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1" r:id="rId4"/>
    <p:sldId id="289" r:id="rId5"/>
    <p:sldId id="290" r:id="rId6"/>
    <p:sldId id="258" r:id="rId7"/>
    <p:sldId id="262" r:id="rId8"/>
    <p:sldId id="259" r:id="rId9"/>
    <p:sldId id="260" r:id="rId10"/>
    <p:sldId id="263" r:id="rId11"/>
    <p:sldId id="264" r:id="rId12"/>
    <p:sldId id="265" r:id="rId13"/>
    <p:sldId id="266" r:id="rId14"/>
    <p:sldId id="280" r:id="rId15"/>
    <p:sldId id="267" r:id="rId16"/>
    <p:sldId id="268" r:id="rId17"/>
    <p:sldId id="273" r:id="rId18"/>
    <p:sldId id="272" r:id="rId19"/>
    <p:sldId id="274" r:id="rId20"/>
    <p:sldId id="275" r:id="rId21"/>
    <p:sldId id="286" r:id="rId22"/>
    <p:sldId id="287" r:id="rId23"/>
    <p:sldId id="276" r:id="rId24"/>
    <p:sldId id="288" r:id="rId25"/>
    <p:sldId id="281" r:id="rId26"/>
    <p:sldId id="282" r:id="rId27"/>
    <p:sldId id="283" r:id="rId28"/>
    <p:sldId id="284" r:id="rId29"/>
    <p:sldId id="291" r:id="rId30"/>
    <p:sldId id="292" r:id="rId31"/>
    <p:sldId id="293" r:id="rId32"/>
    <p:sldId id="294" r:id="rId33"/>
    <p:sldId id="285"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1151BE-06AC-45F2-A7E8-07C2AFB46D2A}">
          <p14:sldIdLst>
            <p14:sldId id="256"/>
            <p14:sldId id="257"/>
          </p14:sldIdLst>
        </p14:section>
        <p14:section name="项目任务" id="{4B507F7C-5DF3-4E21-995F-755E17BE2985}">
          <p14:sldIdLst>
            <p14:sldId id="261"/>
            <p14:sldId id="289"/>
            <p14:sldId id="290"/>
            <p14:sldId id="258"/>
          </p14:sldIdLst>
        </p14:section>
        <p14:section name="团队成员及分工" id="{27750999-EAF2-453A-8E1D-2DA32215D90A}">
          <p14:sldIdLst>
            <p14:sldId id="262"/>
            <p14:sldId id="259"/>
            <p14:sldId id="260"/>
            <p14:sldId id="263"/>
            <p14:sldId id="264"/>
            <p14:sldId id="265"/>
            <p14:sldId id="266"/>
            <p14:sldId id="280"/>
          </p14:sldIdLst>
        </p14:section>
        <p14:section name="关键技术" id="{1DFFC1D1-3EF9-45F3-B605-DE72ABF30D1F}">
          <p14:sldIdLst>
            <p14:sldId id="267"/>
            <p14:sldId id="268"/>
            <p14:sldId id="273"/>
            <p14:sldId id="272"/>
            <p14:sldId id="274"/>
            <p14:sldId id="275"/>
          </p14:sldIdLst>
        </p14:section>
        <p14:section name="技术特性" id="{F1605BF7-0A9B-4E96-99FF-68205923CCD3}">
          <p14:sldIdLst>
            <p14:sldId id="286"/>
            <p14:sldId id="287"/>
          </p14:sldIdLst>
        </p14:section>
        <p14:section name="辅助工具" id="{A5A99765-BDD1-478B-AD10-CF875EC7EB70}">
          <p14:sldIdLst>
            <p14:sldId id="276"/>
            <p14:sldId id="288"/>
          </p14:sldIdLst>
        </p14:section>
        <p14:section name="数据统计" id="{8E109AB7-903D-4325-9DF9-5B687B7ABE82}">
          <p14:sldIdLst>
            <p14:sldId id="281"/>
            <p14:sldId id="282"/>
            <p14:sldId id="283"/>
          </p14:sldIdLst>
        </p14:section>
        <p14:section name="进度里程碑" id="{4EFA3F1E-0921-4BBE-BCF7-B62BEA0190B6}">
          <p14:sldIdLst>
            <p14:sldId id="284"/>
            <p14:sldId id="291"/>
            <p14:sldId id="292"/>
            <p14:sldId id="293"/>
            <p14:sldId id="29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7" autoAdjust="0"/>
    <p:restoredTop sz="94660"/>
  </p:normalViewPr>
  <p:slideViewPr>
    <p:cSldViewPr snapToGrid="0">
      <p:cViewPr varScale="1">
        <p:scale>
          <a:sx n="101" d="100"/>
          <a:sy n="101" d="100"/>
        </p:scale>
        <p:origin x="68"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nping He" userId="e9a56473584b1a11" providerId="LiveId" clId="{383175FF-E22E-4E7C-A16D-1805BEB60C66}"/>
    <pc:docChg chg="undo custSel addSld delSld modSld addMainMaster delMainMaster addSection delSection modSection">
      <pc:chgData name="Jianping He" userId="e9a56473584b1a11" providerId="LiveId" clId="{383175FF-E22E-4E7C-A16D-1805BEB60C66}" dt="2022-06-28T10:29:41.505" v="2841" actId="26606"/>
      <pc:docMkLst>
        <pc:docMk/>
      </pc:docMkLst>
      <pc:sldChg chg="addSp delSp modSp mod setBg modClrScheme addAnim delAnim setClrOvrMap chgLayout">
        <pc:chgData name="Jianping He" userId="e9a56473584b1a11" providerId="LiveId" clId="{383175FF-E22E-4E7C-A16D-1805BEB60C66}" dt="2022-06-25T11:48:02.483" v="120" actId="27614"/>
        <pc:sldMkLst>
          <pc:docMk/>
          <pc:sldMk cId="1349317084" sldId="256"/>
        </pc:sldMkLst>
        <pc:spChg chg="mod">
          <ac:chgData name="Jianping He" userId="e9a56473584b1a11" providerId="LiveId" clId="{383175FF-E22E-4E7C-A16D-1805BEB60C66}" dt="2022-06-25T11:47:47.163" v="117" actId="26606"/>
          <ac:spMkLst>
            <pc:docMk/>
            <pc:sldMk cId="1349317084" sldId="256"/>
            <ac:spMk id="2" creationId="{F967232D-237E-8358-1BC9-424D5074CE38}"/>
          </ac:spMkLst>
        </pc:spChg>
        <pc:spChg chg="mod">
          <ac:chgData name="Jianping He" userId="e9a56473584b1a11" providerId="LiveId" clId="{383175FF-E22E-4E7C-A16D-1805BEB60C66}" dt="2022-06-25T11:47:47.163" v="117" actId="26606"/>
          <ac:spMkLst>
            <pc:docMk/>
            <pc:sldMk cId="1349317084" sldId="256"/>
            <ac:spMk id="3" creationId="{37AA0848-FAF0-1515-F735-FF9E6FD423D4}"/>
          </ac:spMkLst>
        </pc:spChg>
        <pc:spChg chg="add del">
          <ac:chgData name="Jianping He" userId="e9a56473584b1a11" providerId="LiveId" clId="{383175FF-E22E-4E7C-A16D-1805BEB60C66}" dt="2022-06-25T11:47:40.502" v="114" actId="26606"/>
          <ac:spMkLst>
            <pc:docMk/>
            <pc:sldMk cId="1349317084" sldId="256"/>
            <ac:spMk id="5" creationId="{13B6DAC6-0186-4D62-AD69-90B9C0411EA3}"/>
          </ac:spMkLst>
        </pc:spChg>
        <pc:spChg chg="add del">
          <ac:chgData name="Jianping He" userId="e9a56473584b1a11" providerId="LiveId" clId="{383175FF-E22E-4E7C-A16D-1805BEB60C66}" dt="2022-06-25T11:47:40.502" v="114" actId="26606"/>
          <ac:spMkLst>
            <pc:docMk/>
            <pc:sldMk cId="1349317084" sldId="256"/>
            <ac:spMk id="6" creationId="{BA6285CA-6AFA-4F27-AFB5-1B32CDE09B1A}"/>
          </ac:spMkLst>
        </pc:spChg>
        <pc:spChg chg="add del">
          <ac:chgData name="Jianping He" userId="e9a56473584b1a11" providerId="LiveId" clId="{383175FF-E22E-4E7C-A16D-1805BEB60C66}" dt="2022-06-25T11:46:56.191" v="84" actId="26606"/>
          <ac:spMkLst>
            <pc:docMk/>
            <pc:sldMk cId="1349317084" sldId="256"/>
            <ac:spMk id="9" creationId="{A8384FB5-9ADC-4DDC-881B-597D56F5B15D}"/>
          </ac:spMkLst>
        </pc:spChg>
        <pc:spChg chg="add del">
          <ac:chgData name="Jianping He" userId="e9a56473584b1a11" providerId="LiveId" clId="{383175FF-E22E-4E7C-A16D-1805BEB60C66}" dt="2022-06-25T11:46:56.191" v="84" actId="26606"/>
          <ac:spMkLst>
            <pc:docMk/>
            <pc:sldMk cId="1349317084" sldId="256"/>
            <ac:spMk id="11" creationId="{0AF57B88-1D4C-41FA-A761-EC1DD10C35CB}"/>
          </ac:spMkLst>
        </pc:spChg>
        <pc:spChg chg="add del">
          <ac:chgData name="Jianping He" userId="e9a56473584b1a11" providerId="LiveId" clId="{383175FF-E22E-4E7C-A16D-1805BEB60C66}" dt="2022-06-25T11:46:56.191" v="84" actId="26606"/>
          <ac:spMkLst>
            <pc:docMk/>
            <pc:sldMk cId="1349317084" sldId="256"/>
            <ac:spMk id="13" creationId="{D2548F45-5164-4ABB-8212-7F293FDED8D4}"/>
          </ac:spMkLst>
        </pc:spChg>
        <pc:spChg chg="add del">
          <ac:chgData name="Jianping He" userId="e9a56473584b1a11" providerId="LiveId" clId="{383175FF-E22E-4E7C-A16D-1805BEB60C66}" dt="2022-06-25T11:46:56.191" v="84" actId="26606"/>
          <ac:spMkLst>
            <pc:docMk/>
            <pc:sldMk cId="1349317084" sldId="256"/>
            <ac:spMk id="15" creationId="{5E81CCFB-7BEF-4186-86FB-D09450B4D02D}"/>
          </ac:spMkLst>
        </pc:spChg>
        <pc:spChg chg="add del">
          <ac:chgData name="Jianping He" userId="e9a56473584b1a11" providerId="LiveId" clId="{383175FF-E22E-4E7C-A16D-1805BEB60C66}" dt="2022-06-25T11:46:59.129" v="88" actId="26606"/>
          <ac:spMkLst>
            <pc:docMk/>
            <pc:sldMk cId="1349317084" sldId="256"/>
            <ac:spMk id="17" creationId="{9B37791B-B040-4694-BFDC-8DD132D86E8E}"/>
          </ac:spMkLst>
        </pc:spChg>
        <pc:spChg chg="add del">
          <ac:chgData name="Jianping He" userId="e9a56473584b1a11" providerId="LiveId" clId="{383175FF-E22E-4E7C-A16D-1805BEB60C66}" dt="2022-06-25T11:47:03.869" v="94" actId="26606"/>
          <ac:spMkLst>
            <pc:docMk/>
            <pc:sldMk cId="1349317084" sldId="256"/>
            <ac:spMk id="21" creationId="{1FD32A06-E9FE-4F5A-88A6-84905A72C26F}"/>
          </ac:spMkLst>
        </pc:spChg>
        <pc:spChg chg="add del">
          <ac:chgData name="Jianping He" userId="e9a56473584b1a11" providerId="LiveId" clId="{383175FF-E22E-4E7C-A16D-1805BEB60C66}" dt="2022-06-25T11:47:00.991" v="90" actId="26606"/>
          <ac:spMkLst>
            <pc:docMk/>
            <pc:sldMk cId="1349317084" sldId="256"/>
            <ac:spMk id="22" creationId="{733E0473-C315-42D8-A82A-A2FE49DC67DA}"/>
          </ac:spMkLst>
        </pc:spChg>
        <pc:spChg chg="add del">
          <ac:chgData name="Jianping He" userId="e9a56473584b1a11" providerId="LiveId" clId="{383175FF-E22E-4E7C-A16D-1805BEB60C66}" dt="2022-06-25T11:47:00.991" v="90" actId="26606"/>
          <ac:spMkLst>
            <pc:docMk/>
            <pc:sldMk cId="1349317084" sldId="256"/>
            <ac:spMk id="23" creationId="{AD23A251-68F2-43E5-812B-4BBAE1AF535E}"/>
          </ac:spMkLst>
        </pc:spChg>
        <pc:spChg chg="add del">
          <ac:chgData name="Jianping He" userId="e9a56473584b1a11" providerId="LiveId" clId="{383175FF-E22E-4E7C-A16D-1805BEB60C66}" dt="2022-06-25T11:47:01.674" v="92" actId="26606"/>
          <ac:spMkLst>
            <pc:docMk/>
            <pc:sldMk cId="1349317084" sldId="256"/>
            <ac:spMk id="32" creationId="{A1D7EC86-7CB9-431D-8AC3-8AAF0440B162}"/>
          </ac:spMkLst>
        </pc:spChg>
        <pc:spChg chg="add del">
          <ac:chgData name="Jianping He" userId="e9a56473584b1a11" providerId="LiveId" clId="{383175FF-E22E-4E7C-A16D-1805BEB60C66}" dt="2022-06-25T11:47:01.674" v="92" actId="26606"/>
          <ac:spMkLst>
            <pc:docMk/>
            <pc:sldMk cId="1349317084" sldId="256"/>
            <ac:spMk id="33" creationId="{D4B9777F-B610-419B-9193-80306388F3E2}"/>
          </ac:spMkLst>
        </pc:spChg>
        <pc:spChg chg="add del">
          <ac:chgData name="Jianping He" userId="e9a56473584b1a11" providerId="LiveId" clId="{383175FF-E22E-4E7C-A16D-1805BEB60C66}" dt="2022-06-25T11:47:01.674" v="92" actId="26606"/>
          <ac:spMkLst>
            <pc:docMk/>
            <pc:sldMk cId="1349317084" sldId="256"/>
            <ac:spMk id="34" creationId="{311F016A-A753-449B-9EA6-322199B7119E}"/>
          </ac:spMkLst>
        </pc:spChg>
        <pc:spChg chg="add del">
          <ac:chgData name="Jianping He" userId="e9a56473584b1a11" providerId="LiveId" clId="{383175FF-E22E-4E7C-A16D-1805BEB60C66}" dt="2022-06-25T11:47:01.674" v="92" actId="26606"/>
          <ac:spMkLst>
            <pc:docMk/>
            <pc:sldMk cId="1349317084" sldId="256"/>
            <ac:spMk id="36" creationId="{95106A28-883A-4993-BF9E-C403B81A8D66}"/>
          </ac:spMkLst>
        </pc:spChg>
        <pc:spChg chg="add del">
          <ac:chgData name="Jianping He" userId="e9a56473584b1a11" providerId="LiveId" clId="{383175FF-E22E-4E7C-A16D-1805BEB60C66}" dt="2022-06-25T11:47:01.674" v="92" actId="26606"/>
          <ac:spMkLst>
            <pc:docMk/>
            <pc:sldMk cId="1349317084" sldId="256"/>
            <ac:spMk id="37" creationId="{F5AE4E4F-9F4C-43ED-8299-9BD63B74E8F0}"/>
          </ac:spMkLst>
        </pc:spChg>
        <pc:spChg chg="add del">
          <ac:chgData name="Jianping He" userId="e9a56473584b1a11" providerId="LiveId" clId="{383175FF-E22E-4E7C-A16D-1805BEB60C66}" dt="2022-06-25T11:47:03.869" v="94" actId="26606"/>
          <ac:spMkLst>
            <pc:docMk/>
            <pc:sldMk cId="1349317084" sldId="256"/>
            <ac:spMk id="39" creationId="{610334BF-0422-4A9A-BE46-AEB8C348BAC4}"/>
          </ac:spMkLst>
        </pc:spChg>
        <pc:spChg chg="add del">
          <ac:chgData name="Jianping He" userId="e9a56473584b1a11" providerId="LiveId" clId="{383175FF-E22E-4E7C-A16D-1805BEB60C66}" dt="2022-06-25T11:47:03.869" v="94" actId="26606"/>
          <ac:spMkLst>
            <pc:docMk/>
            <pc:sldMk cId="1349317084" sldId="256"/>
            <ac:spMk id="40" creationId="{C98F2823-0279-49D8-928D-754B222533EF}"/>
          </ac:spMkLst>
        </pc:spChg>
        <pc:spChg chg="add del">
          <ac:chgData name="Jianping He" userId="e9a56473584b1a11" providerId="LiveId" clId="{383175FF-E22E-4E7C-A16D-1805BEB60C66}" dt="2022-06-25T11:47:03.869" v="94" actId="26606"/>
          <ac:spMkLst>
            <pc:docMk/>
            <pc:sldMk cId="1349317084" sldId="256"/>
            <ac:spMk id="41" creationId="{02E45E95-311C-41C7-A882-6E43F0806865}"/>
          </ac:spMkLst>
        </pc:spChg>
        <pc:spChg chg="add del">
          <ac:chgData name="Jianping He" userId="e9a56473584b1a11" providerId="LiveId" clId="{383175FF-E22E-4E7C-A16D-1805BEB60C66}" dt="2022-06-25T11:47:03.869" v="94" actId="26606"/>
          <ac:spMkLst>
            <pc:docMk/>
            <pc:sldMk cId="1349317084" sldId="256"/>
            <ac:spMk id="42" creationId="{B7299D5D-ECC5-41EB-B830-C3A35FB35516}"/>
          </ac:spMkLst>
        </pc:spChg>
        <pc:spChg chg="add del">
          <ac:chgData name="Jianping He" userId="e9a56473584b1a11" providerId="LiveId" clId="{383175FF-E22E-4E7C-A16D-1805BEB60C66}" dt="2022-06-25T11:47:03.869" v="94" actId="26606"/>
          <ac:spMkLst>
            <pc:docMk/>
            <pc:sldMk cId="1349317084" sldId="256"/>
            <ac:spMk id="43" creationId="{88C91735-5EFE-44D1-8CC6-FDF0D11B6F5D}"/>
          </ac:spMkLst>
        </pc:spChg>
        <pc:spChg chg="add del">
          <ac:chgData name="Jianping He" userId="e9a56473584b1a11" providerId="LiveId" clId="{383175FF-E22E-4E7C-A16D-1805BEB60C66}" dt="2022-06-25T11:47:03.869" v="94" actId="26606"/>
          <ac:spMkLst>
            <pc:docMk/>
            <pc:sldMk cId="1349317084" sldId="256"/>
            <ac:spMk id="44" creationId="{D33F926C-2613-475D-AEE4-CD7D87D3BA2D}"/>
          </ac:spMkLst>
        </pc:spChg>
        <pc:spChg chg="add del">
          <ac:chgData name="Jianping He" userId="e9a56473584b1a11" providerId="LiveId" clId="{383175FF-E22E-4E7C-A16D-1805BEB60C66}" dt="2022-06-25T11:47:04.574" v="96" actId="26606"/>
          <ac:spMkLst>
            <pc:docMk/>
            <pc:sldMk cId="1349317084" sldId="256"/>
            <ac:spMk id="47" creationId="{733E0473-C315-42D8-A82A-A2FE49DC67DA}"/>
          </ac:spMkLst>
        </pc:spChg>
        <pc:spChg chg="add del">
          <ac:chgData name="Jianping He" userId="e9a56473584b1a11" providerId="LiveId" clId="{383175FF-E22E-4E7C-A16D-1805BEB60C66}" dt="2022-06-25T11:47:04.574" v="96" actId="26606"/>
          <ac:spMkLst>
            <pc:docMk/>
            <pc:sldMk cId="1349317084" sldId="256"/>
            <ac:spMk id="48" creationId="{AD23A251-68F2-43E5-812B-4BBAE1AF535E}"/>
          </ac:spMkLst>
        </pc:spChg>
        <pc:spChg chg="add del">
          <ac:chgData name="Jianping He" userId="e9a56473584b1a11" providerId="LiveId" clId="{383175FF-E22E-4E7C-A16D-1805BEB60C66}" dt="2022-06-25T11:47:19.251" v="109" actId="26606"/>
          <ac:spMkLst>
            <pc:docMk/>
            <pc:sldMk cId="1349317084" sldId="256"/>
            <ac:spMk id="57" creationId="{A8384FB5-9ADC-4DDC-881B-597D56F5B15D}"/>
          </ac:spMkLst>
        </pc:spChg>
        <pc:spChg chg="add del">
          <ac:chgData name="Jianping He" userId="e9a56473584b1a11" providerId="LiveId" clId="{383175FF-E22E-4E7C-A16D-1805BEB60C66}" dt="2022-06-25T11:47:19.251" v="109" actId="26606"/>
          <ac:spMkLst>
            <pc:docMk/>
            <pc:sldMk cId="1349317084" sldId="256"/>
            <ac:spMk id="58" creationId="{0AF57B88-1D4C-41FA-A761-EC1DD10C35CB}"/>
          </ac:spMkLst>
        </pc:spChg>
        <pc:spChg chg="add del">
          <ac:chgData name="Jianping He" userId="e9a56473584b1a11" providerId="LiveId" clId="{383175FF-E22E-4E7C-A16D-1805BEB60C66}" dt="2022-06-25T11:47:19.251" v="109" actId="26606"/>
          <ac:spMkLst>
            <pc:docMk/>
            <pc:sldMk cId="1349317084" sldId="256"/>
            <ac:spMk id="59" creationId="{D2548F45-5164-4ABB-8212-7F293FDED8D4}"/>
          </ac:spMkLst>
        </pc:spChg>
        <pc:spChg chg="add del">
          <ac:chgData name="Jianping He" userId="e9a56473584b1a11" providerId="LiveId" clId="{383175FF-E22E-4E7C-A16D-1805BEB60C66}" dt="2022-06-25T11:47:19.251" v="109" actId="26606"/>
          <ac:spMkLst>
            <pc:docMk/>
            <pc:sldMk cId="1349317084" sldId="256"/>
            <ac:spMk id="61" creationId="{5E81CCFB-7BEF-4186-86FB-D09450B4D02D}"/>
          </ac:spMkLst>
        </pc:spChg>
        <pc:spChg chg="add del">
          <ac:chgData name="Jianping He" userId="e9a56473584b1a11" providerId="LiveId" clId="{383175FF-E22E-4E7C-A16D-1805BEB60C66}" dt="2022-06-25T11:47:15.743" v="102" actId="26606"/>
          <ac:spMkLst>
            <pc:docMk/>
            <pc:sldMk cId="1349317084" sldId="256"/>
            <ac:spMk id="66" creationId="{657F69E0-C4B0-4BEC-A689-4F8D877F05D4}"/>
          </ac:spMkLst>
        </pc:spChg>
        <pc:spChg chg="add del">
          <ac:chgData name="Jianping He" userId="e9a56473584b1a11" providerId="LiveId" clId="{383175FF-E22E-4E7C-A16D-1805BEB60C66}" dt="2022-06-25T11:47:15.743" v="102" actId="26606"/>
          <ac:spMkLst>
            <pc:docMk/>
            <pc:sldMk cId="1349317084" sldId="256"/>
            <ac:spMk id="68" creationId="{9F6380B4-6A1C-481E-8408-B4E6C75B9B81}"/>
          </ac:spMkLst>
        </pc:spChg>
        <pc:spChg chg="add del">
          <ac:chgData name="Jianping He" userId="e9a56473584b1a11" providerId="LiveId" clId="{383175FF-E22E-4E7C-A16D-1805BEB60C66}" dt="2022-06-25T11:47:16.431" v="104" actId="26606"/>
          <ac:spMkLst>
            <pc:docMk/>
            <pc:sldMk cId="1349317084" sldId="256"/>
            <ac:spMk id="70" creationId="{9FBFB9D3-7D34-4948-B4D0-73E7B6E5272A}"/>
          </ac:spMkLst>
        </pc:spChg>
        <pc:spChg chg="add del">
          <ac:chgData name="Jianping He" userId="e9a56473584b1a11" providerId="LiveId" clId="{383175FF-E22E-4E7C-A16D-1805BEB60C66}" dt="2022-06-25T11:47:16.431" v="104" actId="26606"/>
          <ac:spMkLst>
            <pc:docMk/>
            <pc:sldMk cId="1349317084" sldId="256"/>
            <ac:spMk id="71" creationId="{2C729A30-F429-4967-81E8-45F6757C8847}"/>
          </ac:spMkLst>
        </pc:spChg>
        <pc:spChg chg="add del">
          <ac:chgData name="Jianping He" userId="e9a56473584b1a11" providerId="LiveId" clId="{383175FF-E22E-4E7C-A16D-1805BEB60C66}" dt="2022-06-25T11:47:16.431" v="104" actId="26606"/>
          <ac:spMkLst>
            <pc:docMk/>
            <pc:sldMk cId="1349317084" sldId="256"/>
            <ac:spMk id="72" creationId="{19FC137C-7F97-41FA-86A1-2E01C3837498}"/>
          </ac:spMkLst>
        </pc:spChg>
        <pc:spChg chg="add del">
          <ac:chgData name="Jianping He" userId="e9a56473584b1a11" providerId="LiveId" clId="{383175FF-E22E-4E7C-A16D-1805BEB60C66}" dt="2022-06-25T11:47:17.016" v="106" actId="26606"/>
          <ac:spMkLst>
            <pc:docMk/>
            <pc:sldMk cId="1349317084" sldId="256"/>
            <ac:spMk id="74" creationId="{37FDDF72-DE39-4F99-A3C1-DD9D7815D7DB}"/>
          </ac:spMkLst>
        </pc:spChg>
        <pc:spChg chg="add del">
          <ac:chgData name="Jianping He" userId="e9a56473584b1a11" providerId="LiveId" clId="{383175FF-E22E-4E7C-A16D-1805BEB60C66}" dt="2022-06-25T11:47:17.016" v="106" actId="26606"/>
          <ac:spMkLst>
            <pc:docMk/>
            <pc:sldMk cId="1349317084" sldId="256"/>
            <ac:spMk id="75" creationId="{5E4ECE80-3AD1-450C-B62A-98788F193948}"/>
          </ac:spMkLst>
        </pc:spChg>
        <pc:spChg chg="add del">
          <ac:chgData name="Jianping He" userId="e9a56473584b1a11" providerId="LiveId" clId="{383175FF-E22E-4E7C-A16D-1805BEB60C66}" dt="2022-06-25T11:47:18.704" v="108" actId="26606"/>
          <ac:spMkLst>
            <pc:docMk/>
            <pc:sldMk cId="1349317084" sldId="256"/>
            <ac:spMk id="80" creationId="{8C37C960-91F5-4F61-B2CD-8A037920720B}"/>
          </ac:spMkLst>
        </pc:spChg>
        <pc:spChg chg="add del">
          <ac:chgData name="Jianping He" userId="e9a56473584b1a11" providerId="LiveId" clId="{383175FF-E22E-4E7C-A16D-1805BEB60C66}" dt="2022-06-25T11:47:40.502" v="114" actId="26606"/>
          <ac:spMkLst>
            <pc:docMk/>
            <pc:sldMk cId="1349317084" sldId="256"/>
            <ac:spMk id="81" creationId="{94D786EB-944C-47D5-B631-899F4029B02E}"/>
          </ac:spMkLst>
        </pc:spChg>
        <pc:spChg chg="add del">
          <ac:chgData name="Jianping He" userId="e9a56473584b1a11" providerId="LiveId" clId="{383175FF-E22E-4E7C-A16D-1805BEB60C66}" dt="2022-06-25T11:47:47.130" v="116" actId="26606"/>
          <ac:spMkLst>
            <pc:docMk/>
            <pc:sldMk cId="1349317084" sldId="256"/>
            <ac:spMk id="83" creationId="{A8384FB5-9ADC-4DDC-881B-597D56F5B15D}"/>
          </ac:spMkLst>
        </pc:spChg>
        <pc:spChg chg="add del">
          <ac:chgData name="Jianping He" userId="e9a56473584b1a11" providerId="LiveId" clId="{383175FF-E22E-4E7C-A16D-1805BEB60C66}" dt="2022-06-25T11:47:47.130" v="116" actId="26606"/>
          <ac:spMkLst>
            <pc:docMk/>
            <pc:sldMk cId="1349317084" sldId="256"/>
            <ac:spMk id="84" creationId="{0AF57B88-1D4C-41FA-A761-EC1DD10C35CB}"/>
          </ac:spMkLst>
        </pc:spChg>
        <pc:spChg chg="add del">
          <ac:chgData name="Jianping He" userId="e9a56473584b1a11" providerId="LiveId" clId="{383175FF-E22E-4E7C-A16D-1805BEB60C66}" dt="2022-06-25T11:47:47.130" v="116" actId="26606"/>
          <ac:spMkLst>
            <pc:docMk/>
            <pc:sldMk cId="1349317084" sldId="256"/>
            <ac:spMk id="85" creationId="{D2548F45-5164-4ABB-8212-7F293FDED8D4}"/>
          </ac:spMkLst>
        </pc:spChg>
        <pc:spChg chg="add del">
          <ac:chgData name="Jianping He" userId="e9a56473584b1a11" providerId="LiveId" clId="{383175FF-E22E-4E7C-A16D-1805BEB60C66}" dt="2022-06-25T11:47:47.130" v="116" actId="26606"/>
          <ac:spMkLst>
            <pc:docMk/>
            <pc:sldMk cId="1349317084" sldId="256"/>
            <ac:spMk id="87" creationId="{5E81CCFB-7BEF-4186-86FB-D09450B4D02D}"/>
          </ac:spMkLst>
        </pc:spChg>
        <pc:spChg chg="add">
          <ac:chgData name="Jianping He" userId="e9a56473584b1a11" providerId="LiveId" clId="{383175FF-E22E-4E7C-A16D-1805BEB60C66}" dt="2022-06-25T11:47:47.163" v="117" actId="26606"/>
          <ac:spMkLst>
            <pc:docMk/>
            <pc:sldMk cId="1349317084" sldId="256"/>
            <ac:spMk id="89" creationId="{9B45BA4C-9B54-4496-821F-9E0985CA984D}"/>
          </ac:spMkLst>
        </pc:spChg>
        <pc:grpChg chg="add del">
          <ac:chgData name="Jianping He" userId="e9a56473584b1a11" providerId="LiveId" clId="{383175FF-E22E-4E7C-A16D-1805BEB60C66}" dt="2022-06-25T11:47:40.502" v="114" actId="26606"/>
          <ac:grpSpMkLst>
            <pc:docMk/>
            <pc:sldMk cId="1349317084" sldId="256"/>
            <ac:grpSpMk id="8" creationId="{91108A0F-8C78-4294-B028-9F09581FC0A3}"/>
          </ac:grpSpMkLst>
        </pc:grpChg>
        <pc:grpChg chg="add del">
          <ac:chgData name="Jianping He" userId="e9a56473584b1a11" providerId="LiveId" clId="{383175FF-E22E-4E7C-A16D-1805BEB60C66}" dt="2022-06-25T11:46:59.129" v="88" actId="26606"/>
          <ac:grpSpMkLst>
            <pc:docMk/>
            <pc:sldMk cId="1349317084" sldId="256"/>
            <ac:grpSpMk id="19" creationId="{564DEED3-BC52-4F15-8426-D33275CB0111}"/>
          </ac:grpSpMkLst>
        </pc:grpChg>
        <pc:grpChg chg="add del">
          <ac:chgData name="Jianping He" userId="e9a56473584b1a11" providerId="LiveId" clId="{383175FF-E22E-4E7C-A16D-1805BEB60C66}" dt="2022-06-25T11:47:00.991" v="90" actId="26606"/>
          <ac:grpSpMkLst>
            <pc:docMk/>
            <pc:sldMk cId="1349317084" sldId="256"/>
            <ac:grpSpMk id="25" creationId="{0350AF23-2606-421F-AB7B-23D9B48F3E9B}"/>
          </ac:grpSpMkLst>
        </pc:grpChg>
        <pc:grpChg chg="add del">
          <ac:chgData name="Jianping He" userId="e9a56473584b1a11" providerId="LiveId" clId="{383175FF-E22E-4E7C-A16D-1805BEB60C66}" dt="2022-06-25T11:47:04.574" v="96" actId="26606"/>
          <ac:grpSpMkLst>
            <pc:docMk/>
            <pc:sldMk cId="1349317084" sldId="256"/>
            <ac:grpSpMk id="50" creationId="{0350AF23-2606-421F-AB7B-23D9B48F3E9B}"/>
          </ac:grpSpMkLst>
        </pc:grpChg>
        <pc:grpChg chg="add del">
          <ac:chgData name="Jianping He" userId="e9a56473584b1a11" providerId="LiveId" clId="{383175FF-E22E-4E7C-A16D-1805BEB60C66}" dt="2022-06-25T11:47:17.016" v="106" actId="26606"/>
          <ac:grpSpMkLst>
            <pc:docMk/>
            <pc:sldMk cId="1349317084" sldId="256"/>
            <ac:grpSpMk id="76" creationId="{B9632603-447F-4389-863D-9820DB9915A2}"/>
          </ac:grpSpMkLst>
        </pc:grpChg>
        <pc:picChg chg="add del">
          <ac:chgData name="Jianping He" userId="e9a56473584b1a11" providerId="LiveId" clId="{383175FF-E22E-4E7C-A16D-1805BEB60C66}" dt="2022-06-25T11:46:56.191" v="84" actId="26606"/>
          <ac:picMkLst>
            <pc:docMk/>
            <pc:sldMk cId="1349317084" sldId="256"/>
            <ac:picMk id="4" creationId="{C555A8B7-B2B2-6A37-FE69-D12E33925138}"/>
          </ac:picMkLst>
        </pc:picChg>
        <pc:picChg chg="add del">
          <ac:chgData name="Jianping He" userId="e9a56473584b1a11" providerId="LiveId" clId="{383175FF-E22E-4E7C-A16D-1805BEB60C66}" dt="2022-06-25T11:47:40.502" v="114" actId="26606"/>
          <ac:picMkLst>
            <pc:docMk/>
            <pc:sldMk cId="1349317084" sldId="256"/>
            <ac:picMk id="7" creationId="{91E9AEEC-94B5-ED6B-DD81-BDCCB5C24DB2}"/>
          </ac:picMkLst>
        </pc:picChg>
        <pc:picChg chg="add del">
          <ac:chgData name="Jianping He" userId="e9a56473584b1a11" providerId="LiveId" clId="{383175FF-E22E-4E7C-A16D-1805BEB60C66}" dt="2022-06-25T11:46:59.129" v="88" actId="26606"/>
          <ac:picMkLst>
            <pc:docMk/>
            <pc:sldMk cId="1349317084" sldId="256"/>
            <ac:picMk id="18" creationId="{570C0D26-219F-9536-3616-C3E8D24DE956}"/>
          </ac:picMkLst>
        </pc:picChg>
        <pc:picChg chg="add del">
          <ac:chgData name="Jianping He" userId="e9a56473584b1a11" providerId="LiveId" clId="{383175FF-E22E-4E7C-A16D-1805BEB60C66}" dt="2022-06-25T11:47:00.991" v="90" actId="26606"/>
          <ac:picMkLst>
            <pc:docMk/>
            <pc:sldMk cId="1349317084" sldId="256"/>
            <ac:picMk id="24" creationId="{F76775CF-9BDC-4068-2F4A-4C3EAFF42B27}"/>
          </ac:picMkLst>
        </pc:picChg>
        <pc:picChg chg="add del">
          <ac:chgData name="Jianping He" userId="e9a56473584b1a11" providerId="LiveId" clId="{383175FF-E22E-4E7C-A16D-1805BEB60C66}" dt="2022-06-25T11:47:01.674" v="92" actId="26606"/>
          <ac:picMkLst>
            <pc:docMk/>
            <pc:sldMk cId="1349317084" sldId="256"/>
            <ac:picMk id="35" creationId="{A0B6A490-6F3A-56DC-DD56-78F56F683B84}"/>
          </ac:picMkLst>
        </pc:picChg>
        <pc:picChg chg="add del">
          <ac:chgData name="Jianping He" userId="e9a56473584b1a11" providerId="LiveId" clId="{383175FF-E22E-4E7C-A16D-1805BEB60C66}" dt="2022-06-25T11:47:03.869" v="94" actId="26606"/>
          <ac:picMkLst>
            <pc:docMk/>
            <pc:sldMk cId="1349317084" sldId="256"/>
            <ac:picMk id="45" creationId="{D2DAA7A8-AD5F-73FA-9C7B-AEEE68378159}"/>
          </ac:picMkLst>
        </pc:picChg>
        <pc:picChg chg="add del">
          <ac:chgData name="Jianping He" userId="e9a56473584b1a11" providerId="LiveId" clId="{383175FF-E22E-4E7C-A16D-1805BEB60C66}" dt="2022-06-25T11:47:04.574" v="96" actId="26606"/>
          <ac:picMkLst>
            <pc:docMk/>
            <pc:sldMk cId="1349317084" sldId="256"/>
            <ac:picMk id="49" creationId="{F76775CF-9BDC-4068-2F4A-4C3EAFF42B27}"/>
          </ac:picMkLst>
        </pc:picChg>
        <pc:picChg chg="add del mod ord">
          <ac:chgData name="Jianping He" userId="e9a56473584b1a11" providerId="LiveId" clId="{383175FF-E22E-4E7C-A16D-1805BEB60C66}" dt="2022-06-25T11:47:19.251" v="109" actId="26606"/>
          <ac:picMkLst>
            <pc:docMk/>
            <pc:sldMk cId="1349317084" sldId="256"/>
            <ac:picMk id="60" creationId="{C555A8B7-B2B2-6A37-FE69-D12E33925138}"/>
          </ac:picMkLst>
        </pc:picChg>
        <pc:picChg chg="add del">
          <ac:chgData name="Jianping He" userId="e9a56473584b1a11" providerId="LiveId" clId="{383175FF-E22E-4E7C-A16D-1805BEB60C66}" dt="2022-06-25T11:47:47.130" v="116" actId="26606"/>
          <ac:picMkLst>
            <pc:docMk/>
            <pc:sldMk cId="1349317084" sldId="256"/>
            <ac:picMk id="86" creationId="{1139FC95-551D-6340-054C-45FACE3D87B9}"/>
          </ac:picMkLst>
        </pc:picChg>
        <pc:picChg chg="add mod">
          <ac:chgData name="Jianping He" userId="e9a56473584b1a11" providerId="LiveId" clId="{383175FF-E22E-4E7C-A16D-1805BEB60C66}" dt="2022-06-25T11:48:02.483" v="120" actId="27614"/>
          <ac:picMkLst>
            <pc:docMk/>
            <pc:sldMk cId="1349317084" sldId="256"/>
            <ac:picMk id="90" creationId="{D6D4C777-ECAE-7CEF-D54C-20A5D59CDCD0}"/>
          </ac:picMkLst>
        </pc:picChg>
      </pc:sldChg>
      <pc:sldChg chg="addSp delSp modSp new mod setBg">
        <pc:chgData name="Jianping He" userId="e9a56473584b1a11" providerId="LiveId" clId="{383175FF-E22E-4E7C-A16D-1805BEB60C66}" dt="2022-06-25T11:56:51.237" v="662" actId="26606"/>
        <pc:sldMkLst>
          <pc:docMk/>
          <pc:sldMk cId="65432848" sldId="257"/>
        </pc:sldMkLst>
        <pc:spChg chg="mod">
          <ac:chgData name="Jianping He" userId="e9a56473584b1a11" providerId="LiveId" clId="{383175FF-E22E-4E7C-A16D-1805BEB60C66}" dt="2022-06-25T11:49:51.996" v="286" actId="26606"/>
          <ac:spMkLst>
            <pc:docMk/>
            <pc:sldMk cId="65432848" sldId="257"/>
            <ac:spMk id="2" creationId="{2D47D9DA-62E6-D4B1-8206-6373871FC71E}"/>
          </ac:spMkLst>
        </pc:spChg>
        <pc:spChg chg="del mod">
          <ac:chgData name="Jianping He" userId="e9a56473584b1a11" providerId="LiveId" clId="{383175FF-E22E-4E7C-A16D-1805BEB60C66}" dt="2022-06-25T11:49:51.996" v="286" actId="26606"/>
          <ac:spMkLst>
            <pc:docMk/>
            <pc:sldMk cId="65432848" sldId="257"/>
            <ac:spMk id="3" creationId="{5EFE6B54-BDDA-2CF4-5463-B8FCD935CB25}"/>
          </ac:spMkLst>
        </pc:spChg>
        <pc:spChg chg="add del">
          <ac:chgData name="Jianping He" userId="e9a56473584b1a11" providerId="LiveId" clId="{383175FF-E22E-4E7C-A16D-1805BEB60C66}" dt="2022-06-25T11:56:51.237" v="662" actId="26606"/>
          <ac:spMkLst>
            <pc:docMk/>
            <pc:sldMk cId="65432848" sldId="257"/>
            <ac:spMk id="9" creationId="{84136905-015B-4510-B514-027CBA846BD6}"/>
          </ac:spMkLst>
        </pc:spChg>
        <pc:spChg chg="add">
          <ac:chgData name="Jianping He" userId="e9a56473584b1a11" providerId="LiveId" clId="{383175FF-E22E-4E7C-A16D-1805BEB60C66}" dt="2022-06-25T11:56:51.237" v="662" actId="26606"/>
          <ac:spMkLst>
            <pc:docMk/>
            <pc:sldMk cId="65432848" sldId="257"/>
            <ac:spMk id="14" creationId="{84136905-015B-4510-B514-027CBA846BD6}"/>
          </ac:spMkLst>
        </pc:spChg>
        <pc:graphicFrameChg chg="add mod modGraphic">
          <ac:chgData name="Jianping He" userId="e9a56473584b1a11" providerId="LiveId" clId="{383175FF-E22E-4E7C-A16D-1805BEB60C66}" dt="2022-06-25T11:56:51.237" v="662" actId="26606"/>
          <ac:graphicFrameMkLst>
            <pc:docMk/>
            <pc:sldMk cId="65432848" sldId="257"/>
            <ac:graphicFrameMk id="5" creationId="{74EC2F9A-FDC1-E8E4-6AF4-DDB9F638F629}"/>
          </ac:graphicFrameMkLst>
        </pc:graphicFrameChg>
      </pc:sldChg>
      <pc:sldChg chg="addSp delSp modSp new mod setBg">
        <pc:chgData name="Jianping He" userId="e9a56473584b1a11" providerId="LiveId" clId="{383175FF-E22E-4E7C-A16D-1805BEB60C66}" dt="2022-06-28T09:42:44.810" v="2630" actId="20577"/>
        <pc:sldMkLst>
          <pc:docMk/>
          <pc:sldMk cId="2350805722" sldId="258"/>
        </pc:sldMkLst>
        <pc:spChg chg="mod">
          <ac:chgData name="Jianping He" userId="e9a56473584b1a11" providerId="LiveId" clId="{383175FF-E22E-4E7C-A16D-1805BEB60C66}" dt="2022-06-28T09:42:44.810" v="2630" actId="20577"/>
          <ac:spMkLst>
            <pc:docMk/>
            <pc:sldMk cId="2350805722" sldId="258"/>
            <ac:spMk id="2" creationId="{46DB3217-80A4-08BB-A28F-0BB5D55988F4}"/>
          </ac:spMkLst>
        </pc:spChg>
        <pc:spChg chg="add del mod">
          <ac:chgData name="Jianping He" userId="e9a56473584b1a11" providerId="LiveId" clId="{383175FF-E22E-4E7C-A16D-1805BEB60C66}" dt="2022-06-25T11:50:55.536" v="350" actId="26606"/>
          <ac:spMkLst>
            <pc:docMk/>
            <pc:sldMk cId="2350805722" sldId="258"/>
            <ac:spMk id="3" creationId="{8C654434-C34B-120C-D698-94DBACEEBFB6}"/>
          </ac:spMkLst>
        </pc:spChg>
        <pc:spChg chg="add del">
          <ac:chgData name="Jianping He" userId="e9a56473584b1a11" providerId="LiveId" clId="{383175FF-E22E-4E7C-A16D-1805BEB60C66}" dt="2022-06-25T11:50:40.630" v="327" actId="26606"/>
          <ac:spMkLst>
            <pc:docMk/>
            <pc:sldMk cId="2350805722" sldId="258"/>
            <ac:spMk id="7" creationId="{84136905-015B-4510-B514-027CBA846BD6}"/>
          </ac:spMkLst>
        </pc:spChg>
        <pc:spChg chg="add del">
          <ac:chgData name="Jianping He" userId="e9a56473584b1a11" providerId="LiveId" clId="{383175FF-E22E-4E7C-A16D-1805BEB60C66}" dt="2022-06-25T11:50:31.021" v="319" actId="26606"/>
          <ac:spMkLst>
            <pc:docMk/>
            <pc:sldMk cId="2350805722" sldId="258"/>
            <ac:spMk id="8" creationId="{84136905-015B-4510-B514-027CBA846BD6}"/>
          </ac:spMkLst>
        </pc:spChg>
        <pc:spChg chg="add del">
          <ac:chgData name="Jianping He" userId="e9a56473584b1a11" providerId="LiveId" clId="{383175FF-E22E-4E7C-A16D-1805BEB60C66}" dt="2022-06-25T11:50:40.630" v="327" actId="26606"/>
          <ac:spMkLst>
            <pc:docMk/>
            <pc:sldMk cId="2350805722" sldId="258"/>
            <ac:spMk id="9" creationId="{36CD0F97-2E5B-4E84-8544-EB24DED10446}"/>
          </ac:spMkLst>
        </pc:spChg>
        <pc:spChg chg="add del">
          <ac:chgData name="Jianping He" userId="e9a56473584b1a11" providerId="LiveId" clId="{383175FF-E22E-4E7C-A16D-1805BEB60C66}" dt="2022-06-25T11:50:31.021" v="319" actId="26606"/>
          <ac:spMkLst>
            <pc:docMk/>
            <pc:sldMk cId="2350805722" sldId="258"/>
            <ac:spMk id="10" creationId="{ACD0CF1E-4915-4854-AE1A-BE8E8ABDE396}"/>
          </ac:spMkLst>
        </pc:spChg>
        <pc:spChg chg="add del">
          <ac:chgData name="Jianping He" userId="e9a56473584b1a11" providerId="LiveId" clId="{383175FF-E22E-4E7C-A16D-1805BEB60C66}" dt="2022-06-25T11:50:40.630" v="327" actId="26606"/>
          <ac:spMkLst>
            <pc:docMk/>
            <pc:sldMk cId="2350805722" sldId="258"/>
            <ac:spMk id="11" creationId="{65CDAFE1-059B-49EF-8E73-47DED29BD77B}"/>
          </ac:spMkLst>
        </pc:spChg>
        <pc:spChg chg="add del">
          <ac:chgData name="Jianping He" userId="e9a56473584b1a11" providerId="LiveId" clId="{383175FF-E22E-4E7C-A16D-1805BEB60C66}" dt="2022-06-25T11:50:31.021" v="319" actId="26606"/>
          <ac:spMkLst>
            <pc:docMk/>
            <pc:sldMk cId="2350805722" sldId="258"/>
            <ac:spMk id="12" creationId="{C378B036-879B-4F45-A653-56FC275A70F6}"/>
          </ac:spMkLst>
        </pc:spChg>
        <pc:spChg chg="add del">
          <ac:chgData name="Jianping He" userId="e9a56473584b1a11" providerId="LiveId" clId="{383175FF-E22E-4E7C-A16D-1805BEB60C66}" dt="2022-06-25T11:50:40.630" v="327" actId="26606"/>
          <ac:spMkLst>
            <pc:docMk/>
            <pc:sldMk cId="2350805722" sldId="258"/>
            <ac:spMk id="13" creationId="{8C654434-C34B-120C-D698-94DBACEEBFB6}"/>
          </ac:spMkLst>
        </pc:spChg>
        <pc:spChg chg="add del">
          <ac:chgData name="Jianping He" userId="e9a56473584b1a11" providerId="LiveId" clId="{383175FF-E22E-4E7C-A16D-1805BEB60C66}" dt="2022-06-25T11:50:31.652" v="321" actId="26606"/>
          <ac:spMkLst>
            <pc:docMk/>
            <pc:sldMk cId="2350805722" sldId="258"/>
            <ac:spMk id="14" creationId="{84136905-015B-4510-B514-027CBA846BD6}"/>
          </ac:spMkLst>
        </pc:spChg>
        <pc:spChg chg="add del">
          <ac:chgData name="Jianping He" userId="e9a56473584b1a11" providerId="LiveId" clId="{383175FF-E22E-4E7C-A16D-1805BEB60C66}" dt="2022-06-25T11:50:31.652" v="321" actId="26606"/>
          <ac:spMkLst>
            <pc:docMk/>
            <pc:sldMk cId="2350805722" sldId="258"/>
            <ac:spMk id="15" creationId="{36CD0F97-2E5B-4E84-8544-EB24DED10446}"/>
          </ac:spMkLst>
        </pc:spChg>
        <pc:spChg chg="add del">
          <ac:chgData name="Jianping He" userId="e9a56473584b1a11" providerId="LiveId" clId="{383175FF-E22E-4E7C-A16D-1805BEB60C66}" dt="2022-06-25T11:50:31.652" v="321" actId="26606"/>
          <ac:spMkLst>
            <pc:docMk/>
            <pc:sldMk cId="2350805722" sldId="258"/>
            <ac:spMk id="16" creationId="{3B272257-593A-402F-88FA-F1DECD9E3FC4}"/>
          </ac:spMkLst>
        </pc:spChg>
        <pc:spChg chg="add del">
          <ac:chgData name="Jianping He" userId="e9a56473584b1a11" providerId="LiveId" clId="{383175FF-E22E-4E7C-A16D-1805BEB60C66}" dt="2022-06-25T11:50:43.689" v="329" actId="26606"/>
          <ac:spMkLst>
            <pc:docMk/>
            <pc:sldMk cId="2350805722" sldId="258"/>
            <ac:spMk id="17" creationId="{358B6E23-8493-4A0F-9409-1BB1B3567C13}"/>
          </ac:spMkLst>
        </pc:spChg>
        <pc:spChg chg="add del">
          <ac:chgData name="Jianping He" userId="e9a56473584b1a11" providerId="LiveId" clId="{383175FF-E22E-4E7C-A16D-1805BEB60C66}" dt="2022-06-25T11:50:32.449" v="323" actId="26606"/>
          <ac:spMkLst>
            <pc:docMk/>
            <pc:sldMk cId="2350805722" sldId="258"/>
            <ac:spMk id="18" creationId="{84136905-015B-4510-B514-027CBA846BD6}"/>
          </ac:spMkLst>
        </pc:spChg>
        <pc:spChg chg="add del">
          <ac:chgData name="Jianping He" userId="e9a56473584b1a11" providerId="LiveId" clId="{383175FF-E22E-4E7C-A16D-1805BEB60C66}" dt="2022-06-25T11:50:32.449" v="323" actId="26606"/>
          <ac:spMkLst>
            <pc:docMk/>
            <pc:sldMk cId="2350805722" sldId="258"/>
            <ac:spMk id="19" creationId="{36CD0F97-2E5B-4E84-8544-EB24DED10446}"/>
          </ac:spMkLst>
        </pc:spChg>
        <pc:spChg chg="add del">
          <ac:chgData name="Jianping He" userId="e9a56473584b1a11" providerId="LiveId" clId="{383175FF-E22E-4E7C-A16D-1805BEB60C66}" dt="2022-06-25T11:50:32.449" v="323" actId="26606"/>
          <ac:spMkLst>
            <pc:docMk/>
            <pc:sldMk cId="2350805722" sldId="258"/>
            <ac:spMk id="20" creationId="{3B272257-593A-402F-88FA-F1DECD9E3FC4}"/>
          </ac:spMkLst>
        </pc:spChg>
        <pc:spChg chg="add del">
          <ac:chgData name="Jianping He" userId="e9a56473584b1a11" providerId="LiveId" clId="{383175FF-E22E-4E7C-A16D-1805BEB60C66}" dt="2022-06-25T11:50:43.689" v="329" actId="26606"/>
          <ac:spMkLst>
            <pc:docMk/>
            <pc:sldMk cId="2350805722" sldId="258"/>
            <ac:spMk id="21" creationId="{C99238EC-3EDA-4FF6-9F43-081294A93FF3}"/>
          </ac:spMkLst>
        </pc:spChg>
        <pc:spChg chg="add del">
          <ac:chgData name="Jianping He" userId="e9a56473584b1a11" providerId="LiveId" clId="{383175FF-E22E-4E7C-A16D-1805BEB60C66}" dt="2022-06-25T11:50:43.689" v="329" actId="26606"/>
          <ac:spMkLst>
            <pc:docMk/>
            <pc:sldMk cId="2350805722" sldId="258"/>
            <ac:spMk id="22" creationId="{F4993D4D-98B3-40A7-986E-15AB6E63139C}"/>
          </ac:spMkLst>
        </pc:spChg>
        <pc:spChg chg="add del">
          <ac:chgData name="Jianping He" userId="e9a56473584b1a11" providerId="LiveId" clId="{383175FF-E22E-4E7C-A16D-1805BEB60C66}" dt="2022-06-25T11:50:46.358" v="331" actId="26606"/>
          <ac:spMkLst>
            <pc:docMk/>
            <pc:sldMk cId="2350805722" sldId="258"/>
            <ac:spMk id="25" creationId="{84136905-015B-4510-B514-027CBA846BD6}"/>
          </ac:spMkLst>
        </pc:spChg>
        <pc:spChg chg="add del">
          <ac:chgData name="Jianping He" userId="e9a56473584b1a11" providerId="LiveId" clId="{383175FF-E22E-4E7C-A16D-1805BEB60C66}" dt="2022-06-25T11:50:46.358" v="331" actId="26606"/>
          <ac:spMkLst>
            <pc:docMk/>
            <pc:sldMk cId="2350805722" sldId="258"/>
            <ac:spMk id="26" creationId="{ACD0CF1E-4915-4854-AE1A-BE8E8ABDE396}"/>
          </ac:spMkLst>
        </pc:spChg>
        <pc:spChg chg="add del">
          <ac:chgData name="Jianping He" userId="e9a56473584b1a11" providerId="LiveId" clId="{383175FF-E22E-4E7C-A16D-1805BEB60C66}" dt="2022-06-25T11:50:46.358" v="331" actId="26606"/>
          <ac:spMkLst>
            <pc:docMk/>
            <pc:sldMk cId="2350805722" sldId="258"/>
            <ac:spMk id="27" creationId="{C378B036-879B-4F45-A653-56FC275A70F6}"/>
          </ac:spMkLst>
        </pc:spChg>
        <pc:spChg chg="add del">
          <ac:chgData name="Jianping He" userId="e9a56473584b1a11" providerId="LiveId" clId="{383175FF-E22E-4E7C-A16D-1805BEB60C66}" dt="2022-06-25T11:50:46.358" v="331" actId="26606"/>
          <ac:spMkLst>
            <pc:docMk/>
            <pc:sldMk cId="2350805722" sldId="258"/>
            <ac:spMk id="28" creationId="{8C654434-C34B-120C-D698-94DBACEEBFB6}"/>
          </ac:spMkLst>
        </pc:spChg>
        <pc:spChg chg="add del">
          <ac:chgData name="Jianping He" userId="e9a56473584b1a11" providerId="LiveId" clId="{383175FF-E22E-4E7C-A16D-1805BEB60C66}" dt="2022-06-25T11:50:47.408" v="333" actId="26606"/>
          <ac:spMkLst>
            <pc:docMk/>
            <pc:sldMk cId="2350805722" sldId="258"/>
            <ac:spMk id="30" creationId="{84136905-015B-4510-B514-027CBA846BD6}"/>
          </ac:spMkLst>
        </pc:spChg>
        <pc:spChg chg="add del">
          <ac:chgData name="Jianping He" userId="e9a56473584b1a11" providerId="LiveId" clId="{383175FF-E22E-4E7C-A16D-1805BEB60C66}" dt="2022-06-25T11:50:47.408" v="333" actId="26606"/>
          <ac:spMkLst>
            <pc:docMk/>
            <pc:sldMk cId="2350805722" sldId="258"/>
            <ac:spMk id="31" creationId="{36CD0F97-2E5B-4E84-8544-EB24DED10446}"/>
          </ac:spMkLst>
        </pc:spChg>
        <pc:spChg chg="add del">
          <ac:chgData name="Jianping He" userId="e9a56473584b1a11" providerId="LiveId" clId="{383175FF-E22E-4E7C-A16D-1805BEB60C66}" dt="2022-06-25T11:50:47.408" v="333" actId="26606"/>
          <ac:spMkLst>
            <pc:docMk/>
            <pc:sldMk cId="2350805722" sldId="258"/>
            <ac:spMk id="32" creationId="{3B272257-593A-402F-88FA-F1DECD9E3FC4}"/>
          </ac:spMkLst>
        </pc:spChg>
        <pc:spChg chg="add del">
          <ac:chgData name="Jianping He" userId="e9a56473584b1a11" providerId="LiveId" clId="{383175FF-E22E-4E7C-A16D-1805BEB60C66}" dt="2022-06-25T11:50:47.408" v="333" actId="26606"/>
          <ac:spMkLst>
            <pc:docMk/>
            <pc:sldMk cId="2350805722" sldId="258"/>
            <ac:spMk id="33" creationId="{8C654434-C34B-120C-D698-94DBACEEBFB6}"/>
          </ac:spMkLst>
        </pc:spChg>
        <pc:spChg chg="add del">
          <ac:chgData name="Jianping He" userId="e9a56473584b1a11" providerId="LiveId" clId="{383175FF-E22E-4E7C-A16D-1805BEB60C66}" dt="2022-06-25T11:50:48.054" v="335" actId="26606"/>
          <ac:spMkLst>
            <pc:docMk/>
            <pc:sldMk cId="2350805722" sldId="258"/>
            <ac:spMk id="35" creationId="{84136905-015B-4510-B514-027CBA846BD6}"/>
          </ac:spMkLst>
        </pc:spChg>
        <pc:spChg chg="add del">
          <ac:chgData name="Jianping He" userId="e9a56473584b1a11" providerId="LiveId" clId="{383175FF-E22E-4E7C-A16D-1805BEB60C66}" dt="2022-06-25T11:50:48.054" v="335" actId="26606"/>
          <ac:spMkLst>
            <pc:docMk/>
            <pc:sldMk cId="2350805722" sldId="258"/>
            <ac:spMk id="36" creationId="{36CD0F97-2E5B-4E84-8544-EB24DED10446}"/>
          </ac:spMkLst>
        </pc:spChg>
        <pc:spChg chg="add del">
          <ac:chgData name="Jianping He" userId="e9a56473584b1a11" providerId="LiveId" clId="{383175FF-E22E-4E7C-A16D-1805BEB60C66}" dt="2022-06-25T11:50:48.054" v="335" actId="26606"/>
          <ac:spMkLst>
            <pc:docMk/>
            <pc:sldMk cId="2350805722" sldId="258"/>
            <ac:spMk id="37" creationId="{3B272257-593A-402F-88FA-F1DECD9E3FC4}"/>
          </ac:spMkLst>
        </pc:spChg>
        <pc:spChg chg="add del">
          <ac:chgData name="Jianping He" userId="e9a56473584b1a11" providerId="LiveId" clId="{383175FF-E22E-4E7C-A16D-1805BEB60C66}" dt="2022-06-25T11:50:48.054" v="335" actId="26606"/>
          <ac:spMkLst>
            <pc:docMk/>
            <pc:sldMk cId="2350805722" sldId="258"/>
            <ac:spMk id="38" creationId="{8C654434-C34B-120C-D698-94DBACEEBFB6}"/>
          </ac:spMkLst>
        </pc:spChg>
        <pc:spChg chg="add del">
          <ac:chgData name="Jianping He" userId="e9a56473584b1a11" providerId="LiveId" clId="{383175FF-E22E-4E7C-A16D-1805BEB60C66}" dt="2022-06-25T11:50:48.308" v="337" actId="26606"/>
          <ac:spMkLst>
            <pc:docMk/>
            <pc:sldMk cId="2350805722" sldId="258"/>
            <ac:spMk id="40" creationId="{D160B463-41E9-4323-AE6D-30E67F2C7227}"/>
          </ac:spMkLst>
        </pc:spChg>
        <pc:spChg chg="add del">
          <ac:chgData name="Jianping He" userId="e9a56473584b1a11" providerId="LiveId" clId="{383175FF-E22E-4E7C-A16D-1805BEB60C66}" dt="2022-06-25T11:50:48.308" v="337" actId="26606"/>
          <ac:spMkLst>
            <pc:docMk/>
            <pc:sldMk cId="2350805722" sldId="258"/>
            <ac:spMk id="41" creationId="{188A358F-F8B2-4FD2-99F3-7CA83358500E}"/>
          </ac:spMkLst>
        </pc:spChg>
        <pc:spChg chg="add del">
          <ac:chgData name="Jianping He" userId="e9a56473584b1a11" providerId="LiveId" clId="{383175FF-E22E-4E7C-A16D-1805BEB60C66}" dt="2022-06-25T11:50:48.308" v="337" actId="26606"/>
          <ac:spMkLst>
            <pc:docMk/>
            <pc:sldMk cId="2350805722" sldId="258"/>
            <ac:spMk id="42" creationId="{2CCE2735-7843-4DC6-81F5-6366AB3EFF63}"/>
          </ac:spMkLst>
        </pc:spChg>
        <pc:spChg chg="add del">
          <ac:chgData name="Jianping He" userId="e9a56473584b1a11" providerId="LiveId" clId="{383175FF-E22E-4E7C-A16D-1805BEB60C66}" dt="2022-06-25T11:50:48.308" v="337" actId="26606"/>
          <ac:spMkLst>
            <pc:docMk/>
            <pc:sldMk cId="2350805722" sldId="258"/>
            <ac:spMk id="43" creationId="{8C654434-C34B-120C-D698-94DBACEEBFB6}"/>
          </ac:spMkLst>
        </pc:spChg>
        <pc:spChg chg="add del">
          <ac:chgData name="Jianping He" userId="e9a56473584b1a11" providerId="LiveId" clId="{383175FF-E22E-4E7C-A16D-1805BEB60C66}" dt="2022-06-25T11:50:49.254" v="339" actId="26606"/>
          <ac:spMkLst>
            <pc:docMk/>
            <pc:sldMk cId="2350805722" sldId="258"/>
            <ac:spMk id="45" creationId="{84136905-015B-4510-B514-027CBA846BD6}"/>
          </ac:spMkLst>
        </pc:spChg>
        <pc:spChg chg="add del">
          <ac:chgData name="Jianping He" userId="e9a56473584b1a11" providerId="LiveId" clId="{383175FF-E22E-4E7C-A16D-1805BEB60C66}" dt="2022-06-25T11:50:49.254" v="339" actId="26606"/>
          <ac:spMkLst>
            <pc:docMk/>
            <pc:sldMk cId="2350805722" sldId="258"/>
            <ac:spMk id="46" creationId="{36CD0F97-2E5B-4E84-8544-EB24DED10446}"/>
          </ac:spMkLst>
        </pc:spChg>
        <pc:spChg chg="add del">
          <ac:chgData name="Jianping He" userId="e9a56473584b1a11" providerId="LiveId" clId="{383175FF-E22E-4E7C-A16D-1805BEB60C66}" dt="2022-06-25T11:50:49.254" v="339" actId="26606"/>
          <ac:spMkLst>
            <pc:docMk/>
            <pc:sldMk cId="2350805722" sldId="258"/>
            <ac:spMk id="47" creationId="{3B272257-593A-402F-88FA-F1DECD9E3FC4}"/>
          </ac:spMkLst>
        </pc:spChg>
        <pc:spChg chg="add del">
          <ac:chgData name="Jianping He" userId="e9a56473584b1a11" providerId="LiveId" clId="{383175FF-E22E-4E7C-A16D-1805BEB60C66}" dt="2022-06-25T11:50:49.254" v="339" actId="26606"/>
          <ac:spMkLst>
            <pc:docMk/>
            <pc:sldMk cId="2350805722" sldId="258"/>
            <ac:spMk id="48" creationId="{8C654434-C34B-120C-D698-94DBACEEBFB6}"/>
          </ac:spMkLst>
        </pc:spChg>
        <pc:spChg chg="add del">
          <ac:chgData name="Jianping He" userId="e9a56473584b1a11" providerId="LiveId" clId="{383175FF-E22E-4E7C-A16D-1805BEB60C66}" dt="2022-06-25T11:50:50.607" v="341" actId="26606"/>
          <ac:spMkLst>
            <pc:docMk/>
            <pc:sldMk cId="2350805722" sldId="258"/>
            <ac:spMk id="50" creationId="{84136905-015B-4510-B514-027CBA846BD6}"/>
          </ac:spMkLst>
        </pc:spChg>
        <pc:spChg chg="add del">
          <ac:chgData name="Jianping He" userId="e9a56473584b1a11" providerId="LiveId" clId="{383175FF-E22E-4E7C-A16D-1805BEB60C66}" dt="2022-06-25T11:50:50.607" v="341" actId="26606"/>
          <ac:spMkLst>
            <pc:docMk/>
            <pc:sldMk cId="2350805722" sldId="258"/>
            <ac:spMk id="51" creationId="{36CD0F97-2E5B-4E84-8544-EB24DED10446}"/>
          </ac:spMkLst>
        </pc:spChg>
        <pc:spChg chg="add del">
          <ac:chgData name="Jianping He" userId="e9a56473584b1a11" providerId="LiveId" clId="{383175FF-E22E-4E7C-A16D-1805BEB60C66}" dt="2022-06-25T11:50:50.607" v="341" actId="26606"/>
          <ac:spMkLst>
            <pc:docMk/>
            <pc:sldMk cId="2350805722" sldId="258"/>
            <ac:spMk id="52" creationId="{3B272257-593A-402F-88FA-F1DECD9E3FC4}"/>
          </ac:spMkLst>
        </pc:spChg>
        <pc:spChg chg="add del">
          <ac:chgData name="Jianping He" userId="e9a56473584b1a11" providerId="LiveId" clId="{383175FF-E22E-4E7C-A16D-1805BEB60C66}" dt="2022-06-25T11:50:50.607" v="341" actId="26606"/>
          <ac:spMkLst>
            <pc:docMk/>
            <pc:sldMk cId="2350805722" sldId="258"/>
            <ac:spMk id="53" creationId="{8C654434-C34B-120C-D698-94DBACEEBFB6}"/>
          </ac:spMkLst>
        </pc:spChg>
        <pc:spChg chg="add del">
          <ac:chgData name="Jianping He" userId="e9a56473584b1a11" providerId="LiveId" clId="{383175FF-E22E-4E7C-A16D-1805BEB60C66}" dt="2022-06-25T11:50:52.895" v="345" actId="26606"/>
          <ac:spMkLst>
            <pc:docMk/>
            <pc:sldMk cId="2350805722" sldId="258"/>
            <ac:spMk id="57" creationId="{84136905-015B-4510-B514-027CBA846BD6}"/>
          </ac:spMkLst>
        </pc:spChg>
        <pc:spChg chg="add del">
          <ac:chgData name="Jianping He" userId="e9a56473584b1a11" providerId="LiveId" clId="{383175FF-E22E-4E7C-A16D-1805BEB60C66}" dt="2022-06-25T11:50:52.895" v="345" actId="26606"/>
          <ac:spMkLst>
            <pc:docMk/>
            <pc:sldMk cId="2350805722" sldId="258"/>
            <ac:spMk id="58" creationId="{36CD0F97-2E5B-4E84-8544-EB24DED10446}"/>
          </ac:spMkLst>
        </pc:spChg>
        <pc:spChg chg="add del">
          <ac:chgData name="Jianping He" userId="e9a56473584b1a11" providerId="LiveId" clId="{383175FF-E22E-4E7C-A16D-1805BEB60C66}" dt="2022-06-25T11:50:52.895" v="345" actId="26606"/>
          <ac:spMkLst>
            <pc:docMk/>
            <pc:sldMk cId="2350805722" sldId="258"/>
            <ac:spMk id="59" creationId="{3B272257-593A-402F-88FA-F1DECD9E3FC4}"/>
          </ac:spMkLst>
        </pc:spChg>
        <pc:spChg chg="add del">
          <ac:chgData name="Jianping He" userId="e9a56473584b1a11" providerId="LiveId" clId="{383175FF-E22E-4E7C-A16D-1805BEB60C66}" dt="2022-06-25T11:50:52.895" v="345" actId="26606"/>
          <ac:spMkLst>
            <pc:docMk/>
            <pc:sldMk cId="2350805722" sldId="258"/>
            <ac:spMk id="60" creationId="{8C654434-C34B-120C-D698-94DBACEEBFB6}"/>
          </ac:spMkLst>
        </pc:spChg>
        <pc:spChg chg="add del">
          <ac:chgData name="Jianping He" userId="e9a56473584b1a11" providerId="LiveId" clId="{383175FF-E22E-4E7C-A16D-1805BEB60C66}" dt="2022-06-25T11:50:55.532" v="349" actId="26606"/>
          <ac:spMkLst>
            <pc:docMk/>
            <pc:sldMk cId="2350805722" sldId="258"/>
            <ac:spMk id="64" creationId="{84136905-015B-4510-B514-027CBA846BD6}"/>
          </ac:spMkLst>
        </pc:spChg>
        <pc:spChg chg="add del">
          <ac:chgData name="Jianping He" userId="e9a56473584b1a11" providerId="LiveId" clId="{383175FF-E22E-4E7C-A16D-1805BEB60C66}" dt="2022-06-25T11:50:55.532" v="349" actId="26606"/>
          <ac:spMkLst>
            <pc:docMk/>
            <pc:sldMk cId="2350805722" sldId="258"/>
            <ac:spMk id="65" creationId="{36CD0F97-2E5B-4E84-8544-EB24DED10446}"/>
          </ac:spMkLst>
        </pc:spChg>
        <pc:spChg chg="add del">
          <ac:chgData name="Jianping He" userId="e9a56473584b1a11" providerId="LiveId" clId="{383175FF-E22E-4E7C-A16D-1805BEB60C66}" dt="2022-06-25T11:50:55.532" v="349" actId="26606"/>
          <ac:spMkLst>
            <pc:docMk/>
            <pc:sldMk cId="2350805722" sldId="258"/>
            <ac:spMk id="66" creationId="{3B272257-593A-402F-88FA-F1DECD9E3FC4}"/>
          </ac:spMkLst>
        </pc:spChg>
        <pc:spChg chg="add del">
          <ac:chgData name="Jianping He" userId="e9a56473584b1a11" providerId="LiveId" clId="{383175FF-E22E-4E7C-A16D-1805BEB60C66}" dt="2022-06-25T11:50:55.532" v="349" actId="26606"/>
          <ac:spMkLst>
            <pc:docMk/>
            <pc:sldMk cId="2350805722" sldId="258"/>
            <ac:spMk id="67" creationId="{8C654434-C34B-120C-D698-94DBACEEBFB6}"/>
          </ac:spMkLst>
        </pc:spChg>
        <pc:spChg chg="add del">
          <ac:chgData name="Jianping He" userId="e9a56473584b1a11" providerId="LiveId" clId="{383175FF-E22E-4E7C-A16D-1805BEB60C66}" dt="2022-06-25T11:54:09.520" v="598" actId="26606"/>
          <ac:spMkLst>
            <pc:docMk/>
            <pc:sldMk cId="2350805722" sldId="258"/>
            <ac:spMk id="69" creationId="{84136905-015B-4510-B514-027CBA846BD6}"/>
          </ac:spMkLst>
        </pc:spChg>
        <pc:spChg chg="add del">
          <ac:chgData name="Jianping He" userId="e9a56473584b1a11" providerId="LiveId" clId="{383175FF-E22E-4E7C-A16D-1805BEB60C66}" dt="2022-06-25T11:54:09.520" v="598" actId="26606"/>
          <ac:spMkLst>
            <pc:docMk/>
            <pc:sldMk cId="2350805722" sldId="258"/>
            <ac:spMk id="70" creationId="{36CD0F97-2E5B-4E84-8544-EB24DED10446}"/>
          </ac:spMkLst>
        </pc:spChg>
        <pc:spChg chg="add del">
          <ac:chgData name="Jianping He" userId="e9a56473584b1a11" providerId="LiveId" clId="{383175FF-E22E-4E7C-A16D-1805BEB60C66}" dt="2022-06-25T11:54:09.520" v="598" actId="26606"/>
          <ac:spMkLst>
            <pc:docMk/>
            <pc:sldMk cId="2350805722" sldId="258"/>
            <ac:spMk id="71" creationId="{65CDAFE1-059B-49EF-8E73-47DED29BD77B}"/>
          </ac:spMkLst>
        </pc:spChg>
        <pc:spChg chg="add">
          <ac:chgData name="Jianping He" userId="e9a56473584b1a11" providerId="LiveId" clId="{383175FF-E22E-4E7C-A16D-1805BEB60C66}" dt="2022-06-25T11:50:55.536" v="350" actId="26606"/>
          <ac:spMkLst>
            <pc:docMk/>
            <pc:sldMk cId="2350805722" sldId="258"/>
            <ac:spMk id="72" creationId="{8C654434-C34B-120C-D698-94DBACEEBFB6}"/>
          </ac:spMkLst>
        </pc:spChg>
        <pc:spChg chg="add">
          <ac:chgData name="Jianping He" userId="e9a56473584b1a11" providerId="LiveId" clId="{383175FF-E22E-4E7C-A16D-1805BEB60C66}" dt="2022-06-25T11:54:09.520" v="598" actId="26606"/>
          <ac:spMkLst>
            <pc:docMk/>
            <pc:sldMk cId="2350805722" sldId="258"/>
            <ac:spMk id="77" creationId="{84136905-015B-4510-B514-027CBA846BD6}"/>
          </ac:spMkLst>
        </pc:spChg>
        <pc:spChg chg="add">
          <ac:chgData name="Jianping He" userId="e9a56473584b1a11" providerId="LiveId" clId="{383175FF-E22E-4E7C-A16D-1805BEB60C66}" dt="2022-06-25T11:54:09.520" v="598" actId="26606"/>
          <ac:spMkLst>
            <pc:docMk/>
            <pc:sldMk cId="2350805722" sldId="258"/>
            <ac:spMk id="79" creationId="{36CD0F97-2E5B-4E84-8544-EB24DED10446}"/>
          </ac:spMkLst>
        </pc:spChg>
        <pc:spChg chg="add">
          <ac:chgData name="Jianping He" userId="e9a56473584b1a11" providerId="LiveId" clId="{383175FF-E22E-4E7C-A16D-1805BEB60C66}" dt="2022-06-25T11:54:09.520" v="598" actId="26606"/>
          <ac:spMkLst>
            <pc:docMk/>
            <pc:sldMk cId="2350805722" sldId="258"/>
            <ac:spMk id="81" creationId="{65CDAFE1-059B-49EF-8E73-47DED29BD77B}"/>
          </ac:spMkLst>
        </pc:spChg>
        <pc:graphicFrameChg chg="add del">
          <ac:chgData name="Jianping He" userId="e9a56473584b1a11" providerId="LiveId" clId="{383175FF-E22E-4E7C-A16D-1805BEB60C66}" dt="2022-06-25T11:50:35.041" v="325" actId="26606"/>
          <ac:graphicFrameMkLst>
            <pc:docMk/>
            <pc:sldMk cId="2350805722" sldId="258"/>
            <ac:graphicFrameMk id="5" creationId="{0D56A1E1-CC01-A788-E58A-8F0C4E5415AB}"/>
          </ac:graphicFrameMkLst>
        </pc:graphicFrameChg>
        <pc:graphicFrameChg chg="add del">
          <ac:chgData name="Jianping He" userId="e9a56473584b1a11" providerId="LiveId" clId="{383175FF-E22E-4E7C-A16D-1805BEB60C66}" dt="2022-06-25T11:50:43.689" v="329" actId="26606"/>
          <ac:graphicFrameMkLst>
            <pc:docMk/>
            <pc:sldMk cId="2350805722" sldId="258"/>
            <ac:graphicFrameMk id="23" creationId="{D4B41194-222E-2C1B-16F0-72105C830207}"/>
          </ac:graphicFrameMkLst>
        </pc:graphicFrameChg>
        <pc:graphicFrameChg chg="add del">
          <ac:chgData name="Jianping He" userId="e9a56473584b1a11" providerId="LiveId" clId="{383175FF-E22E-4E7C-A16D-1805BEB60C66}" dt="2022-06-25T11:50:51.969" v="343" actId="26606"/>
          <ac:graphicFrameMkLst>
            <pc:docMk/>
            <pc:sldMk cId="2350805722" sldId="258"/>
            <ac:graphicFrameMk id="55" creationId="{0D56A1E1-CC01-A788-E58A-8F0C4E5415AB}"/>
          </ac:graphicFrameMkLst>
        </pc:graphicFrameChg>
        <pc:graphicFrameChg chg="add del">
          <ac:chgData name="Jianping He" userId="e9a56473584b1a11" providerId="LiveId" clId="{383175FF-E22E-4E7C-A16D-1805BEB60C66}" dt="2022-06-25T11:50:54.047" v="347" actId="26606"/>
          <ac:graphicFrameMkLst>
            <pc:docMk/>
            <pc:sldMk cId="2350805722" sldId="258"/>
            <ac:graphicFrameMk id="62" creationId="{0D56A1E1-CC01-A788-E58A-8F0C4E5415AB}"/>
          </ac:graphicFrameMkLst>
        </pc:graphicFrameChg>
      </pc:sldChg>
      <pc:sldChg chg="addSp delSp modSp new mod setBg">
        <pc:chgData name="Jianping He" userId="e9a56473584b1a11" providerId="LiveId" clId="{383175FF-E22E-4E7C-A16D-1805BEB60C66}" dt="2022-06-25T12:31:45.809" v="963" actId="26606"/>
        <pc:sldMkLst>
          <pc:docMk/>
          <pc:sldMk cId="3382511105" sldId="259"/>
        </pc:sldMkLst>
        <pc:spChg chg="mod">
          <ac:chgData name="Jianping He" userId="e9a56473584b1a11" providerId="LiveId" clId="{383175FF-E22E-4E7C-A16D-1805BEB60C66}" dt="2022-06-25T11:54:49.875" v="649" actId="26606"/>
          <ac:spMkLst>
            <pc:docMk/>
            <pc:sldMk cId="3382511105" sldId="259"/>
            <ac:spMk id="2" creationId="{C68F7188-0580-31C1-5988-CB75C343A280}"/>
          </ac:spMkLst>
        </pc:spChg>
        <pc:spChg chg="add del mod">
          <ac:chgData name="Jianping He" userId="e9a56473584b1a11" providerId="LiveId" clId="{383175FF-E22E-4E7C-A16D-1805BEB60C66}" dt="2022-06-25T11:54:49.875" v="649" actId="26606"/>
          <ac:spMkLst>
            <pc:docMk/>
            <pc:sldMk cId="3382511105" sldId="259"/>
            <ac:spMk id="3" creationId="{8D236C74-08A4-DC6D-FB77-7A41A3795307}"/>
          </ac:spMkLst>
        </pc:spChg>
        <pc:spChg chg="add del">
          <ac:chgData name="Jianping He" userId="e9a56473584b1a11" providerId="LiveId" clId="{383175FF-E22E-4E7C-A16D-1805BEB60C66}" dt="2022-06-25T11:54:49.875" v="649" actId="26606"/>
          <ac:spMkLst>
            <pc:docMk/>
            <pc:sldMk cId="3382511105" sldId="259"/>
            <ac:spMk id="8" creationId="{84136905-015B-4510-B514-027CBA846BD6}"/>
          </ac:spMkLst>
        </pc:spChg>
        <pc:spChg chg="add del">
          <ac:chgData name="Jianping He" userId="e9a56473584b1a11" providerId="LiveId" clId="{383175FF-E22E-4E7C-A16D-1805BEB60C66}" dt="2022-06-25T11:54:49.875" v="649" actId="26606"/>
          <ac:spMkLst>
            <pc:docMk/>
            <pc:sldMk cId="3382511105" sldId="259"/>
            <ac:spMk id="10" creationId="{36CD0F97-2E5B-4E84-8544-EB24DED10446}"/>
          </ac:spMkLst>
        </pc:spChg>
        <pc:spChg chg="add del">
          <ac:chgData name="Jianping He" userId="e9a56473584b1a11" providerId="LiveId" clId="{383175FF-E22E-4E7C-A16D-1805BEB60C66}" dt="2022-06-25T11:54:49.875" v="649" actId="26606"/>
          <ac:spMkLst>
            <pc:docMk/>
            <pc:sldMk cId="3382511105" sldId="259"/>
            <ac:spMk id="12" creationId="{3B272257-593A-402F-88FA-F1DECD9E3FC4}"/>
          </ac:spMkLst>
        </pc:spChg>
        <pc:spChg chg="add del">
          <ac:chgData name="Jianping He" userId="e9a56473584b1a11" providerId="LiveId" clId="{383175FF-E22E-4E7C-A16D-1805BEB60C66}" dt="2022-06-25T11:54:49.861" v="648" actId="26606"/>
          <ac:spMkLst>
            <pc:docMk/>
            <pc:sldMk cId="3382511105" sldId="259"/>
            <ac:spMk id="17" creationId="{84136905-015B-4510-B514-027CBA846BD6}"/>
          </ac:spMkLst>
        </pc:spChg>
        <pc:spChg chg="add del">
          <ac:chgData name="Jianping He" userId="e9a56473584b1a11" providerId="LiveId" clId="{383175FF-E22E-4E7C-A16D-1805BEB60C66}" dt="2022-06-25T11:54:48.533" v="646" actId="26606"/>
          <ac:spMkLst>
            <pc:docMk/>
            <pc:sldMk cId="3382511105" sldId="259"/>
            <ac:spMk id="18" creationId="{84136905-015B-4510-B514-027CBA846BD6}"/>
          </ac:spMkLst>
        </pc:spChg>
        <pc:spChg chg="add del">
          <ac:chgData name="Jianping He" userId="e9a56473584b1a11" providerId="LiveId" clId="{383175FF-E22E-4E7C-A16D-1805BEB60C66}" dt="2022-06-25T11:54:49.861" v="648" actId="26606"/>
          <ac:spMkLst>
            <pc:docMk/>
            <pc:sldMk cId="3382511105" sldId="259"/>
            <ac:spMk id="19" creationId="{ACD0CF1E-4915-4854-AE1A-BE8E8ABDE396}"/>
          </ac:spMkLst>
        </pc:spChg>
        <pc:spChg chg="add del">
          <ac:chgData name="Jianping He" userId="e9a56473584b1a11" providerId="LiveId" clId="{383175FF-E22E-4E7C-A16D-1805BEB60C66}" dt="2022-06-25T11:54:49.861" v="648" actId="26606"/>
          <ac:spMkLst>
            <pc:docMk/>
            <pc:sldMk cId="3382511105" sldId="259"/>
            <ac:spMk id="20" creationId="{8D236C74-08A4-DC6D-FB77-7A41A3795307}"/>
          </ac:spMkLst>
        </pc:spChg>
        <pc:spChg chg="add del">
          <ac:chgData name="Jianping He" userId="e9a56473584b1a11" providerId="LiveId" clId="{383175FF-E22E-4E7C-A16D-1805BEB60C66}" dt="2022-06-25T11:54:49.861" v="648" actId="26606"/>
          <ac:spMkLst>
            <pc:docMk/>
            <pc:sldMk cId="3382511105" sldId="259"/>
            <ac:spMk id="21" creationId="{C378B036-879B-4F45-A653-56FC275A70F6}"/>
          </ac:spMkLst>
        </pc:spChg>
        <pc:spChg chg="add del">
          <ac:chgData name="Jianping He" userId="e9a56473584b1a11" providerId="LiveId" clId="{383175FF-E22E-4E7C-A16D-1805BEB60C66}" dt="2022-06-25T12:31:45.809" v="963" actId="26606"/>
          <ac:spMkLst>
            <pc:docMk/>
            <pc:sldMk cId="3382511105" sldId="259"/>
            <ac:spMk id="23" creationId="{84136905-015B-4510-B514-027CBA846BD6}"/>
          </ac:spMkLst>
        </pc:spChg>
        <pc:spChg chg="add">
          <ac:chgData name="Jianping He" userId="e9a56473584b1a11" providerId="LiveId" clId="{383175FF-E22E-4E7C-A16D-1805BEB60C66}" dt="2022-06-25T12:31:45.809" v="963" actId="26606"/>
          <ac:spMkLst>
            <pc:docMk/>
            <pc:sldMk cId="3382511105" sldId="259"/>
            <ac:spMk id="29" creationId="{84136905-015B-4510-B514-027CBA846BD6}"/>
          </ac:spMkLst>
        </pc:spChg>
        <pc:graphicFrameChg chg="add del">
          <ac:chgData name="Jianping He" userId="e9a56473584b1a11" providerId="LiveId" clId="{383175FF-E22E-4E7C-A16D-1805BEB60C66}" dt="2022-06-25T11:54:48.533" v="646" actId="26606"/>
          <ac:graphicFrameMkLst>
            <pc:docMk/>
            <pc:sldMk cId="3382511105" sldId="259"/>
            <ac:graphicFrameMk id="14" creationId="{9CF19A06-BEE4-EE50-4DED-EFF5C99CFC55}"/>
          </ac:graphicFrameMkLst>
        </pc:graphicFrameChg>
        <pc:graphicFrameChg chg="add mod modGraphic">
          <ac:chgData name="Jianping He" userId="e9a56473584b1a11" providerId="LiveId" clId="{383175FF-E22E-4E7C-A16D-1805BEB60C66}" dt="2022-06-25T12:31:45.809" v="963" actId="26606"/>
          <ac:graphicFrameMkLst>
            <pc:docMk/>
            <pc:sldMk cId="3382511105" sldId="259"/>
            <ac:graphicFrameMk id="24" creationId="{9CF19A06-BEE4-EE50-4DED-EFF5C99CFC55}"/>
          </ac:graphicFrameMkLst>
        </pc:graphicFrameChg>
      </pc:sldChg>
      <pc:sldChg chg="addSp delSp modSp new mod setBg">
        <pc:chgData name="Jianping He" userId="e9a56473584b1a11" providerId="LiveId" clId="{383175FF-E22E-4E7C-A16D-1805BEB60C66}" dt="2022-06-25T12:32:00.679" v="967" actId="26606"/>
        <pc:sldMkLst>
          <pc:docMk/>
          <pc:sldMk cId="2409638636" sldId="260"/>
        </pc:sldMkLst>
        <pc:spChg chg="mod">
          <ac:chgData name="Jianping He" userId="e9a56473584b1a11" providerId="LiveId" clId="{383175FF-E22E-4E7C-A16D-1805BEB60C66}" dt="2022-06-25T12:32:00.679" v="967" actId="26606"/>
          <ac:spMkLst>
            <pc:docMk/>
            <pc:sldMk cId="2409638636" sldId="260"/>
            <ac:spMk id="2" creationId="{2C8FD2BC-1E6F-2B3D-5E8C-11E8D877472A}"/>
          </ac:spMkLst>
        </pc:spChg>
        <pc:spChg chg="del mod">
          <ac:chgData name="Jianping He" userId="e9a56473584b1a11" providerId="LiveId" clId="{383175FF-E22E-4E7C-A16D-1805BEB60C66}" dt="2022-06-25T12:29:35.381" v="903" actId="26606"/>
          <ac:spMkLst>
            <pc:docMk/>
            <pc:sldMk cId="2409638636" sldId="260"/>
            <ac:spMk id="3" creationId="{3D3B23DD-A895-0603-3B0C-52A57C863641}"/>
          </ac:spMkLst>
        </pc:spChg>
        <pc:spChg chg="add del">
          <ac:chgData name="Jianping He" userId="e9a56473584b1a11" providerId="LiveId" clId="{383175FF-E22E-4E7C-A16D-1805BEB60C66}" dt="2022-06-25T12:31:50.247" v="966" actId="26606"/>
          <ac:spMkLst>
            <pc:docMk/>
            <pc:sldMk cId="2409638636" sldId="260"/>
            <ac:spMk id="9" creationId="{84136905-015B-4510-B514-027CBA846BD6}"/>
          </ac:spMkLst>
        </pc:spChg>
        <pc:spChg chg="add del">
          <ac:chgData name="Jianping He" userId="e9a56473584b1a11" providerId="LiveId" clId="{383175FF-E22E-4E7C-A16D-1805BEB60C66}" dt="2022-06-25T12:31:50.225" v="965" actId="26606"/>
          <ac:spMkLst>
            <pc:docMk/>
            <pc:sldMk cId="2409638636" sldId="260"/>
            <ac:spMk id="14" creationId="{84136905-015B-4510-B514-027CBA846BD6}"/>
          </ac:spMkLst>
        </pc:spChg>
        <pc:spChg chg="add del">
          <ac:chgData name="Jianping He" userId="e9a56473584b1a11" providerId="LiveId" clId="{383175FF-E22E-4E7C-A16D-1805BEB60C66}" dt="2022-06-25T12:32:00.679" v="967" actId="26606"/>
          <ac:spMkLst>
            <pc:docMk/>
            <pc:sldMk cId="2409638636" sldId="260"/>
            <ac:spMk id="16" creationId="{C99238EC-3EDA-4FF6-9F43-081294A93FF3}"/>
          </ac:spMkLst>
        </pc:spChg>
        <pc:spChg chg="add del">
          <ac:chgData name="Jianping He" userId="e9a56473584b1a11" providerId="LiveId" clId="{383175FF-E22E-4E7C-A16D-1805BEB60C66}" dt="2022-06-25T12:32:00.679" v="967" actId="26606"/>
          <ac:spMkLst>
            <pc:docMk/>
            <pc:sldMk cId="2409638636" sldId="260"/>
            <ac:spMk id="17" creationId="{358B6E23-8493-4A0F-9409-1BB1B3567C13}"/>
          </ac:spMkLst>
        </pc:spChg>
        <pc:spChg chg="add del">
          <ac:chgData name="Jianping He" userId="e9a56473584b1a11" providerId="LiveId" clId="{383175FF-E22E-4E7C-A16D-1805BEB60C66}" dt="2022-06-25T12:32:00.679" v="967" actId="26606"/>
          <ac:spMkLst>
            <pc:docMk/>
            <pc:sldMk cId="2409638636" sldId="260"/>
            <ac:spMk id="18" creationId="{F4993D4D-98B3-40A7-986E-15AB6E63139C}"/>
          </ac:spMkLst>
        </pc:spChg>
        <pc:spChg chg="add">
          <ac:chgData name="Jianping He" userId="e9a56473584b1a11" providerId="LiveId" clId="{383175FF-E22E-4E7C-A16D-1805BEB60C66}" dt="2022-06-25T12:32:00.679" v="967" actId="26606"/>
          <ac:spMkLst>
            <pc:docMk/>
            <pc:sldMk cId="2409638636" sldId="260"/>
            <ac:spMk id="23" creationId="{84136905-015B-4510-B514-027CBA846BD6}"/>
          </ac:spMkLst>
        </pc:spChg>
        <pc:graphicFrameChg chg="add mod modGraphic">
          <ac:chgData name="Jianping He" userId="e9a56473584b1a11" providerId="LiveId" clId="{383175FF-E22E-4E7C-A16D-1805BEB60C66}" dt="2022-06-25T12:32:00.679" v="967" actId="26606"/>
          <ac:graphicFrameMkLst>
            <pc:docMk/>
            <pc:sldMk cId="2409638636" sldId="260"/>
            <ac:graphicFrameMk id="5" creationId="{EFD51CC0-D7F0-22FF-2F4D-54F7FA0E5033}"/>
          </ac:graphicFrameMkLst>
        </pc:graphicFrameChg>
      </pc:sldChg>
      <pc:sldChg chg="addSp delSp modSp new mod setBg modClrScheme addAnim delAnim chgLayout">
        <pc:chgData name="Jianping He" userId="e9a56473584b1a11" providerId="LiveId" clId="{383175FF-E22E-4E7C-A16D-1805BEB60C66}" dt="2022-06-25T11:54:04.836" v="597"/>
        <pc:sldMkLst>
          <pc:docMk/>
          <pc:sldMk cId="3520734580" sldId="261"/>
        </pc:sldMkLst>
        <pc:spChg chg="del mod ord">
          <ac:chgData name="Jianping He" userId="e9a56473584b1a11" providerId="LiveId" clId="{383175FF-E22E-4E7C-A16D-1805BEB60C66}" dt="2022-06-25T11:53:52.206" v="571" actId="700"/>
          <ac:spMkLst>
            <pc:docMk/>
            <pc:sldMk cId="3520734580" sldId="261"/>
            <ac:spMk id="2" creationId="{99C78312-4649-4E0C-0C57-779FA8E1532C}"/>
          </ac:spMkLst>
        </pc:spChg>
        <pc:spChg chg="del">
          <ac:chgData name="Jianping He" userId="e9a56473584b1a11" providerId="LiveId" clId="{383175FF-E22E-4E7C-A16D-1805BEB60C66}" dt="2022-06-25T11:53:52.206" v="571" actId="700"/>
          <ac:spMkLst>
            <pc:docMk/>
            <pc:sldMk cId="3520734580" sldId="261"/>
            <ac:spMk id="3" creationId="{B4C1EAB8-D7FD-9220-CBF4-D9F37A4502BA}"/>
          </ac:spMkLst>
        </pc:spChg>
        <pc:spChg chg="add mod ord">
          <ac:chgData name="Jianping He" userId="e9a56473584b1a11" providerId="LiveId" clId="{383175FF-E22E-4E7C-A16D-1805BEB60C66}" dt="2022-06-25T11:54:04.836" v="596" actId="26606"/>
          <ac:spMkLst>
            <pc:docMk/>
            <pc:sldMk cId="3520734580" sldId="261"/>
            <ac:spMk id="4" creationId="{4F8B4A23-1CF4-8DB6-2225-CC0A215A52BD}"/>
          </ac:spMkLst>
        </pc:spChg>
        <pc:spChg chg="add del">
          <ac:chgData name="Jianping He" userId="e9a56473584b1a11" providerId="LiveId" clId="{383175FF-E22E-4E7C-A16D-1805BEB60C66}" dt="2022-06-25T11:54:00.075" v="587" actId="26606"/>
          <ac:spMkLst>
            <pc:docMk/>
            <pc:sldMk cId="3520734580" sldId="261"/>
            <ac:spMk id="9" creationId="{49306479-8C4D-4E4A-A330-DFC80A8A01BE}"/>
          </ac:spMkLst>
        </pc:spChg>
        <pc:spChg chg="add del">
          <ac:chgData name="Jianping He" userId="e9a56473584b1a11" providerId="LiveId" clId="{383175FF-E22E-4E7C-A16D-1805BEB60C66}" dt="2022-06-25T11:54:00.075" v="587" actId="26606"/>
          <ac:spMkLst>
            <pc:docMk/>
            <pc:sldMk cId="3520734580" sldId="261"/>
            <ac:spMk id="11" creationId="{9B45BA4C-9B54-4496-821F-9E0985CA984D}"/>
          </ac:spMkLst>
        </pc:spChg>
        <pc:spChg chg="add del">
          <ac:chgData name="Jianping He" userId="e9a56473584b1a11" providerId="LiveId" clId="{383175FF-E22E-4E7C-A16D-1805BEB60C66}" dt="2022-06-25T11:54:00.075" v="587" actId="26606"/>
          <ac:spMkLst>
            <pc:docMk/>
            <pc:sldMk cId="3520734580" sldId="261"/>
            <ac:spMk id="13" creationId="{C340C2BF-40B4-4E8A-A6BB-EF76CC80EE59}"/>
          </ac:spMkLst>
        </pc:spChg>
        <pc:spChg chg="add del">
          <ac:chgData name="Jianping He" userId="e9a56473584b1a11" providerId="LiveId" clId="{383175FF-E22E-4E7C-A16D-1805BEB60C66}" dt="2022-06-25T11:54:00.075" v="587" actId="26606"/>
          <ac:spMkLst>
            <pc:docMk/>
            <pc:sldMk cId="3520734580" sldId="261"/>
            <ac:spMk id="15" creationId="{F0F00D00-FA76-49D4-9105-5692A512AF2C}"/>
          </ac:spMkLst>
        </pc:spChg>
        <pc:spChg chg="add del">
          <ac:chgData name="Jianping He" userId="e9a56473584b1a11" providerId="LiveId" clId="{383175FF-E22E-4E7C-A16D-1805BEB60C66}" dt="2022-06-25T11:54:03.053" v="589" actId="26606"/>
          <ac:spMkLst>
            <pc:docMk/>
            <pc:sldMk cId="3520734580" sldId="261"/>
            <ac:spMk id="17" creationId="{49306479-8C4D-4E4A-A330-DFC80A8A01BE}"/>
          </ac:spMkLst>
        </pc:spChg>
        <pc:spChg chg="add del">
          <ac:chgData name="Jianping He" userId="e9a56473584b1a11" providerId="LiveId" clId="{383175FF-E22E-4E7C-A16D-1805BEB60C66}" dt="2022-06-25T11:54:03.053" v="589" actId="26606"/>
          <ac:spMkLst>
            <pc:docMk/>
            <pc:sldMk cId="3520734580" sldId="261"/>
            <ac:spMk id="18" creationId="{9B45BA4C-9B54-4496-821F-9E0985CA984D}"/>
          </ac:spMkLst>
        </pc:spChg>
        <pc:spChg chg="add del">
          <ac:chgData name="Jianping He" userId="e9a56473584b1a11" providerId="LiveId" clId="{383175FF-E22E-4E7C-A16D-1805BEB60C66}" dt="2022-06-25T11:54:03.053" v="589" actId="26606"/>
          <ac:spMkLst>
            <pc:docMk/>
            <pc:sldMk cId="3520734580" sldId="261"/>
            <ac:spMk id="19" creationId="{85E1BB9D-FAFF-4C3E-9E44-13F8FBABCD62}"/>
          </ac:spMkLst>
        </pc:spChg>
        <pc:spChg chg="add del">
          <ac:chgData name="Jianping He" userId="e9a56473584b1a11" providerId="LiveId" clId="{383175FF-E22E-4E7C-A16D-1805BEB60C66}" dt="2022-06-25T11:54:03.053" v="589" actId="26606"/>
          <ac:spMkLst>
            <pc:docMk/>
            <pc:sldMk cId="3520734580" sldId="261"/>
            <ac:spMk id="20" creationId="{4FCC0365-8932-4A68-AACE-DF18F71F041E}"/>
          </ac:spMkLst>
        </pc:spChg>
        <pc:spChg chg="add del">
          <ac:chgData name="Jianping He" userId="e9a56473584b1a11" providerId="LiveId" clId="{383175FF-E22E-4E7C-A16D-1805BEB60C66}" dt="2022-06-25T11:54:03.967" v="592" actId="26606"/>
          <ac:spMkLst>
            <pc:docMk/>
            <pc:sldMk cId="3520734580" sldId="261"/>
            <ac:spMk id="22" creationId="{49306479-8C4D-4E4A-A330-DFC80A8A01BE}"/>
          </ac:spMkLst>
        </pc:spChg>
        <pc:spChg chg="add del">
          <ac:chgData name="Jianping He" userId="e9a56473584b1a11" providerId="LiveId" clId="{383175FF-E22E-4E7C-A16D-1805BEB60C66}" dt="2022-06-25T11:54:03.967" v="592" actId="26606"/>
          <ac:spMkLst>
            <pc:docMk/>
            <pc:sldMk cId="3520734580" sldId="261"/>
            <ac:spMk id="23" creationId="{9B45BA4C-9B54-4496-821F-9E0985CA984D}"/>
          </ac:spMkLst>
        </pc:spChg>
        <pc:spChg chg="add del">
          <ac:chgData name="Jianping He" userId="e9a56473584b1a11" providerId="LiveId" clId="{383175FF-E22E-4E7C-A16D-1805BEB60C66}" dt="2022-06-25T11:54:03.967" v="592" actId="26606"/>
          <ac:spMkLst>
            <pc:docMk/>
            <pc:sldMk cId="3520734580" sldId="261"/>
            <ac:spMk id="24" creationId="{117B5C06-12CC-49EF-A907-08F1B132CAE2}"/>
          </ac:spMkLst>
        </pc:spChg>
        <pc:spChg chg="add del">
          <ac:chgData name="Jianping He" userId="e9a56473584b1a11" providerId="LiveId" clId="{383175FF-E22E-4E7C-A16D-1805BEB60C66}" dt="2022-06-25T11:54:03.967" v="592" actId="26606"/>
          <ac:spMkLst>
            <pc:docMk/>
            <pc:sldMk cId="3520734580" sldId="261"/>
            <ac:spMk id="25" creationId="{F37401D6-BDB1-48AE-A98F-2CD05E92E30B}"/>
          </ac:spMkLst>
        </pc:spChg>
        <pc:spChg chg="add del">
          <ac:chgData name="Jianping He" userId="e9a56473584b1a11" providerId="LiveId" clId="{383175FF-E22E-4E7C-A16D-1805BEB60C66}" dt="2022-06-25T11:54:04.831" v="595" actId="26606"/>
          <ac:spMkLst>
            <pc:docMk/>
            <pc:sldMk cId="3520734580" sldId="261"/>
            <ac:spMk id="27" creationId="{49306479-8C4D-4E4A-A330-DFC80A8A01BE}"/>
          </ac:spMkLst>
        </pc:spChg>
        <pc:spChg chg="add del">
          <ac:chgData name="Jianping He" userId="e9a56473584b1a11" providerId="LiveId" clId="{383175FF-E22E-4E7C-A16D-1805BEB60C66}" dt="2022-06-25T11:54:04.831" v="595" actId="26606"/>
          <ac:spMkLst>
            <pc:docMk/>
            <pc:sldMk cId="3520734580" sldId="261"/>
            <ac:spMk id="28" creationId="{9B45BA4C-9B54-4496-821F-9E0985CA984D}"/>
          </ac:spMkLst>
        </pc:spChg>
        <pc:spChg chg="add del">
          <ac:chgData name="Jianping He" userId="e9a56473584b1a11" providerId="LiveId" clId="{383175FF-E22E-4E7C-A16D-1805BEB60C66}" dt="2022-06-25T11:54:04.831" v="595" actId="26606"/>
          <ac:spMkLst>
            <pc:docMk/>
            <pc:sldMk cId="3520734580" sldId="261"/>
            <ac:spMk id="29" creationId="{85E1BB9D-FAFF-4C3E-9E44-13F8FBABCD62}"/>
          </ac:spMkLst>
        </pc:spChg>
        <pc:spChg chg="add del">
          <ac:chgData name="Jianping He" userId="e9a56473584b1a11" providerId="LiveId" clId="{383175FF-E22E-4E7C-A16D-1805BEB60C66}" dt="2022-06-25T11:54:04.831" v="595" actId="26606"/>
          <ac:spMkLst>
            <pc:docMk/>
            <pc:sldMk cId="3520734580" sldId="261"/>
            <ac:spMk id="30" creationId="{47C897C6-901F-410E-B2AC-162ED94B010E}"/>
          </ac:spMkLst>
        </pc:spChg>
        <pc:spChg chg="add">
          <ac:chgData name="Jianping He" userId="e9a56473584b1a11" providerId="LiveId" clId="{383175FF-E22E-4E7C-A16D-1805BEB60C66}" dt="2022-06-25T11:54:04.836" v="596" actId="26606"/>
          <ac:spMkLst>
            <pc:docMk/>
            <pc:sldMk cId="3520734580" sldId="261"/>
            <ac:spMk id="32" creationId="{49306479-8C4D-4E4A-A330-DFC80A8A01BE}"/>
          </ac:spMkLst>
        </pc:spChg>
        <pc:spChg chg="add">
          <ac:chgData name="Jianping He" userId="e9a56473584b1a11" providerId="LiveId" clId="{383175FF-E22E-4E7C-A16D-1805BEB60C66}" dt="2022-06-25T11:54:04.836" v="596" actId="26606"/>
          <ac:spMkLst>
            <pc:docMk/>
            <pc:sldMk cId="3520734580" sldId="261"/>
            <ac:spMk id="33" creationId="{9B45BA4C-9B54-4496-821F-9E0985CA984D}"/>
          </ac:spMkLst>
        </pc:spChg>
        <pc:spChg chg="add">
          <ac:chgData name="Jianping He" userId="e9a56473584b1a11" providerId="LiveId" clId="{383175FF-E22E-4E7C-A16D-1805BEB60C66}" dt="2022-06-25T11:54:04.836" v="596" actId="26606"/>
          <ac:spMkLst>
            <pc:docMk/>
            <pc:sldMk cId="3520734580" sldId="261"/>
            <ac:spMk id="34" creationId="{117B5C06-12CC-49EF-A907-08F1B132CAE2}"/>
          </ac:spMkLst>
        </pc:spChg>
        <pc:spChg chg="add">
          <ac:chgData name="Jianping He" userId="e9a56473584b1a11" providerId="LiveId" clId="{383175FF-E22E-4E7C-A16D-1805BEB60C66}" dt="2022-06-25T11:54:04.836" v="596" actId="26606"/>
          <ac:spMkLst>
            <pc:docMk/>
            <pc:sldMk cId="3520734580" sldId="261"/>
            <ac:spMk id="35" creationId="{F37401D6-BDB1-48AE-A98F-2CD05E92E30B}"/>
          </ac:spMkLst>
        </pc:spChg>
      </pc:sldChg>
      <pc:sldChg chg="addSp delSp modSp new mod setBg modClrScheme addAnim delAnim chgLayout">
        <pc:chgData name="Jianping He" userId="e9a56473584b1a11" providerId="LiveId" clId="{383175FF-E22E-4E7C-A16D-1805BEB60C66}" dt="2022-06-25T11:54:40.656" v="644"/>
        <pc:sldMkLst>
          <pc:docMk/>
          <pc:sldMk cId="3991490613" sldId="262"/>
        </pc:sldMkLst>
        <pc:spChg chg="del mod ord">
          <ac:chgData name="Jianping He" userId="e9a56473584b1a11" providerId="LiveId" clId="{383175FF-E22E-4E7C-A16D-1805BEB60C66}" dt="2022-06-25T11:54:32.062" v="603" actId="700"/>
          <ac:spMkLst>
            <pc:docMk/>
            <pc:sldMk cId="3991490613" sldId="262"/>
            <ac:spMk id="2" creationId="{6E6BB257-F1B3-320A-E31E-119BDE53FD89}"/>
          </ac:spMkLst>
        </pc:spChg>
        <pc:spChg chg="del">
          <ac:chgData name="Jianping He" userId="e9a56473584b1a11" providerId="LiveId" clId="{383175FF-E22E-4E7C-A16D-1805BEB60C66}" dt="2022-06-25T11:54:32.062" v="603" actId="700"/>
          <ac:spMkLst>
            <pc:docMk/>
            <pc:sldMk cId="3991490613" sldId="262"/>
            <ac:spMk id="3" creationId="{C17B6219-7AC9-4352-90DB-24B67DCF30B3}"/>
          </ac:spMkLst>
        </pc:spChg>
        <pc:spChg chg="add mod ord">
          <ac:chgData name="Jianping He" userId="e9a56473584b1a11" providerId="LiveId" clId="{383175FF-E22E-4E7C-A16D-1805BEB60C66}" dt="2022-06-25T11:54:40.656" v="643" actId="26606"/>
          <ac:spMkLst>
            <pc:docMk/>
            <pc:sldMk cId="3991490613" sldId="262"/>
            <ac:spMk id="4" creationId="{9F8BD83B-1C38-953D-6A84-5312C1017DC8}"/>
          </ac:spMkLst>
        </pc:spChg>
        <pc:spChg chg="add del">
          <ac:chgData name="Jianping He" userId="e9a56473584b1a11" providerId="LiveId" clId="{383175FF-E22E-4E7C-A16D-1805BEB60C66}" dt="2022-06-25T11:54:40.651" v="642" actId="26606"/>
          <ac:spMkLst>
            <pc:docMk/>
            <pc:sldMk cId="3991490613" sldId="262"/>
            <ac:spMk id="9" creationId="{49306479-8C4D-4E4A-A330-DFC80A8A01BE}"/>
          </ac:spMkLst>
        </pc:spChg>
        <pc:spChg chg="add del">
          <ac:chgData name="Jianping He" userId="e9a56473584b1a11" providerId="LiveId" clId="{383175FF-E22E-4E7C-A16D-1805BEB60C66}" dt="2022-06-25T11:54:40.651" v="642" actId="26606"/>
          <ac:spMkLst>
            <pc:docMk/>
            <pc:sldMk cId="3991490613" sldId="262"/>
            <ac:spMk id="11" creationId="{9B45BA4C-9B54-4496-821F-9E0985CA984D}"/>
          </ac:spMkLst>
        </pc:spChg>
        <pc:spChg chg="add del">
          <ac:chgData name="Jianping He" userId="e9a56473584b1a11" providerId="LiveId" clId="{383175FF-E22E-4E7C-A16D-1805BEB60C66}" dt="2022-06-25T11:54:40.651" v="642" actId="26606"/>
          <ac:spMkLst>
            <pc:docMk/>
            <pc:sldMk cId="3991490613" sldId="262"/>
            <ac:spMk id="13" creationId="{85E1BB9D-FAFF-4C3E-9E44-13F8FBABCD62}"/>
          </ac:spMkLst>
        </pc:spChg>
        <pc:spChg chg="add del">
          <ac:chgData name="Jianping He" userId="e9a56473584b1a11" providerId="LiveId" clId="{383175FF-E22E-4E7C-A16D-1805BEB60C66}" dt="2022-06-25T11:54:40.651" v="642" actId="26606"/>
          <ac:spMkLst>
            <pc:docMk/>
            <pc:sldMk cId="3991490613" sldId="262"/>
            <ac:spMk id="15" creationId="{47C897C6-901F-410E-B2AC-162ED94B010E}"/>
          </ac:spMkLst>
        </pc:spChg>
        <pc:spChg chg="add">
          <ac:chgData name="Jianping He" userId="e9a56473584b1a11" providerId="LiveId" clId="{383175FF-E22E-4E7C-A16D-1805BEB60C66}" dt="2022-06-25T11:54:40.656" v="643" actId="26606"/>
          <ac:spMkLst>
            <pc:docMk/>
            <pc:sldMk cId="3991490613" sldId="262"/>
            <ac:spMk id="17" creationId="{49306479-8C4D-4E4A-A330-DFC80A8A01BE}"/>
          </ac:spMkLst>
        </pc:spChg>
        <pc:spChg chg="add">
          <ac:chgData name="Jianping He" userId="e9a56473584b1a11" providerId="LiveId" clId="{383175FF-E22E-4E7C-A16D-1805BEB60C66}" dt="2022-06-25T11:54:40.656" v="643" actId="26606"/>
          <ac:spMkLst>
            <pc:docMk/>
            <pc:sldMk cId="3991490613" sldId="262"/>
            <ac:spMk id="18" creationId="{9B45BA4C-9B54-4496-821F-9E0985CA984D}"/>
          </ac:spMkLst>
        </pc:spChg>
        <pc:spChg chg="add">
          <ac:chgData name="Jianping He" userId="e9a56473584b1a11" providerId="LiveId" clId="{383175FF-E22E-4E7C-A16D-1805BEB60C66}" dt="2022-06-25T11:54:40.656" v="643" actId="26606"/>
          <ac:spMkLst>
            <pc:docMk/>
            <pc:sldMk cId="3991490613" sldId="262"/>
            <ac:spMk id="19" creationId="{117B5C06-12CC-49EF-A907-08F1B132CAE2}"/>
          </ac:spMkLst>
        </pc:spChg>
        <pc:spChg chg="add">
          <ac:chgData name="Jianping He" userId="e9a56473584b1a11" providerId="LiveId" clId="{383175FF-E22E-4E7C-A16D-1805BEB60C66}" dt="2022-06-25T11:54:40.656" v="643" actId="26606"/>
          <ac:spMkLst>
            <pc:docMk/>
            <pc:sldMk cId="3991490613" sldId="262"/>
            <ac:spMk id="20" creationId="{F37401D6-BDB1-48AE-A98F-2CD05E92E30B}"/>
          </ac:spMkLst>
        </pc:spChg>
      </pc:sldChg>
      <pc:sldChg chg="addSp delSp modSp new mod setBg">
        <pc:chgData name="Jianping He" userId="e9a56473584b1a11" providerId="LiveId" clId="{383175FF-E22E-4E7C-A16D-1805BEB60C66}" dt="2022-06-25T12:31:33.542" v="962" actId="26606"/>
        <pc:sldMkLst>
          <pc:docMk/>
          <pc:sldMk cId="917987786" sldId="263"/>
        </pc:sldMkLst>
        <pc:spChg chg="mod">
          <ac:chgData name="Jianping He" userId="e9a56473584b1a11" providerId="LiveId" clId="{383175FF-E22E-4E7C-A16D-1805BEB60C66}" dt="2022-06-25T12:31:33.542" v="962" actId="26606"/>
          <ac:spMkLst>
            <pc:docMk/>
            <pc:sldMk cId="917987786" sldId="263"/>
            <ac:spMk id="2" creationId="{98D6104B-1D0E-5BBD-EFED-D7C03413D5E0}"/>
          </ac:spMkLst>
        </pc:spChg>
        <pc:spChg chg="del mod">
          <ac:chgData name="Jianping He" userId="e9a56473584b1a11" providerId="LiveId" clId="{383175FF-E22E-4E7C-A16D-1805BEB60C66}" dt="2022-06-25T12:31:33.542" v="962" actId="26606"/>
          <ac:spMkLst>
            <pc:docMk/>
            <pc:sldMk cId="917987786" sldId="263"/>
            <ac:spMk id="3" creationId="{3EE736CC-A74D-3631-04F3-218A85AC3E3C}"/>
          </ac:spMkLst>
        </pc:spChg>
        <pc:spChg chg="add del">
          <ac:chgData name="Jianping He" userId="e9a56473584b1a11" providerId="LiveId" clId="{383175FF-E22E-4E7C-A16D-1805BEB60C66}" dt="2022-06-25T12:29:32.335" v="901" actId="26606"/>
          <ac:spMkLst>
            <pc:docMk/>
            <pc:sldMk cId="917987786" sldId="263"/>
            <ac:spMk id="8" creationId="{84136905-015B-4510-B514-027CBA846BD6}"/>
          </ac:spMkLst>
        </pc:spChg>
        <pc:spChg chg="add del">
          <ac:chgData name="Jianping He" userId="e9a56473584b1a11" providerId="LiveId" clId="{383175FF-E22E-4E7C-A16D-1805BEB60C66}" dt="2022-06-25T12:29:32.335" v="901" actId="26606"/>
          <ac:spMkLst>
            <pc:docMk/>
            <pc:sldMk cId="917987786" sldId="263"/>
            <ac:spMk id="10" creationId="{36CD0F97-2E5B-4E84-8544-EB24DED10446}"/>
          </ac:spMkLst>
        </pc:spChg>
        <pc:spChg chg="add del">
          <ac:chgData name="Jianping He" userId="e9a56473584b1a11" providerId="LiveId" clId="{383175FF-E22E-4E7C-A16D-1805BEB60C66}" dt="2022-06-25T12:29:32.335" v="901" actId="26606"/>
          <ac:spMkLst>
            <pc:docMk/>
            <pc:sldMk cId="917987786" sldId="263"/>
            <ac:spMk id="12" creationId="{3B272257-593A-402F-88FA-F1DECD9E3FC4}"/>
          </ac:spMkLst>
        </pc:spChg>
        <pc:spChg chg="add del">
          <ac:chgData name="Jianping He" userId="e9a56473584b1a11" providerId="LiveId" clId="{383175FF-E22E-4E7C-A16D-1805BEB60C66}" dt="2022-06-25T12:29:47.457" v="906" actId="26606"/>
          <ac:spMkLst>
            <pc:docMk/>
            <pc:sldMk cId="917987786" sldId="263"/>
            <ac:spMk id="14" creationId="{84136905-015B-4510-B514-027CBA846BD6}"/>
          </ac:spMkLst>
        </pc:spChg>
        <pc:spChg chg="add del">
          <ac:chgData name="Jianping He" userId="e9a56473584b1a11" providerId="LiveId" clId="{383175FF-E22E-4E7C-A16D-1805BEB60C66}" dt="2022-06-25T12:29:47.457" v="906" actId="26606"/>
          <ac:spMkLst>
            <pc:docMk/>
            <pc:sldMk cId="917987786" sldId="263"/>
            <ac:spMk id="15" creationId="{36CD0F97-2E5B-4E84-8544-EB24DED10446}"/>
          </ac:spMkLst>
        </pc:spChg>
        <pc:spChg chg="add del">
          <ac:chgData name="Jianping He" userId="e9a56473584b1a11" providerId="LiveId" clId="{383175FF-E22E-4E7C-A16D-1805BEB60C66}" dt="2022-06-25T12:29:47.457" v="906" actId="26606"/>
          <ac:spMkLst>
            <pc:docMk/>
            <pc:sldMk cId="917987786" sldId="263"/>
            <ac:spMk id="16" creationId="{65CDAFE1-059B-49EF-8E73-47DED29BD77B}"/>
          </ac:spMkLst>
        </pc:spChg>
        <pc:spChg chg="add del">
          <ac:chgData name="Jianping He" userId="e9a56473584b1a11" providerId="LiveId" clId="{383175FF-E22E-4E7C-A16D-1805BEB60C66}" dt="2022-06-25T12:31:33.542" v="962" actId="26606"/>
          <ac:spMkLst>
            <pc:docMk/>
            <pc:sldMk cId="917987786" sldId="263"/>
            <ac:spMk id="21" creationId="{84136905-015B-4510-B514-027CBA846BD6}"/>
          </ac:spMkLst>
        </pc:spChg>
        <pc:spChg chg="add del">
          <ac:chgData name="Jianping He" userId="e9a56473584b1a11" providerId="LiveId" clId="{383175FF-E22E-4E7C-A16D-1805BEB60C66}" dt="2022-06-25T12:31:33.542" v="962" actId="26606"/>
          <ac:spMkLst>
            <pc:docMk/>
            <pc:sldMk cId="917987786" sldId="263"/>
            <ac:spMk id="23" creationId="{36CD0F97-2E5B-4E84-8544-EB24DED10446}"/>
          </ac:spMkLst>
        </pc:spChg>
        <pc:spChg chg="add del">
          <ac:chgData name="Jianping He" userId="e9a56473584b1a11" providerId="LiveId" clId="{383175FF-E22E-4E7C-A16D-1805BEB60C66}" dt="2022-06-25T12:31:33.542" v="962" actId="26606"/>
          <ac:spMkLst>
            <pc:docMk/>
            <pc:sldMk cId="917987786" sldId="263"/>
            <ac:spMk id="25" creationId="{3B272257-593A-402F-88FA-F1DECD9E3FC4}"/>
          </ac:spMkLst>
        </pc:spChg>
        <pc:spChg chg="add">
          <ac:chgData name="Jianping He" userId="e9a56473584b1a11" providerId="LiveId" clId="{383175FF-E22E-4E7C-A16D-1805BEB60C66}" dt="2022-06-25T12:31:33.542" v="962" actId="26606"/>
          <ac:spMkLst>
            <pc:docMk/>
            <pc:sldMk cId="917987786" sldId="263"/>
            <ac:spMk id="31" creationId="{84136905-015B-4510-B514-027CBA846BD6}"/>
          </ac:spMkLst>
        </pc:spChg>
        <pc:graphicFrameChg chg="add">
          <ac:chgData name="Jianping He" userId="e9a56473584b1a11" providerId="LiveId" clId="{383175FF-E22E-4E7C-A16D-1805BEB60C66}" dt="2022-06-25T12:31:33.542" v="962" actId="26606"/>
          <ac:graphicFrameMkLst>
            <pc:docMk/>
            <pc:sldMk cId="917987786" sldId="263"/>
            <ac:graphicFrameMk id="27" creationId="{83EE216E-5B28-CAC4-9193-E5FDCF943B16}"/>
          </ac:graphicFrameMkLst>
        </pc:graphicFrameChg>
      </pc:sldChg>
      <pc:sldChg chg="addSp delSp modSp new mod setBg">
        <pc:chgData name="Jianping He" userId="e9a56473584b1a11" providerId="LiveId" clId="{383175FF-E22E-4E7C-A16D-1805BEB60C66}" dt="2022-06-25T12:31:27.913" v="961" actId="26606"/>
        <pc:sldMkLst>
          <pc:docMk/>
          <pc:sldMk cId="3373227804" sldId="264"/>
        </pc:sldMkLst>
        <pc:spChg chg="mod">
          <ac:chgData name="Jianping He" userId="e9a56473584b1a11" providerId="LiveId" clId="{383175FF-E22E-4E7C-A16D-1805BEB60C66}" dt="2022-06-25T12:31:27.913" v="961" actId="26606"/>
          <ac:spMkLst>
            <pc:docMk/>
            <pc:sldMk cId="3373227804" sldId="264"/>
            <ac:spMk id="2" creationId="{10B085A8-9512-7DD6-F773-F345FE241487}"/>
          </ac:spMkLst>
        </pc:spChg>
        <pc:spChg chg="del mod">
          <ac:chgData name="Jianping He" userId="e9a56473584b1a11" providerId="LiveId" clId="{383175FF-E22E-4E7C-A16D-1805BEB60C66}" dt="2022-06-25T12:29:27.266" v="899" actId="26606"/>
          <ac:spMkLst>
            <pc:docMk/>
            <pc:sldMk cId="3373227804" sldId="264"/>
            <ac:spMk id="3" creationId="{8466C6AC-97E0-AD16-878A-C8B3B262B933}"/>
          </ac:spMkLst>
        </pc:spChg>
        <pc:spChg chg="add del">
          <ac:chgData name="Jianping He" userId="e9a56473584b1a11" providerId="LiveId" clId="{383175FF-E22E-4E7C-A16D-1805BEB60C66}" dt="2022-06-25T12:29:41.451" v="905" actId="26606"/>
          <ac:spMkLst>
            <pc:docMk/>
            <pc:sldMk cId="3373227804" sldId="264"/>
            <ac:spMk id="9" creationId="{84136905-015B-4510-B514-027CBA846BD6}"/>
          </ac:spMkLst>
        </pc:spChg>
        <pc:spChg chg="add del">
          <ac:chgData name="Jianping He" userId="e9a56473584b1a11" providerId="LiveId" clId="{383175FF-E22E-4E7C-A16D-1805BEB60C66}" dt="2022-06-25T12:31:27.913" v="961" actId="26606"/>
          <ac:spMkLst>
            <pc:docMk/>
            <pc:sldMk cId="3373227804" sldId="264"/>
            <ac:spMk id="14" creationId="{84136905-015B-4510-B514-027CBA846BD6}"/>
          </ac:spMkLst>
        </pc:spChg>
        <pc:spChg chg="add">
          <ac:chgData name="Jianping He" userId="e9a56473584b1a11" providerId="LiveId" clId="{383175FF-E22E-4E7C-A16D-1805BEB60C66}" dt="2022-06-25T12:31:27.913" v="961" actId="26606"/>
          <ac:spMkLst>
            <pc:docMk/>
            <pc:sldMk cId="3373227804" sldId="264"/>
            <ac:spMk id="19" creationId="{84136905-015B-4510-B514-027CBA846BD6}"/>
          </ac:spMkLst>
        </pc:spChg>
        <pc:spChg chg="add">
          <ac:chgData name="Jianping He" userId="e9a56473584b1a11" providerId="LiveId" clId="{383175FF-E22E-4E7C-A16D-1805BEB60C66}" dt="2022-06-25T12:31:27.913" v="961" actId="26606"/>
          <ac:spMkLst>
            <pc:docMk/>
            <pc:sldMk cId="3373227804" sldId="264"/>
            <ac:spMk id="21" creationId="{36CD0F97-2E5B-4E84-8544-EB24DED10446}"/>
          </ac:spMkLst>
        </pc:spChg>
        <pc:spChg chg="add">
          <ac:chgData name="Jianping He" userId="e9a56473584b1a11" providerId="LiveId" clId="{383175FF-E22E-4E7C-A16D-1805BEB60C66}" dt="2022-06-25T12:31:27.913" v="961" actId="26606"/>
          <ac:spMkLst>
            <pc:docMk/>
            <pc:sldMk cId="3373227804" sldId="264"/>
            <ac:spMk id="23" creationId="{3B272257-593A-402F-88FA-F1DECD9E3FC4}"/>
          </ac:spMkLst>
        </pc:spChg>
        <pc:graphicFrameChg chg="add mod modGraphic">
          <ac:chgData name="Jianping He" userId="e9a56473584b1a11" providerId="LiveId" clId="{383175FF-E22E-4E7C-A16D-1805BEB60C66}" dt="2022-06-25T12:31:27.913" v="961" actId="26606"/>
          <ac:graphicFrameMkLst>
            <pc:docMk/>
            <pc:sldMk cId="3373227804" sldId="264"/>
            <ac:graphicFrameMk id="5" creationId="{F03CC4FB-6159-AA2E-AB73-9D0C954BB610}"/>
          </ac:graphicFrameMkLst>
        </pc:graphicFrameChg>
      </pc:sldChg>
      <pc:sldChg chg="addSp delSp modSp new mod setBg">
        <pc:chgData name="Jianping He" userId="e9a56473584b1a11" providerId="LiveId" clId="{383175FF-E22E-4E7C-A16D-1805BEB60C66}" dt="2022-06-25T12:29:39.311" v="904" actId="26606"/>
        <pc:sldMkLst>
          <pc:docMk/>
          <pc:sldMk cId="3331437134" sldId="265"/>
        </pc:sldMkLst>
        <pc:spChg chg="mod">
          <ac:chgData name="Jianping He" userId="e9a56473584b1a11" providerId="LiveId" clId="{383175FF-E22E-4E7C-A16D-1805BEB60C66}" dt="2022-06-25T12:29:22.744" v="898" actId="26606"/>
          <ac:spMkLst>
            <pc:docMk/>
            <pc:sldMk cId="3331437134" sldId="265"/>
            <ac:spMk id="2" creationId="{BD0A3D52-7C06-27D7-758A-F3813F0F4E48}"/>
          </ac:spMkLst>
        </pc:spChg>
        <pc:spChg chg="del mod">
          <ac:chgData name="Jianping He" userId="e9a56473584b1a11" providerId="LiveId" clId="{383175FF-E22E-4E7C-A16D-1805BEB60C66}" dt="2022-06-25T12:29:22.744" v="898" actId="26606"/>
          <ac:spMkLst>
            <pc:docMk/>
            <pc:sldMk cId="3331437134" sldId="265"/>
            <ac:spMk id="3" creationId="{CB877A42-520A-596A-BFF4-66353FB01532}"/>
          </ac:spMkLst>
        </pc:spChg>
        <pc:spChg chg="add del">
          <ac:chgData name="Jianping He" userId="e9a56473584b1a11" providerId="LiveId" clId="{383175FF-E22E-4E7C-A16D-1805BEB60C66}" dt="2022-06-25T12:29:39.311" v="904" actId="26606"/>
          <ac:spMkLst>
            <pc:docMk/>
            <pc:sldMk cId="3331437134" sldId="265"/>
            <ac:spMk id="9" creationId="{84136905-015B-4510-B514-027CBA846BD6}"/>
          </ac:spMkLst>
        </pc:spChg>
        <pc:spChg chg="add">
          <ac:chgData name="Jianping He" userId="e9a56473584b1a11" providerId="LiveId" clId="{383175FF-E22E-4E7C-A16D-1805BEB60C66}" dt="2022-06-25T12:29:39.311" v="904" actId="26606"/>
          <ac:spMkLst>
            <pc:docMk/>
            <pc:sldMk cId="3331437134" sldId="265"/>
            <ac:spMk id="14" creationId="{84136905-015B-4510-B514-027CBA846BD6}"/>
          </ac:spMkLst>
        </pc:spChg>
        <pc:graphicFrameChg chg="add mod modGraphic">
          <ac:chgData name="Jianping He" userId="e9a56473584b1a11" providerId="LiveId" clId="{383175FF-E22E-4E7C-A16D-1805BEB60C66}" dt="2022-06-25T12:29:39.311" v="904" actId="26606"/>
          <ac:graphicFrameMkLst>
            <pc:docMk/>
            <pc:sldMk cId="3331437134" sldId="265"/>
            <ac:graphicFrameMk id="5" creationId="{F2443790-1FEE-1926-A4FC-625CE9CA74F2}"/>
          </ac:graphicFrameMkLst>
        </pc:graphicFrameChg>
      </pc:sldChg>
      <pc:sldChg chg="addSp delSp modSp new mod setBg">
        <pc:chgData name="Jianping He" userId="e9a56473584b1a11" providerId="LiveId" clId="{383175FF-E22E-4E7C-A16D-1805BEB60C66}" dt="2022-06-25T12:32:09.457" v="968" actId="26606"/>
        <pc:sldMkLst>
          <pc:docMk/>
          <pc:sldMk cId="3421744018" sldId="266"/>
        </pc:sldMkLst>
        <pc:spChg chg="mod">
          <ac:chgData name="Jianping He" userId="e9a56473584b1a11" providerId="LiveId" clId="{383175FF-E22E-4E7C-A16D-1805BEB60C66}" dt="2022-06-25T12:32:09.457" v="968" actId="26606"/>
          <ac:spMkLst>
            <pc:docMk/>
            <pc:sldMk cId="3421744018" sldId="266"/>
            <ac:spMk id="2" creationId="{F13C89BD-11EF-6A34-9D89-6E6F564B0985}"/>
          </ac:spMkLst>
        </pc:spChg>
        <pc:spChg chg="add del mod">
          <ac:chgData name="Jianping He" userId="e9a56473584b1a11" providerId="LiveId" clId="{383175FF-E22E-4E7C-A16D-1805BEB60C66}" dt="2022-06-25T12:30:58.345" v="955" actId="26606"/>
          <ac:spMkLst>
            <pc:docMk/>
            <pc:sldMk cId="3421744018" sldId="266"/>
            <ac:spMk id="3" creationId="{9134C21F-48E2-9730-62D5-897D444297AF}"/>
          </ac:spMkLst>
        </pc:spChg>
        <pc:spChg chg="add del">
          <ac:chgData name="Jianping He" userId="e9a56473584b1a11" providerId="LiveId" clId="{383175FF-E22E-4E7C-A16D-1805BEB60C66}" dt="2022-06-25T12:30:58.328" v="954" actId="26606"/>
          <ac:spMkLst>
            <pc:docMk/>
            <pc:sldMk cId="3421744018" sldId="266"/>
            <ac:spMk id="9" creationId="{84136905-015B-4510-B514-027CBA846BD6}"/>
          </ac:spMkLst>
        </pc:spChg>
        <pc:spChg chg="add del">
          <ac:chgData name="Jianping He" userId="e9a56473584b1a11" providerId="LiveId" clId="{383175FF-E22E-4E7C-A16D-1805BEB60C66}" dt="2022-06-25T12:30:58.328" v="954" actId="26606"/>
          <ac:spMkLst>
            <pc:docMk/>
            <pc:sldMk cId="3421744018" sldId="266"/>
            <ac:spMk id="11" creationId="{36CD0F97-2E5B-4E84-8544-EB24DED10446}"/>
          </ac:spMkLst>
        </pc:spChg>
        <pc:spChg chg="add del">
          <ac:chgData name="Jianping He" userId="e9a56473584b1a11" providerId="LiveId" clId="{383175FF-E22E-4E7C-A16D-1805BEB60C66}" dt="2022-06-25T12:30:58.328" v="954" actId="26606"/>
          <ac:spMkLst>
            <pc:docMk/>
            <pc:sldMk cId="3421744018" sldId="266"/>
            <ac:spMk id="13" creationId="{3B272257-593A-402F-88FA-F1DECD9E3FC4}"/>
          </ac:spMkLst>
        </pc:spChg>
        <pc:spChg chg="add del">
          <ac:chgData name="Jianping He" userId="e9a56473584b1a11" providerId="LiveId" clId="{383175FF-E22E-4E7C-A16D-1805BEB60C66}" dt="2022-06-25T12:31:06.361" v="956" actId="26606"/>
          <ac:spMkLst>
            <pc:docMk/>
            <pc:sldMk cId="3421744018" sldId="266"/>
            <ac:spMk id="15" creationId="{84136905-015B-4510-B514-027CBA846BD6}"/>
          </ac:spMkLst>
        </pc:spChg>
        <pc:spChg chg="add del">
          <ac:chgData name="Jianping He" userId="e9a56473584b1a11" providerId="LiveId" clId="{383175FF-E22E-4E7C-A16D-1805BEB60C66}" dt="2022-06-25T12:31:20.309" v="960" actId="26606"/>
          <ac:spMkLst>
            <pc:docMk/>
            <pc:sldMk cId="3421744018" sldId="266"/>
            <ac:spMk id="21" creationId="{4B9142F6-DB97-45E1-995D-D4D206E093DC}"/>
          </ac:spMkLst>
        </pc:spChg>
        <pc:spChg chg="add del">
          <ac:chgData name="Jianping He" userId="e9a56473584b1a11" providerId="LiveId" clId="{383175FF-E22E-4E7C-A16D-1805BEB60C66}" dt="2022-06-25T12:31:20.302" v="959" actId="26606"/>
          <ac:spMkLst>
            <pc:docMk/>
            <pc:sldMk cId="3421744018" sldId="266"/>
            <ac:spMk id="26" creationId="{84136905-015B-4510-B514-027CBA846BD6}"/>
          </ac:spMkLst>
        </pc:spChg>
        <pc:spChg chg="add del">
          <ac:chgData name="Jianping He" userId="e9a56473584b1a11" providerId="LiveId" clId="{383175FF-E22E-4E7C-A16D-1805BEB60C66}" dt="2022-06-25T12:31:20.302" v="959" actId="26606"/>
          <ac:spMkLst>
            <pc:docMk/>
            <pc:sldMk cId="3421744018" sldId="266"/>
            <ac:spMk id="28" creationId="{36CD0F97-2E5B-4E84-8544-EB24DED10446}"/>
          </ac:spMkLst>
        </pc:spChg>
        <pc:spChg chg="add del">
          <ac:chgData name="Jianping He" userId="e9a56473584b1a11" providerId="LiveId" clId="{383175FF-E22E-4E7C-A16D-1805BEB60C66}" dt="2022-06-25T12:31:20.302" v="959" actId="26606"/>
          <ac:spMkLst>
            <pc:docMk/>
            <pc:sldMk cId="3421744018" sldId="266"/>
            <ac:spMk id="30" creationId="{3B272257-593A-402F-88FA-F1DECD9E3FC4}"/>
          </ac:spMkLst>
        </pc:spChg>
        <pc:spChg chg="add del">
          <ac:chgData name="Jianping He" userId="e9a56473584b1a11" providerId="LiveId" clId="{383175FF-E22E-4E7C-A16D-1805BEB60C66}" dt="2022-06-25T12:32:09.457" v="968" actId="26606"/>
          <ac:spMkLst>
            <pc:docMk/>
            <pc:sldMk cId="3421744018" sldId="266"/>
            <ac:spMk id="32" creationId="{49306479-8C4D-4E4A-A330-DFC80A8A01BE}"/>
          </ac:spMkLst>
        </pc:spChg>
        <pc:spChg chg="add del">
          <ac:chgData name="Jianping He" userId="e9a56473584b1a11" providerId="LiveId" clId="{383175FF-E22E-4E7C-A16D-1805BEB60C66}" dt="2022-06-25T12:32:09.457" v="968" actId="26606"/>
          <ac:spMkLst>
            <pc:docMk/>
            <pc:sldMk cId="3421744018" sldId="266"/>
            <ac:spMk id="33" creationId="{BC4A0336-662C-41C3-8DC8-3104A1694777}"/>
          </ac:spMkLst>
        </pc:spChg>
        <pc:spChg chg="add">
          <ac:chgData name="Jianping He" userId="e9a56473584b1a11" providerId="LiveId" clId="{383175FF-E22E-4E7C-A16D-1805BEB60C66}" dt="2022-06-25T12:32:09.457" v="968" actId="26606"/>
          <ac:spMkLst>
            <pc:docMk/>
            <pc:sldMk cId="3421744018" sldId="266"/>
            <ac:spMk id="38" creationId="{358B6E23-8493-4A0F-9409-1BB1B3567C13}"/>
          </ac:spMkLst>
        </pc:spChg>
        <pc:spChg chg="add">
          <ac:chgData name="Jianping He" userId="e9a56473584b1a11" providerId="LiveId" clId="{383175FF-E22E-4E7C-A16D-1805BEB60C66}" dt="2022-06-25T12:32:09.457" v="968" actId="26606"/>
          <ac:spMkLst>
            <pc:docMk/>
            <pc:sldMk cId="3421744018" sldId="266"/>
            <ac:spMk id="40" creationId="{C99238EC-3EDA-4FF6-9F43-081294A93FF3}"/>
          </ac:spMkLst>
        </pc:spChg>
        <pc:spChg chg="add">
          <ac:chgData name="Jianping He" userId="e9a56473584b1a11" providerId="LiveId" clId="{383175FF-E22E-4E7C-A16D-1805BEB60C66}" dt="2022-06-25T12:32:09.457" v="968" actId="26606"/>
          <ac:spMkLst>
            <pc:docMk/>
            <pc:sldMk cId="3421744018" sldId="266"/>
            <ac:spMk id="42" creationId="{F4993D4D-98B3-40A7-986E-15AB6E63139C}"/>
          </ac:spMkLst>
        </pc:spChg>
        <pc:graphicFrameChg chg="add del">
          <ac:chgData name="Jianping He" userId="e9a56473584b1a11" providerId="LiveId" clId="{383175FF-E22E-4E7C-A16D-1805BEB60C66}" dt="2022-06-25T12:30:58.328" v="954" actId="26606"/>
          <ac:graphicFrameMkLst>
            <pc:docMk/>
            <pc:sldMk cId="3421744018" sldId="266"/>
            <ac:graphicFrameMk id="5" creationId="{FB277687-315B-1441-DD7A-B46FC6D9B26B}"/>
          </ac:graphicFrameMkLst>
        </pc:graphicFrameChg>
        <pc:graphicFrameChg chg="add mod modGraphic">
          <ac:chgData name="Jianping He" userId="e9a56473584b1a11" providerId="LiveId" clId="{383175FF-E22E-4E7C-A16D-1805BEB60C66}" dt="2022-06-25T12:32:09.457" v="968" actId="26606"/>
          <ac:graphicFrameMkLst>
            <pc:docMk/>
            <pc:sldMk cId="3421744018" sldId="266"/>
            <ac:graphicFrameMk id="16" creationId="{58A44F2F-32DE-D8BB-C718-70505A880D21}"/>
          </ac:graphicFrameMkLst>
        </pc:graphicFrameChg>
      </pc:sldChg>
      <pc:sldChg chg="addSp delSp modSp new mod setBg addAnim delAnim">
        <pc:chgData name="Jianping He" userId="e9a56473584b1a11" providerId="LiveId" clId="{383175FF-E22E-4E7C-A16D-1805BEB60C66}" dt="2022-06-25T12:32:36.594" v="989"/>
        <pc:sldMkLst>
          <pc:docMk/>
          <pc:sldMk cId="627441448" sldId="267"/>
        </pc:sldMkLst>
        <pc:spChg chg="mod">
          <ac:chgData name="Jianping He" userId="e9a56473584b1a11" providerId="LiveId" clId="{383175FF-E22E-4E7C-A16D-1805BEB60C66}" dt="2022-06-25T12:32:36.593" v="988" actId="26606"/>
          <ac:spMkLst>
            <pc:docMk/>
            <pc:sldMk cId="627441448" sldId="267"/>
            <ac:spMk id="2" creationId="{14126FC0-D764-583E-05FB-C75674A67CDC}"/>
          </ac:spMkLst>
        </pc:spChg>
        <pc:spChg chg="del">
          <ac:chgData name="Jianping He" userId="e9a56473584b1a11" providerId="LiveId" clId="{383175FF-E22E-4E7C-A16D-1805BEB60C66}" dt="2022-06-25T12:32:34.236" v="984" actId="478"/>
          <ac:spMkLst>
            <pc:docMk/>
            <pc:sldMk cId="627441448" sldId="267"/>
            <ac:spMk id="3" creationId="{D1FBF0A3-992D-1793-B54F-8CE4D4992DA1}"/>
          </ac:spMkLst>
        </pc:spChg>
        <pc:spChg chg="add del">
          <ac:chgData name="Jianping He" userId="e9a56473584b1a11" providerId="LiveId" clId="{383175FF-E22E-4E7C-A16D-1805BEB60C66}" dt="2022-06-25T12:32:36.587" v="987" actId="26606"/>
          <ac:spMkLst>
            <pc:docMk/>
            <pc:sldMk cId="627441448" sldId="267"/>
            <ac:spMk id="7" creationId="{49306479-8C4D-4E4A-A330-DFC80A8A01BE}"/>
          </ac:spMkLst>
        </pc:spChg>
        <pc:spChg chg="add del">
          <ac:chgData name="Jianping He" userId="e9a56473584b1a11" providerId="LiveId" clId="{383175FF-E22E-4E7C-A16D-1805BEB60C66}" dt="2022-06-25T12:32:36.587" v="987" actId="26606"/>
          <ac:spMkLst>
            <pc:docMk/>
            <pc:sldMk cId="627441448" sldId="267"/>
            <ac:spMk id="9" creationId="{9B45BA4C-9B54-4496-821F-9E0985CA984D}"/>
          </ac:spMkLst>
        </pc:spChg>
        <pc:spChg chg="add del">
          <ac:chgData name="Jianping He" userId="e9a56473584b1a11" providerId="LiveId" clId="{383175FF-E22E-4E7C-A16D-1805BEB60C66}" dt="2022-06-25T12:32:36.587" v="987" actId="26606"/>
          <ac:spMkLst>
            <pc:docMk/>
            <pc:sldMk cId="627441448" sldId="267"/>
            <ac:spMk id="11" creationId="{85E1BB9D-FAFF-4C3E-9E44-13F8FBABCD62}"/>
          </ac:spMkLst>
        </pc:spChg>
        <pc:spChg chg="add del">
          <ac:chgData name="Jianping He" userId="e9a56473584b1a11" providerId="LiveId" clId="{383175FF-E22E-4E7C-A16D-1805BEB60C66}" dt="2022-06-25T12:32:36.587" v="987" actId="26606"/>
          <ac:spMkLst>
            <pc:docMk/>
            <pc:sldMk cId="627441448" sldId="267"/>
            <ac:spMk id="13" creationId="{47C897C6-901F-410E-B2AC-162ED94B010E}"/>
          </ac:spMkLst>
        </pc:spChg>
        <pc:spChg chg="add">
          <ac:chgData name="Jianping He" userId="e9a56473584b1a11" providerId="LiveId" clId="{383175FF-E22E-4E7C-A16D-1805BEB60C66}" dt="2022-06-25T12:32:36.593" v="988" actId="26606"/>
          <ac:spMkLst>
            <pc:docMk/>
            <pc:sldMk cId="627441448" sldId="267"/>
            <ac:spMk id="15" creationId="{49306479-8C4D-4E4A-A330-DFC80A8A01BE}"/>
          </ac:spMkLst>
        </pc:spChg>
        <pc:spChg chg="add">
          <ac:chgData name="Jianping He" userId="e9a56473584b1a11" providerId="LiveId" clId="{383175FF-E22E-4E7C-A16D-1805BEB60C66}" dt="2022-06-25T12:32:36.593" v="988" actId="26606"/>
          <ac:spMkLst>
            <pc:docMk/>
            <pc:sldMk cId="627441448" sldId="267"/>
            <ac:spMk id="16" creationId="{9B45BA4C-9B54-4496-821F-9E0985CA984D}"/>
          </ac:spMkLst>
        </pc:spChg>
        <pc:spChg chg="add">
          <ac:chgData name="Jianping He" userId="e9a56473584b1a11" providerId="LiveId" clId="{383175FF-E22E-4E7C-A16D-1805BEB60C66}" dt="2022-06-25T12:32:36.593" v="988" actId="26606"/>
          <ac:spMkLst>
            <pc:docMk/>
            <pc:sldMk cId="627441448" sldId="267"/>
            <ac:spMk id="17" creationId="{C340C2BF-40B4-4E8A-A6BB-EF76CC80EE59}"/>
          </ac:spMkLst>
        </pc:spChg>
        <pc:spChg chg="add">
          <ac:chgData name="Jianping He" userId="e9a56473584b1a11" providerId="LiveId" clId="{383175FF-E22E-4E7C-A16D-1805BEB60C66}" dt="2022-06-25T12:32:36.593" v="988" actId="26606"/>
          <ac:spMkLst>
            <pc:docMk/>
            <pc:sldMk cId="627441448" sldId="267"/>
            <ac:spMk id="18" creationId="{F0F00D00-FA76-49D4-9105-5692A512AF2C}"/>
          </ac:spMkLst>
        </pc:spChg>
      </pc:sldChg>
      <pc:sldChg chg="addSp delSp modSp new mod setBg">
        <pc:chgData name="Jianping He" userId="e9a56473584b1a11" providerId="LiveId" clId="{383175FF-E22E-4E7C-A16D-1805BEB60C66}" dt="2022-06-28T09:21:14.630" v="2405" actId="26606"/>
        <pc:sldMkLst>
          <pc:docMk/>
          <pc:sldMk cId="3000369017" sldId="268"/>
        </pc:sldMkLst>
        <pc:spChg chg="mod">
          <ac:chgData name="Jianping He" userId="e9a56473584b1a11" providerId="LiveId" clId="{383175FF-E22E-4E7C-A16D-1805BEB60C66}" dt="2022-06-28T09:18:34.839" v="2386" actId="26606"/>
          <ac:spMkLst>
            <pc:docMk/>
            <pc:sldMk cId="3000369017" sldId="268"/>
            <ac:spMk id="2" creationId="{7C5CEF6C-77A0-8761-4202-4E5356575362}"/>
          </ac:spMkLst>
        </pc:spChg>
        <pc:spChg chg="del mod">
          <ac:chgData name="Jianping He" userId="e9a56473584b1a11" providerId="LiveId" clId="{383175FF-E22E-4E7C-A16D-1805BEB60C66}" dt="2022-06-28T09:18:34.839" v="2386" actId="26606"/>
          <ac:spMkLst>
            <pc:docMk/>
            <pc:sldMk cId="3000369017" sldId="268"/>
            <ac:spMk id="3" creationId="{87182A0D-8191-835D-8899-AC871C71A780}"/>
          </ac:spMkLst>
        </pc:spChg>
        <pc:spChg chg="add del">
          <ac:chgData name="Jianping He" userId="e9a56473584b1a11" providerId="LiveId" clId="{383175FF-E22E-4E7C-A16D-1805BEB60C66}" dt="2022-06-25T12:39:07.135" v="1390" actId="26606"/>
          <ac:spMkLst>
            <pc:docMk/>
            <pc:sldMk cId="3000369017" sldId="268"/>
            <ac:spMk id="8" creationId="{84136905-015B-4510-B514-027CBA846BD6}"/>
          </ac:spMkLst>
        </pc:spChg>
        <pc:spChg chg="add del">
          <ac:chgData name="Jianping He" userId="e9a56473584b1a11" providerId="LiveId" clId="{383175FF-E22E-4E7C-A16D-1805BEB60C66}" dt="2022-06-25T12:39:07.135" v="1390" actId="26606"/>
          <ac:spMkLst>
            <pc:docMk/>
            <pc:sldMk cId="3000369017" sldId="268"/>
            <ac:spMk id="10" creationId="{ACD0CF1E-4915-4854-AE1A-BE8E8ABDE396}"/>
          </ac:spMkLst>
        </pc:spChg>
        <pc:spChg chg="add del">
          <ac:chgData name="Jianping He" userId="e9a56473584b1a11" providerId="LiveId" clId="{383175FF-E22E-4E7C-A16D-1805BEB60C66}" dt="2022-06-25T12:39:07.135" v="1390" actId="26606"/>
          <ac:spMkLst>
            <pc:docMk/>
            <pc:sldMk cId="3000369017" sldId="268"/>
            <ac:spMk id="12" creationId="{C378B036-879B-4F45-A653-56FC275A70F6}"/>
          </ac:spMkLst>
        </pc:spChg>
        <pc:spChg chg="add del">
          <ac:chgData name="Jianping He" userId="e9a56473584b1a11" providerId="LiveId" clId="{383175FF-E22E-4E7C-A16D-1805BEB60C66}" dt="2022-06-28T09:18:34.839" v="2386" actId="26606"/>
          <ac:spMkLst>
            <pc:docMk/>
            <pc:sldMk cId="3000369017" sldId="268"/>
            <ac:spMk id="17" creationId="{84136905-015B-4510-B514-027CBA846BD6}"/>
          </ac:spMkLst>
        </pc:spChg>
        <pc:spChg chg="add del">
          <ac:chgData name="Jianping He" userId="e9a56473584b1a11" providerId="LiveId" clId="{383175FF-E22E-4E7C-A16D-1805BEB60C66}" dt="2022-06-28T09:18:34.839" v="2386" actId="26606"/>
          <ac:spMkLst>
            <pc:docMk/>
            <pc:sldMk cId="3000369017" sldId="268"/>
            <ac:spMk id="19" creationId="{ACD0CF1E-4915-4854-AE1A-BE8E8ABDE396}"/>
          </ac:spMkLst>
        </pc:spChg>
        <pc:spChg chg="add del">
          <ac:chgData name="Jianping He" userId="e9a56473584b1a11" providerId="LiveId" clId="{383175FF-E22E-4E7C-A16D-1805BEB60C66}" dt="2022-06-28T09:18:34.839" v="2386" actId="26606"/>
          <ac:spMkLst>
            <pc:docMk/>
            <pc:sldMk cId="3000369017" sldId="268"/>
            <ac:spMk id="21" creationId="{C378B036-879B-4F45-A653-56FC275A70F6}"/>
          </ac:spMkLst>
        </pc:spChg>
        <pc:spChg chg="add del">
          <ac:chgData name="Jianping He" userId="e9a56473584b1a11" providerId="LiveId" clId="{383175FF-E22E-4E7C-A16D-1805BEB60C66}" dt="2022-06-28T09:21:14.630" v="2405" actId="26606"/>
          <ac:spMkLst>
            <pc:docMk/>
            <pc:sldMk cId="3000369017" sldId="268"/>
            <ac:spMk id="27" creationId="{84136905-015B-4510-B514-027CBA846BD6}"/>
          </ac:spMkLst>
        </pc:spChg>
        <pc:spChg chg="add">
          <ac:chgData name="Jianping He" userId="e9a56473584b1a11" providerId="LiveId" clId="{383175FF-E22E-4E7C-A16D-1805BEB60C66}" dt="2022-06-28T09:21:14.630" v="2405" actId="26606"/>
          <ac:spMkLst>
            <pc:docMk/>
            <pc:sldMk cId="3000369017" sldId="268"/>
            <ac:spMk id="32" creationId="{84136905-015B-4510-B514-027CBA846BD6}"/>
          </ac:spMkLst>
        </pc:spChg>
        <pc:graphicFrameChg chg="add mod modGraphic">
          <ac:chgData name="Jianping He" userId="e9a56473584b1a11" providerId="LiveId" clId="{383175FF-E22E-4E7C-A16D-1805BEB60C66}" dt="2022-06-28T09:21:14.630" v="2405" actId="26606"/>
          <ac:graphicFrameMkLst>
            <pc:docMk/>
            <pc:sldMk cId="3000369017" sldId="268"/>
            <ac:graphicFrameMk id="23" creationId="{9E22E1A0-5755-0154-ED72-D46C702304DF}"/>
          </ac:graphicFrameMkLst>
        </pc:graphicFrameChg>
      </pc:sldChg>
      <pc:sldChg chg="addSp modSp new del mod setBg">
        <pc:chgData name="Jianping He" userId="e9a56473584b1a11" providerId="LiveId" clId="{383175FF-E22E-4E7C-A16D-1805BEB60C66}" dt="2022-06-25T12:38:35.632" v="1352" actId="2696"/>
        <pc:sldMkLst>
          <pc:docMk/>
          <pc:sldMk cId="1734707876" sldId="269"/>
        </pc:sldMkLst>
        <pc:spChg chg="mod">
          <ac:chgData name="Jianping He" userId="e9a56473584b1a11" providerId="LiveId" clId="{383175FF-E22E-4E7C-A16D-1805BEB60C66}" dt="2022-06-25T12:34:36.991" v="1043" actId="26606"/>
          <ac:spMkLst>
            <pc:docMk/>
            <pc:sldMk cId="1734707876" sldId="269"/>
            <ac:spMk id="2" creationId="{CBB2C2C4-AEAE-C0F7-3428-4D1B46AF7705}"/>
          </ac:spMkLst>
        </pc:spChg>
        <pc:spChg chg="mod">
          <ac:chgData name="Jianping He" userId="e9a56473584b1a11" providerId="LiveId" clId="{383175FF-E22E-4E7C-A16D-1805BEB60C66}" dt="2022-06-25T12:34:36.991" v="1043" actId="26606"/>
          <ac:spMkLst>
            <pc:docMk/>
            <pc:sldMk cId="1734707876" sldId="269"/>
            <ac:spMk id="3" creationId="{137A844D-491A-C7DA-6973-AA810CD2F575}"/>
          </ac:spMkLst>
        </pc:spChg>
        <pc:spChg chg="add">
          <ac:chgData name="Jianping He" userId="e9a56473584b1a11" providerId="LiveId" clId="{383175FF-E22E-4E7C-A16D-1805BEB60C66}" dt="2022-06-25T12:34:36.991" v="1043" actId="26606"/>
          <ac:spMkLst>
            <pc:docMk/>
            <pc:sldMk cId="1734707876" sldId="269"/>
            <ac:spMk id="8" creationId="{84136905-015B-4510-B514-027CBA846BD6}"/>
          </ac:spMkLst>
        </pc:spChg>
        <pc:spChg chg="add">
          <ac:chgData name="Jianping He" userId="e9a56473584b1a11" providerId="LiveId" clId="{383175FF-E22E-4E7C-A16D-1805BEB60C66}" dt="2022-06-25T12:34:36.991" v="1043" actId="26606"/>
          <ac:spMkLst>
            <pc:docMk/>
            <pc:sldMk cId="1734707876" sldId="269"/>
            <ac:spMk id="10" creationId="{ACD0CF1E-4915-4854-AE1A-BE8E8ABDE396}"/>
          </ac:spMkLst>
        </pc:spChg>
        <pc:spChg chg="add">
          <ac:chgData name="Jianping He" userId="e9a56473584b1a11" providerId="LiveId" clId="{383175FF-E22E-4E7C-A16D-1805BEB60C66}" dt="2022-06-25T12:34:36.991" v="1043" actId="26606"/>
          <ac:spMkLst>
            <pc:docMk/>
            <pc:sldMk cId="1734707876" sldId="269"/>
            <ac:spMk id="12" creationId="{C378B036-879B-4F45-A653-56FC275A70F6}"/>
          </ac:spMkLst>
        </pc:spChg>
      </pc:sldChg>
      <pc:sldChg chg="addSp delSp modSp new del mod setBg">
        <pc:chgData name="Jianping He" userId="e9a56473584b1a11" providerId="LiveId" clId="{383175FF-E22E-4E7C-A16D-1805BEB60C66}" dt="2022-06-25T12:39:04.559" v="1389" actId="47"/>
        <pc:sldMkLst>
          <pc:docMk/>
          <pc:sldMk cId="3006307710" sldId="270"/>
        </pc:sldMkLst>
        <pc:spChg chg="mod">
          <ac:chgData name="Jianping He" userId="e9a56473584b1a11" providerId="LiveId" clId="{383175FF-E22E-4E7C-A16D-1805BEB60C66}" dt="2022-06-25T12:35:08.947" v="1062" actId="26606"/>
          <ac:spMkLst>
            <pc:docMk/>
            <pc:sldMk cId="3006307710" sldId="270"/>
            <ac:spMk id="2" creationId="{0C5443A3-2879-01F5-3F44-CB63C6CE648A}"/>
          </ac:spMkLst>
        </pc:spChg>
        <pc:spChg chg="mod">
          <ac:chgData name="Jianping He" userId="e9a56473584b1a11" providerId="LiveId" clId="{383175FF-E22E-4E7C-A16D-1805BEB60C66}" dt="2022-06-25T12:38:58.291" v="1385" actId="21"/>
          <ac:spMkLst>
            <pc:docMk/>
            <pc:sldMk cId="3006307710" sldId="270"/>
            <ac:spMk id="3" creationId="{7984CC97-37BF-8D2D-96D1-DB3554D310A0}"/>
          </ac:spMkLst>
        </pc:spChg>
        <pc:spChg chg="add del">
          <ac:chgData name="Jianping He" userId="e9a56473584b1a11" providerId="LiveId" clId="{383175FF-E22E-4E7C-A16D-1805BEB60C66}" dt="2022-06-25T12:34:54.101" v="1056" actId="22"/>
          <ac:spMkLst>
            <pc:docMk/>
            <pc:sldMk cId="3006307710" sldId="270"/>
            <ac:spMk id="5" creationId="{6BEEBC43-F83E-FD6A-5150-4C6C4FD771D3}"/>
          </ac:spMkLst>
        </pc:spChg>
        <pc:spChg chg="add">
          <ac:chgData name="Jianping He" userId="e9a56473584b1a11" providerId="LiveId" clId="{383175FF-E22E-4E7C-A16D-1805BEB60C66}" dt="2022-06-25T12:35:08.947" v="1062" actId="26606"/>
          <ac:spMkLst>
            <pc:docMk/>
            <pc:sldMk cId="3006307710" sldId="270"/>
            <ac:spMk id="8" creationId="{84136905-015B-4510-B514-027CBA846BD6}"/>
          </ac:spMkLst>
        </pc:spChg>
        <pc:spChg chg="add">
          <ac:chgData name="Jianping He" userId="e9a56473584b1a11" providerId="LiveId" clId="{383175FF-E22E-4E7C-A16D-1805BEB60C66}" dt="2022-06-25T12:35:08.947" v="1062" actId="26606"/>
          <ac:spMkLst>
            <pc:docMk/>
            <pc:sldMk cId="3006307710" sldId="270"/>
            <ac:spMk id="10" creationId="{ACD0CF1E-4915-4854-AE1A-BE8E8ABDE396}"/>
          </ac:spMkLst>
        </pc:spChg>
        <pc:spChg chg="add">
          <ac:chgData name="Jianping He" userId="e9a56473584b1a11" providerId="LiveId" clId="{383175FF-E22E-4E7C-A16D-1805BEB60C66}" dt="2022-06-25T12:35:08.947" v="1062" actId="26606"/>
          <ac:spMkLst>
            <pc:docMk/>
            <pc:sldMk cId="3006307710" sldId="270"/>
            <ac:spMk id="12" creationId="{C378B036-879B-4F45-A653-56FC275A70F6}"/>
          </ac:spMkLst>
        </pc:spChg>
        <pc:picChg chg="add del mod">
          <ac:chgData name="Jianping He" userId="e9a56473584b1a11" providerId="LiveId" clId="{383175FF-E22E-4E7C-A16D-1805BEB60C66}" dt="2022-06-25T12:35:07.845" v="1061" actId="478"/>
          <ac:picMkLst>
            <pc:docMk/>
            <pc:sldMk cId="3006307710" sldId="270"/>
            <ac:picMk id="6" creationId="{D132ECA4-D012-6D77-45A7-44F6127287A3}"/>
          </ac:picMkLst>
        </pc:picChg>
      </pc:sldChg>
      <pc:sldChg chg="addSp delSp modSp new del mod setBg addAnim delAnim">
        <pc:chgData name="Jianping He" userId="e9a56473584b1a11" providerId="LiveId" clId="{383175FF-E22E-4E7C-A16D-1805BEB60C66}" dt="2022-06-28T09:18:45.722" v="2387" actId="2696"/>
        <pc:sldMkLst>
          <pc:docMk/>
          <pc:sldMk cId="1580433123" sldId="271"/>
        </pc:sldMkLst>
        <pc:spChg chg="mod">
          <ac:chgData name="Jianping He" userId="e9a56473584b1a11" providerId="LiveId" clId="{383175FF-E22E-4E7C-A16D-1805BEB60C66}" dt="2022-06-25T12:39:12.934" v="1391" actId="26606"/>
          <ac:spMkLst>
            <pc:docMk/>
            <pc:sldMk cId="1580433123" sldId="271"/>
            <ac:spMk id="2" creationId="{4456BC3C-4AFE-A097-B02D-F4664CF96850}"/>
          </ac:spMkLst>
        </pc:spChg>
        <pc:spChg chg="mod">
          <ac:chgData name="Jianping He" userId="e9a56473584b1a11" providerId="LiveId" clId="{383175FF-E22E-4E7C-A16D-1805BEB60C66}" dt="2022-06-25T12:39:12.934" v="1391" actId="26606"/>
          <ac:spMkLst>
            <pc:docMk/>
            <pc:sldMk cId="1580433123" sldId="271"/>
            <ac:spMk id="3" creationId="{A8819FD5-C107-D83E-9C19-71A03B84BCC2}"/>
          </ac:spMkLst>
        </pc:spChg>
        <pc:spChg chg="add del">
          <ac:chgData name="Jianping He" userId="e9a56473584b1a11" providerId="LiveId" clId="{383175FF-E22E-4E7C-A16D-1805BEB60C66}" dt="2022-06-25T12:36:29.851" v="1232" actId="26606"/>
          <ac:spMkLst>
            <pc:docMk/>
            <pc:sldMk cId="1580433123" sldId="271"/>
            <ac:spMk id="8" creationId="{84136905-015B-4510-B514-027CBA846BD6}"/>
          </ac:spMkLst>
        </pc:spChg>
        <pc:spChg chg="add del">
          <ac:chgData name="Jianping He" userId="e9a56473584b1a11" providerId="LiveId" clId="{383175FF-E22E-4E7C-A16D-1805BEB60C66}" dt="2022-06-25T12:36:29.851" v="1232" actId="26606"/>
          <ac:spMkLst>
            <pc:docMk/>
            <pc:sldMk cId="1580433123" sldId="271"/>
            <ac:spMk id="10" creationId="{ACD0CF1E-4915-4854-AE1A-BE8E8ABDE396}"/>
          </ac:spMkLst>
        </pc:spChg>
        <pc:spChg chg="add del">
          <ac:chgData name="Jianping He" userId="e9a56473584b1a11" providerId="LiveId" clId="{383175FF-E22E-4E7C-A16D-1805BEB60C66}" dt="2022-06-25T12:36:29.851" v="1232" actId="26606"/>
          <ac:spMkLst>
            <pc:docMk/>
            <pc:sldMk cId="1580433123" sldId="271"/>
            <ac:spMk id="12" creationId="{C378B036-879B-4F45-A653-56FC275A70F6}"/>
          </ac:spMkLst>
        </pc:spChg>
        <pc:spChg chg="add del">
          <ac:chgData name="Jianping He" userId="e9a56473584b1a11" providerId="LiveId" clId="{383175FF-E22E-4E7C-A16D-1805BEB60C66}" dt="2022-06-25T12:36:30.408" v="1236" actId="26606"/>
          <ac:spMkLst>
            <pc:docMk/>
            <pc:sldMk cId="1580433123" sldId="271"/>
            <ac:spMk id="14" creationId="{85E1BB9D-FAFF-4C3E-9E44-13F8FBABCD62}"/>
          </ac:spMkLst>
        </pc:spChg>
        <pc:spChg chg="add del">
          <ac:chgData name="Jianping He" userId="e9a56473584b1a11" providerId="LiveId" clId="{383175FF-E22E-4E7C-A16D-1805BEB60C66}" dt="2022-06-25T12:36:30.408" v="1236" actId="26606"/>
          <ac:spMkLst>
            <pc:docMk/>
            <pc:sldMk cId="1580433123" sldId="271"/>
            <ac:spMk id="15" creationId="{49306479-8C4D-4E4A-A330-DFC80A8A01BE}"/>
          </ac:spMkLst>
        </pc:spChg>
        <pc:spChg chg="add del">
          <ac:chgData name="Jianping He" userId="e9a56473584b1a11" providerId="LiveId" clId="{383175FF-E22E-4E7C-A16D-1805BEB60C66}" dt="2022-06-25T12:36:30.408" v="1236" actId="26606"/>
          <ac:spMkLst>
            <pc:docMk/>
            <pc:sldMk cId="1580433123" sldId="271"/>
            <ac:spMk id="16" creationId="{47C897C6-901F-410E-B2AC-162ED94B010E}"/>
          </ac:spMkLst>
        </pc:spChg>
        <pc:spChg chg="add del">
          <ac:chgData name="Jianping He" userId="e9a56473584b1a11" providerId="LiveId" clId="{383175FF-E22E-4E7C-A16D-1805BEB60C66}" dt="2022-06-25T12:36:30.408" v="1236" actId="26606"/>
          <ac:spMkLst>
            <pc:docMk/>
            <pc:sldMk cId="1580433123" sldId="271"/>
            <ac:spMk id="17" creationId="{9B45BA4C-9B54-4496-821F-9E0985CA984D}"/>
          </ac:spMkLst>
        </pc:spChg>
        <pc:spChg chg="add del">
          <ac:chgData name="Jianping He" userId="e9a56473584b1a11" providerId="LiveId" clId="{383175FF-E22E-4E7C-A16D-1805BEB60C66}" dt="2022-06-25T12:39:12.934" v="1391" actId="26606"/>
          <ac:spMkLst>
            <pc:docMk/>
            <pc:sldMk cId="1580433123" sldId="271"/>
            <ac:spMk id="19" creationId="{84136905-015B-4510-B514-027CBA846BD6}"/>
          </ac:spMkLst>
        </pc:spChg>
        <pc:spChg chg="add del">
          <ac:chgData name="Jianping He" userId="e9a56473584b1a11" providerId="LiveId" clId="{383175FF-E22E-4E7C-A16D-1805BEB60C66}" dt="2022-06-25T12:39:12.934" v="1391" actId="26606"/>
          <ac:spMkLst>
            <pc:docMk/>
            <pc:sldMk cId="1580433123" sldId="271"/>
            <ac:spMk id="20" creationId="{ACD0CF1E-4915-4854-AE1A-BE8E8ABDE396}"/>
          </ac:spMkLst>
        </pc:spChg>
        <pc:spChg chg="add del">
          <ac:chgData name="Jianping He" userId="e9a56473584b1a11" providerId="LiveId" clId="{383175FF-E22E-4E7C-A16D-1805BEB60C66}" dt="2022-06-25T12:39:12.934" v="1391" actId="26606"/>
          <ac:spMkLst>
            <pc:docMk/>
            <pc:sldMk cId="1580433123" sldId="271"/>
            <ac:spMk id="21" creationId="{C378B036-879B-4F45-A653-56FC275A70F6}"/>
          </ac:spMkLst>
        </pc:spChg>
        <pc:spChg chg="add">
          <ac:chgData name="Jianping He" userId="e9a56473584b1a11" providerId="LiveId" clId="{383175FF-E22E-4E7C-A16D-1805BEB60C66}" dt="2022-06-25T12:39:12.934" v="1391" actId="26606"/>
          <ac:spMkLst>
            <pc:docMk/>
            <pc:sldMk cId="1580433123" sldId="271"/>
            <ac:spMk id="26" creationId="{49306479-8C4D-4E4A-A330-DFC80A8A01BE}"/>
          </ac:spMkLst>
        </pc:spChg>
        <pc:spChg chg="add">
          <ac:chgData name="Jianping He" userId="e9a56473584b1a11" providerId="LiveId" clId="{383175FF-E22E-4E7C-A16D-1805BEB60C66}" dt="2022-06-25T12:39:12.934" v="1391" actId="26606"/>
          <ac:spMkLst>
            <pc:docMk/>
            <pc:sldMk cId="1580433123" sldId="271"/>
            <ac:spMk id="28" creationId="{9B45BA4C-9B54-4496-821F-9E0985CA984D}"/>
          </ac:spMkLst>
        </pc:spChg>
        <pc:spChg chg="add">
          <ac:chgData name="Jianping He" userId="e9a56473584b1a11" providerId="LiveId" clId="{383175FF-E22E-4E7C-A16D-1805BEB60C66}" dt="2022-06-25T12:39:12.934" v="1391" actId="26606"/>
          <ac:spMkLst>
            <pc:docMk/>
            <pc:sldMk cId="1580433123" sldId="271"/>
            <ac:spMk id="30" creationId="{85E1BB9D-FAFF-4C3E-9E44-13F8FBABCD62}"/>
          </ac:spMkLst>
        </pc:spChg>
        <pc:spChg chg="add">
          <ac:chgData name="Jianping He" userId="e9a56473584b1a11" providerId="LiveId" clId="{383175FF-E22E-4E7C-A16D-1805BEB60C66}" dt="2022-06-25T12:39:12.934" v="1391" actId="26606"/>
          <ac:spMkLst>
            <pc:docMk/>
            <pc:sldMk cId="1580433123" sldId="271"/>
            <ac:spMk id="32" creationId="{47C897C6-901F-410E-B2AC-162ED94B010E}"/>
          </ac:spMkLst>
        </pc:spChg>
        <pc:picChg chg="add del">
          <ac:chgData name="Jianping He" userId="e9a56473584b1a11" providerId="LiveId" clId="{383175FF-E22E-4E7C-A16D-1805BEB60C66}" dt="2022-06-25T12:36:30.408" v="1236" actId="26606"/>
          <ac:picMkLst>
            <pc:docMk/>
            <pc:sldMk cId="1580433123" sldId="271"/>
            <ac:picMk id="7" creationId="{62DBF674-6DD6-CB4B-96AC-995707E69843}"/>
          </ac:picMkLst>
        </pc:picChg>
        <pc:picChg chg="add mod">
          <ac:chgData name="Jianping He" userId="e9a56473584b1a11" providerId="LiveId" clId="{383175FF-E22E-4E7C-A16D-1805BEB60C66}" dt="2022-06-25T12:40:50.097" v="1447" actId="1076"/>
          <ac:picMkLst>
            <pc:docMk/>
            <pc:sldMk cId="1580433123" sldId="271"/>
            <ac:picMk id="22" creationId="{07B1A98B-12F3-49D1-B782-670C8C3BC59C}"/>
          </ac:picMkLst>
        </pc:picChg>
      </pc:sldChg>
      <pc:sldChg chg="addSp modSp new mod setBg">
        <pc:chgData name="Jianping He" userId="e9a56473584b1a11" providerId="LiveId" clId="{383175FF-E22E-4E7C-A16D-1805BEB60C66}" dt="2022-06-25T12:40:16.227" v="1440" actId="1076"/>
        <pc:sldMkLst>
          <pc:docMk/>
          <pc:sldMk cId="661721758" sldId="272"/>
        </pc:sldMkLst>
        <pc:spChg chg="mod">
          <ac:chgData name="Jianping He" userId="e9a56473584b1a11" providerId="LiveId" clId="{383175FF-E22E-4E7C-A16D-1805BEB60C66}" dt="2022-06-25T12:38:29.284" v="1351" actId="20577"/>
          <ac:spMkLst>
            <pc:docMk/>
            <pc:sldMk cId="661721758" sldId="272"/>
            <ac:spMk id="2" creationId="{80D26A3D-A59B-F34C-AEA3-1CCF724A362A}"/>
          </ac:spMkLst>
        </pc:spChg>
        <pc:spChg chg="mod">
          <ac:chgData name="Jianping He" userId="e9a56473584b1a11" providerId="LiveId" clId="{383175FF-E22E-4E7C-A16D-1805BEB60C66}" dt="2022-06-25T12:37:46.780" v="1283" actId="20577"/>
          <ac:spMkLst>
            <pc:docMk/>
            <pc:sldMk cId="661721758" sldId="272"/>
            <ac:spMk id="3" creationId="{E5D9C514-BED8-A2CD-3FAB-548CFA2B59BC}"/>
          </ac:spMkLst>
        </pc:spChg>
        <pc:spChg chg="add">
          <ac:chgData name="Jianping He" userId="e9a56473584b1a11" providerId="LiveId" clId="{383175FF-E22E-4E7C-A16D-1805BEB60C66}" dt="2022-06-25T12:37:41.825" v="1280" actId="26606"/>
          <ac:spMkLst>
            <pc:docMk/>
            <pc:sldMk cId="661721758" sldId="272"/>
            <ac:spMk id="8" creationId="{84136905-015B-4510-B514-027CBA846BD6}"/>
          </ac:spMkLst>
        </pc:spChg>
        <pc:spChg chg="add">
          <ac:chgData name="Jianping He" userId="e9a56473584b1a11" providerId="LiveId" clId="{383175FF-E22E-4E7C-A16D-1805BEB60C66}" dt="2022-06-25T12:37:41.825" v="1280" actId="26606"/>
          <ac:spMkLst>
            <pc:docMk/>
            <pc:sldMk cId="661721758" sldId="272"/>
            <ac:spMk id="10" creationId="{ACD0CF1E-4915-4854-AE1A-BE8E8ABDE396}"/>
          </ac:spMkLst>
        </pc:spChg>
        <pc:spChg chg="add">
          <ac:chgData name="Jianping He" userId="e9a56473584b1a11" providerId="LiveId" clId="{383175FF-E22E-4E7C-A16D-1805BEB60C66}" dt="2022-06-25T12:37:41.825" v="1280" actId="26606"/>
          <ac:spMkLst>
            <pc:docMk/>
            <pc:sldMk cId="661721758" sldId="272"/>
            <ac:spMk id="12" creationId="{C378B036-879B-4F45-A653-56FC275A70F6}"/>
          </ac:spMkLst>
        </pc:spChg>
        <pc:picChg chg="add mod">
          <ac:chgData name="Jianping He" userId="e9a56473584b1a11" providerId="LiveId" clId="{383175FF-E22E-4E7C-A16D-1805BEB60C66}" dt="2022-06-25T12:40:16.227" v="1440" actId="1076"/>
          <ac:picMkLst>
            <pc:docMk/>
            <pc:sldMk cId="661721758" sldId="272"/>
            <ac:picMk id="7" creationId="{29DE2B29-3FA4-117A-3602-1D6C3BB39BF5}"/>
          </ac:picMkLst>
        </pc:picChg>
      </pc:sldChg>
      <pc:sldChg chg="addSp delSp modSp new mod setBg">
        <pc:chgData name="Jianping He" userId="e9a56473584b1a11" providerId="LiveId" clId="{383175FF-E22E-4E7C-A16D-1805BEB60C66}" dt="2022-06-28T09:21:21.976" v="2406" actId="26606"/>
        <pc:sldMkLst>
          <pc:docMk/>
          <pc:sldMk cId="2833376788" sldId="273"/>
        </pc:sldMkLst>
        <pc:spChg chg="mod">
          <ac:chgData name="Jianping He" userId="e9a56473584b1a11" providerId="LiveId" clId="{383175FF-E22E-4E7C-A16D-1805BEB60C66}" dt="2022-06-28T09:21:21.976" v="2406" actId="26606"/>
          <ac:spMkLst>
            <pc:docMk/>
            <pc:sldMk cId="2833376788" sldId="273"/>
            <ac:spMk id="2" creationId="{C8FF8CF7-33B6-D2EC-299A-CECE685732EC}"/>
          </ac:spMkLst>
        </pc:spChg>
        <pc:spChg chg="mod">
          <ac:chgData name="Jianping He" userId="e9a56473584b1a11" providerId="LiveId" clId="{383175FF-E22E-4E7C-A16D-1805BEB60C66}" dt="2022-06-28T09:21:21.976" v="2406" actId="26606"/>
          <ac:spMkLst>
            <pc:docMk/>
            <pc:sldMk cId="2833376788" sldId="273"/>
            <ac:spMk id="3" creationId="{D6D77944-3EF6-4302-BFDD-1A3CB51AA3F5}"/>
          </ac:spMkLst>
        </pc:spChg>
        <pc:spChg chg="add del">
          <ac:chgData name="Jianping He" userId="e9a56473584b1a11" providerId="LiveId" clId="{383175FF-E22E-4E7C-A16D-1805BEB60C66}" dt="2022-06-25T12:40:30.752" v="1444" actId="26606"/>
          <ac:spMkLst>
            <pc:docMk/>
            <pc:sldMk cId="2833376788" sldId="273"/>
            <ac:spMk id="8" creationId="{84136905-015B-4510-B514-027CBA846BD6}"/>
          </ac:spMkLst>
        </pc:spChg>
        <pc:spChg chg="add del">
          <ac:chgData name="Jianping He" userId="e9a56473584b1a11" providerId="LiveId" clId="{383175FF-E22E-4E7C-A16D-1805BEB60C66}" dt="2022-06-25T12:40:30.752" v="1444" actId="26606"/>
          <ac:spMkLst>
            <pc:docMk/>
            <pc:sldMk cId="2833376788" sldId="273"/>
            <ac:spMk id="10" creationId="{ACD0CF1E-4915-4854-AE1A-BE8E8ABDE396}"/>
          </ac:spMkLst>
        </pc:spChg>
        <pc:spChg chg="add del">
          <ac:chgData name="Jianping He" userId="e9a56473584b1a11" providerId="LiveId" clId="{383175FF-E22E-4E7C-A16D-1805BEB60C66}" dt="2022-06-25T12:40:30.752" v="1444" actId="26606"/>
          <ac:spMkLst>
            <pc:docMk/>
            <pc:sldMk cId="2833376788" sldId="273"/>
            <ac:spMk id="12" creationId="{C378B036-879B-4F45-A653-56FC275A70F6}"/>
          </ac:spMkLst>
        </pc:spChg>
        <pc:spChg chg="add del">
          <ac:chgData name="Jianping He" userId="e9a56473584b1a11" providerId="LiveId" clId="{383175FF-E22E-4E7C-A16D-1805BEB60C66}" dt="2022-06-28T09:21:21.976" v="2406" actId="26606"/>
          <ac:spMkLst>
            <pc:docMk/>
            <pc:sldMk cId="2833376788" sldId="273"/>
            <ac:spMk id="17" creationId="{84136905-015B-4510-B514-027CBA846BD6}"/>
          </ac:spMkLst>
        </pc:spChg>
        <pc:spChg chg="add">
          <ac:chgData name="Jianping He" userId="e9a56473584b1a11" providerId="LiveId" clId="{383175FF-E22E-4E7C-A16D-1805BEB60C66}" dt="2022-06-28T09:21:21.976" v="2406" actId="26606"/>
          <ac:spMkLst>
            <pc:docMk/>
            <pc:sldMk cId="2833376788" sldId="273"/>
            <ac:spMk id="22" creationId="{84136905-015B-4510-B514-027CBA846BD6}"/>
          </ac:spMkLst>
        </pc:spChg>
        <pc:spChg chg="add">
          <ac:chgData name="Jianping He" userId="e9a56473584b1a11" providerId="LiveId" clId="{383175FF-E22E-4E7C-A16D-1805BEB60C66}" dt="2022-06-28T09:21:21.976" v="2406" actId="26606"/>
          <ac:spMkLst>
            <pc:docMk/>
            <pc:sldMk cId="2833376788" sldId="273"/>
            <ac:spMk id="24" creationId="{36CD0F97-2E5B-4E84-8544-EB24DED10446}"/>
          </ac:spMkLst>
        </pc:spChg>
        <pc:spChg chg="add">
          <ac:chgData name="Jianping He" userId="e9a56473584b1a11" providerId="LiveId" clId="{383175FF-E22E-4E7C-A16D-1805BEB60C66}" dt="2022-06-28T09:21:21.976" v="2406" actId="26606"/>
          <ac:spMkLst>
            <pc:docMk/>
            <pc:sldMk cId="2833376788" sldId="273"/>
            <ac:spMk id="26" creationId="{18E670AF-873F-44DB-9862-796E652EECDB}"/>
          </ac:spMkLst>
        </pc:spChg>
        <pc:picChg chg="add mod">
          <ac:chgData name="Jianping He" userId="e9a56473584b1a11" providerId="LiveId" clId="{383175FF-E22E-4E7C-A16D-1805BEB60C66}" dt="2022-06-28T09:21:21.976" v="2406" actId="26606"/>
          <ac:picMkLst>
            <pc:docMk/>
            <pc:sldMk cId="2833376788" sldId="273"/>
            <ac:picMk id="7" creationId="{C104AA73-80BD-63C3-6BF5-E511B1F42E26}"/>
          </ac:picMkLst>
        </pc:picChg>
      </pc:sldChg>
      <pc:sldChg chg="modSp new del mod">
        <pc:chgData name="Jianping He" userId="e9a56473584b1a11" providerId="LiveId" clId="{383175FF-E22E-4E7C-A16D-1805BEB60C66}" dt="2022-06-25T12:37:14.616" v="1269" actId="680"/>
        <pc:sldMkLst>
          <pc:docMk/>
          <pc:sldMk cId="3885274103" sldId="273"/>
        </pc:sldMkLst>
        <pc:spChg chg="mod">
          <ac:chgData name="Jianping He" userId="e9a56473584b1a11" providerId="LiveId" clId="{383175FF-E22E-4E7C-A16D-1805BEB60C66}" dt="2022-06-25T12:37:10.984" v="1265" actId="20577"/>
          <ac:spMkLst>
            <pc:docMk/>
            <pc:sldMk cId="3885274103" sldId="273"/>
            <ac:spMk id="2" creationId="{3D1C5D4A-A7D2-2702-91A5-9ED5A9FB9ED4}"/>
          </ac:spMkLst>
        </pc:spChg>
        <pc:spChg chg="mod">
          <ac:chgData name="Jianping He" userId="e9a56473584b1a11" providerId="LiveId" clId="{383175FF-E22E-4E7C-A16D-1805BEB60C66}" dt="2022-06-25T12:37:14.098" v="1268"/>
          <ac:spMkLst>
            <pc:docMk/>
            <pc:sldMk cId="3885274103" sldId="273"/>
            <ac:spMk id="3" creationId="{CCACE588-979F-A4AA-D935-F490434EA702}"/>
          </ac:spMkLst>
        </pc:spChg>
      </pc:sldChg>
      <pc:sldChg chg="addSp modSp new mod setBg">
        <pc:chgData name="Jianping He" userId="e9a56473584b1a11" providerId="LiveId" clId="{383175FF-E22E-4E7C-A16D-1805BEB60C66}" dt="2022-06-25T12:40:00.619" v="1438" actId="1076"/>
        <pc:sldMkLst>
          <pc:docMk/>
          <pc:sldMk cId="811503052" sldId="274"/>
        </pc:sldMkLst>
        <pc:spChg chg="mod">
          <ac:chgData name="Jianping He" userId="e9a56473584b1a11" providerId="LiveId" clId="{383175FF-E22E-4E7C-A16D-1805BEB60C66}" dt="2022-06-25T12:38:19.599" v="1324" actId="20577"/>
          <ac:spMkLst>
            <pc:docMk/>
            <pc:sldMk cId="811503052" sldId="274"/>
            <ac:spMk id="2" creationId="{062D9893-897E-358D-08E1-A70F78EDE22A}"/>
          </ac:spMkLst>
        </pc:spChg>
        <pc:spChg chg="mod">
          <ac:chgData name="Jianping He" userId="e9a56473584b1a11" providerId="LiveId" clId="{383175FF-E22E-4E7C-A16D-1805BEB60C66}" dt="2022-06-25T12:38:05.315" v="1295" actId="26606"/>
          <ac:spMkLst>
            <pc:docMk/>
            <pc:sldMk cId="811503052" sldId="274"/>
            <ac:spMk id="3" creationId="{11DDB871-AA2F-7944-058B-491CBF6F3ADC}"/>
          </ac:spMkLst>
        </pc:spChg>
        <pc:spChg chg="add">
          <ac:chgData name="Jianping He" userId="e9a56473584b1a11" providerId="LiveId" clId="{383175FF-E22E-4E7C-A16D-1805BEB60C66}" dt="2022-06-25T12:38:05.315" v="1295" actId="26606"/>
          <ac:spMkLst>
            <pc:docMk/>
            <pc:sldMk cId="811503052" sldId="274"/>
            <ac:spMk id="8" creationId="{84136905-015B-4510-B514-027CBA846BD6}"/>
          </ac:spMkLst>
        </pc:spChg>
        <pc:spChg chg="add">
          <ac:chgData name="Jianping He" userId="e9a56473584b1a11" providerId="LiveId" clId="{383175FF-E22E-4E7C-A16D-1805BEB60C66}" dt="2022-06-25T12:38:05.315" v="1295" actId="26606"/>
          <ac:spMkLst>
            <pc:docMk/>
            <pc:sldMk cId="811503052" sldId="274"/>
            <ac:spMk id="10" creationId="{ACD0CF1E-4915-4854-AE1A-BE8E8ABDE396}"/>
          </ac:spMkLst>
        </pc:spChg>
        <pc:spChg chg="add">
          <ac:chgData name="Jianping He" userId="e9a56473584b1a11" providerId="LiveId" clId="{383175FF-E22E-4E7C-A16D-1805BEB60C66}" dt="2022-06-25T12:38:05.315" v="1295" actId="26606"/>
          <ac:spMkLst>
            <pc:docMk/>
            <pc:sldMk cId="811503052" sldId="274"/>
            <ac:spMk id="12" creationId="{C378B036-879B-4F45-A653-56FC275A70F6}"/>
          </ac:spMkLst>
        </pc:spChg>
        <pc:picChg chg="add mod">
          <ac:chgData name="Jianping He" userId="e9a56473584b1a11" providerId="LiveId" clId="{383175FF-E22E-4E7C-A16D-1805BEB60C66}" dt="2022-06-25T12:39:50.391" v="1436"/>
          <ac:picMkLst>
            <pc:docMk/>
            <pc:sldMk cId="811503052" sldId="274"/>
            <ac:picMk id="7" creationId="{52297108-6951-3D8C-0978-18242BE3B48E}"/>
          </ac:picMkLst>
        </pc:picChg>
        <pc:picChg chg="add mod">
          <ac:chgData name="Jianping He" userId="e9a56473584b1a11" providerId="LiveId" clId="{383175FF-E22E-4E7C-A16D-1805BEB60C66}" dt="2022-06-25T12:40:00.619" v="1438" actId="1076"/>
          <ac:picMkLst>
            <pc:docMk/>
            <pc:sldMk cId="811503052" sldId="274"/>
            <ac:picMk id="9" creationId="{FC1830FA-81BD-C6F6-84A6-E3CB9CC66140}"/>
          </ac:picMkLst>
        </pc:picChg>
      </pc:sldChg>
      <pc:sldChg chg="addSp modSp new mod setBg">
        <pc:chgData name="Jianping He" userId="e9a56473584b1a11" providerId="LiveId" clId="{383175FF-E22E-4E7C-A16D-1805BEB60C66}" dt="2022-06-25T12:39:42.811" v="1434" actId="26606"/>
        <pc:sldMkLst>
          <pc:docMk/>
          <pc:sldMk cId="1601692613" sldId="275"/>
        </pc:sldMkLst>
        <pc:spChg chg="mod">
          <ac:chgData name="Jianping He" userId="e9a56473584b1a11" providerId="LiveId" clId="{383175FF-E22E-4E7C-A16D-1805BEB60C66}" dt="2022-06-25T12:39:42.811" v="1434" actId="26606"/>
          <ac:spMkLst>
            <pc:docMk/>
            <pc:sldMk cId="1601692613" sldId="275"/>
            <ac:spMk id="2" creationId="{AF522581-F00C-7A24-B9E1-2046195AB6BE}"/>
          </ac:spMkLst>
        </pc:spChg>
        <pc:spChg chg="mod ord">
          <ac:chgData name="Jianping He" userId="e9a56473584b1a11" providerId="LiveId" clId="{383175FF-E22E-4E7C-A16D-1805BEB60C66}" dt="2022-06-25T12:39:42.811" v="1434" actId="26606"/>
          <ac:spMkLst>
            <pc:docMk/>
            <pc:sldMk cId="1601692613" sldId="275"/>
            <ac:spMk id="3" creationId="{5DAFC1DA-DC67-5515-685C-4639D3FA1A16}"/>
          </ac:spMkLst>
        </pc:spChg>
        <pc:spChg chg="add">
          <ac:chgData name="Jianping He" userId="e9a56473584b1a11" providerId="LiveId" clId="{383175FF-E22E-4E7C-A16D-1805BEB60C66}" dt="2022-06-25T12:39:42.811" v="1434" actId="26606"/>
          <ac:spMkLst>
            <pc:docMk/>
            <pc:sldMk cId="1601692613" sldId="275"/>
            <ac:spMk id="9" creationId="{84136905-015B-4510-B514-027CBA846BD6}"/>
          </ac:spMkLst>
        </pc:spChg>
        <pc:picChg chg="add mod">
          <ac:chgData name="Jianping He" userId="e9a56473584b1a11" providerId="LiveId" clId="{383175FF-E22E-4E7C-A16D-1805BEB60C66}" dt="2022-06-25T12:39:42.811" v="1434" actId="26606"/>
          <ac:picMkLst>
            <pc:docMk/>
            <pc:sldMk cId="1601692613" sldId="275"/>
            <ac:picMk id="4" creationId="{D32D8983-FD07-2F00-0C51-7AEE78A6CE81}"/>
          </ac:picMkLst>
        </pc:picChg>
      </pc:sldChg>
      <pc:sldChg chg="addSp delSp modSp new mod setBg modClrScheme chgLayout">
        <pc:chgData name="Jianping He" userId="e9a56473584b1a11" providerId="LiveId" clId="{383175FF-E22E-4E7C-A16D-1805BEB60C66}" dt="2022-06-25T12:41:34.402" v="1497" actId="26606"/>
        <pc:sldMkLst>
          <pc:docMk/>
          <pc:sldMk cId="957434747" sldId="276"/>
        </pc:sldMkLst>
        <pc:spChg chg="del mod ord">
          <ac:chgData name="Jianping He" userId="e9a56473584b1a11" providerId="LiveId" clId="{383175FF-E22E-4E7C-A16D-1805BEB60C66}" dt="2022-06-25T12:41:21.643" v="1451" actId="700"/>
          <ac:spMkLst>
            <pc:docMk/>
            <pc:sldMk cId="957434747" sldId="276"/>
            <ac:spMk id="2" creationId="{8BAB0BEC-87F7-14CE-6D97-1D9814F50DB1}"/>
          </ac:spMkLst>
        </pc:spChg>
        <pc:spChg chg="del">
          <ac:chgData name="Jianping He" userId="e9a56473584b1a11" providerId="LiveId" clId="{383175FF-E22E-4E7C-A16D-1805BEB60C66}" dt="2022-06-25T12:41:21.643" v="1451" actId="700"/>
          <ac:spMkLst>
            <pc:docMk/>
            <pc:sldMk cId="957434747" sldId="276"/>
            <ac:spMk id="3" creationId="{7A8B5D7B-114C-6FB5-5E00-AE1C6EA58970}"/>
          </ac:spMkLst>
        </pc:spChg>
        <pc:spChg chg="add mod ord">
          <ac:chgData name="Jianping He" userId="e9a56473584b1a11" providerId="LiveId" clId="{383175FF-E22E-4E7C-A16D-1805BEB60C66}" dt="2022-06-25T12:41:34.402" v="1497" actId="26606"/>
          <ac:spMkLst>
            <pc:docMk/>
            <pc:sldMk cId="957434747" sldId="276"/>
            <ac:spMk id="4" creationId="{2E2F525F-B770-A3AE-D2FA-BB295D0AF7F9}"/>
          </ac:spMkLst>
        </pc:spChg>
        <pc:spChg chg="add">
          <ac:chgData name="Jianping He" userId="e9a56473584b1a11" providerId="LiveId" clId="{383175FF-E22E-4E7C-A16D-1805BEB60C66}" dt="2022-06-25T12:41:34.402" v="1497" actId="26606"/>
          <ac:spMkLst>
            <pc:docMk/>
            <pc:sldMk cId="957434747" sldId="276"/>
            <ac:spMk id="9" creationId="{49306479-8C4D-4E4A-A330-DFC80A8A01BE}"/>
          </ac:spMkLst>
        </pc:spChg>
        <pc:spChg chg="add">
          <ac:chgData name="Jianping He" userId="e9a56473584b1a11" providerId="LiveId" clId="{383175FF-E22E-4E7C-A16D-1805BEB60C66}" dt="2022-06-25T12:41:34.402" v="1497" actId="26606"/>
          <ac:spMkLst>
            <pc:docMk/>
            <pc:sldMk cId="957434747" sldId="276"/>
            <ac:spMk id="11" creationId="{9B45BA4C-9B54-4496-821F-9E0985CA984D}"/>
          </ac:spMkLst>
        </pc:spChg>
        <pc:spChg chg="add">
          <ac:chgData name="Jianping He" userId="e9a56473584b1a11" providerId="LiveId" clId="{383175FF-E22E-4E7C-A16D-1805BEB60C66}" dt="2022-06-25T12:41:34.402" v="1497" actId="26606"/>
          <ac:spMkLst>
            <pc:docMk/>
            <pc:sldMk cId="957434747" sldId="276"/>
            <ac:spMk id="13" creationId="{85E1BB9D-FAFF-4C3E-9E44-13F8FBABCD62}"/>
          </ac:spMkLst>
        </pc:spChg>
        <pc:spChg chg="add">
          <ac:chgData name="Jianping He" userId="e9a56473584b1a11" providerId="LiveId" clId="{383175FF-E22E-4E7C-A16D-1805BEB60C66}" dt="2022-06-25T12:41:34.402" v="1497" actId="26606"/>
          <ac:spMkLst>
            <pc:docMk/>
            <pc:sldMk cId="957434747" sldId="276"/>
            <ac:spMk id="15" creationId="{47C897C6-901F-410E-B2AC-162ED94B010E}"/>
          </ac:spMkLst>
        </pc:spChg>
      </pc:sldChg>
      <pc:sldChg chg="addSp delSp modSp new del mod setBg modClrScheme addAnim delAnim chgLayout">
        <pc:chgData name="Jianping He" userId="e9a56473584b1a11" providerId="LiveId" clId="{383175FF-E22E-4E7C-A16D-1805BEB60C66}" dt="2022-06-28T09:39:55.731" v="2561" actId="47"/>
        <pc:sldMkLst>
          <pc:docMk/>
          <pc:sldMk cId="3994327680" sldId="277"/>
        </pc:sldMkLst>
        <pc:spChg chg="del mod ord">
          <ac:chgData name="Jianping He" userId="e9a56473584b1a11" providerId="LiveId" clId="{383175FF-E22E-4E7C-A16D-1805BEB60C66}" dt="2022-06-25T12:41:47.039" v="1520" actId="700"/>
          <ac:spMkLst>
            <pc:docMk/>
            <pc:sldMk cId="3994327680" sldId="277"/>
            <ac:spMk id="2" creationId="{5C80730E-CAF4-CA95-5591-0F66AAC1B46C}"/>
          </ac:spMkLst>
        </pc:spChg>
        <pc:spChg chg="add mod ord">
          <ac:chgData name="Jianping He" userId="e9a56473584b1a11" providerId="LiveId" clId="{383175FF-E22E-4E7C-A16D-1805BEB60C66}" dt="2022-06-25T12:44:14.728" v="1817" actId="26606"/>
          <ac:spMkLst>
            <pc:docMk/>
            <pc:sldMk cId="3994327680" sldId="277"/>
            <ac:spMk id="3" creationId="{26352291-1DFB-605E-5543-E6B17E72DCB6}"/>
          </ac:spMkLst>
        </pc:spChg>
        <pc:spChg chg="add mod ord">
          <ac:chgData name="Jianping He" userId="e9a56473584b1a11" providerId="LiveId" clId="{383175FF-E22E-4E7C-A16D-1805BEB60C66}" dt="2022-06-25T12:44:14.728" v="1817" actId="26606"/>
          <ac:spMkLst>
            <pc:docMk/>
            <pc:sldMk cId="3994327680" sldId="277"/>
            <ac:spMk id="4" creationId="{867E8F0A-C103-76AE-6F3C-87B165AD9E41}"/>
          </ac:spMkLst>
        </pc:spChg>
        <pc:spChg chg="add del">
          <ac:chgData name="Jianping He" userId="e9a56473584b1a11" providerId="LiveId" clId="{383175FF-E22E-4E7C-A16D-1805BEB60C66}" dt="2022-06-25T12:42:48.676" v="1614" actId="26606"/>
          <ac:spMkLst>
            <pc:docMk/>
            <pc:sldMk cId="3994327680" sldId="277"/>
            <ac:spMk id="9" creationId="{49306479-8C4D-4E4A-A330-DFC80A8A01BE}"/>
          </ac:spMkLst>
        </pc:spChg>
        <pc:spChg chg="add del">
          <ac:chgData name="Jianping He" userId="e9a56473584b1a11" providerId="LiveId" clId="{383175FF-E22E-4E7C-A16D-1805BEB60C66}" dt="2022-06-25T12:42:48.676" v="1614" actId="26606"/>
          <ac:spMkLst>
            <pc:docMk/>
            <pc:sldMk cId="3994327680" sldId="277"/>
            <ac:spMk id="11" creationId="{9B45BA4C-9B54-4496-821F-9E0985CA984D}"/>
          </ac:spMkLst>
        </pc:spChg>
        <pc:spChg chg="add del">
          <ac:chgData name="Jianping He" userId="e9a56473584b1a11" providerId="LiveId" clId="{383175FF-E22E-4E7C-A16D-1805BEB60C66}" dt="2022-06-25T12:42:48.676" v="1614" actId="26606"/>
          <ac:spMkLst>
            <pc:docMk/>
            <pc:sldMk cId="3994327680" sldId="277"/>
            <ac:spMk id="13" creationId="{85E1BB9D-FAFF-4C3E-9E44-13F8FBABCD62}"/>
          </ac:spMkLst>
        </pc:spChg>
        <pc:spChg chg="add del">
          <ac:chgData name="Jianping He" userId="e9a56473584b1a11" providerId="LiveId" clId="{383175FF-E22E-4E7C-A16D-1805BEB60C66}" dt="2022-06-25T12:42:48.676" v="1614" actId="26606"/>
          <ac:spMkLst>
            <pc:docMk/>
            <pc:sldMk cId="3994327680" sldId="277"/>
            <ac:spMk id="15" creationId="{47C897C6-901F-410E-B2AC-162ED94B010E}"/>
          </ac:spMkLst>
        </pc:spChg>
        <pc:spChg chg="add del">
          <ac:chgData name="Jianping He" userId="e9a56473584b1a11" providerId="LiveId" clId="{383175FF-E22E-4E7C-A16D-1805BEB60C66}" dt="2022-06-25T12:42:49.453" v="1618" actId="26606"/>
          <ac:spMkLst>
            <pc:docMk/>
            <pc:sldMk cId="3994327680" sldId="277"/>
            <ac:spMk id="17" creationId="{47C897C6-901F-410E-B2AC-162ED94B010E}"/>
          </ac:spMkLst>
        </pc:spChg>
        <pc:spChg chg="add del">
          <ac:chgData name="Jianping He" userId="e9a56473584b1a11" providerId="LiveId" clId="{383175FF-E22E-4E7C-A16D-1805BEB60C66}" dt="2022-06-25T12:42:49.453" v="1618" actId="26606"/>
          <ac:spMkLst>
            <pc:docMk/>
            <pc:sldMk cId="3994327680" sldId="277"/>
            <ac:spMk id="18" creationId="{49306479-8C4D-4E4A-A330-DFC80A8A01BE}"/>
          </ac:spMkLst>
        </pc:spChg>
        <pc:spChg chg="add del">
          <ac:chgData name="Jianping He" userId="e9a56473584b1a11" providerId="LiveId" clId="{383175FF-E22E-4E7C-A16D-1805BEB60C66}" dt="2022-06-25T12:42:49.453" v="1618" actId="26606"/>
          <ac:spMkLst>
            <pc:docMk/>
            <pc:sldMk cId="3994327680" sldId="277"/>
            <ac:spMk id="19" creationId="{9B45BA4C-9B54-4496-821F-9E0985CA984D}"/>
          </ac:spMkLst>
        </pc:spChg>
        <pc:spChg chg="add del">
          <ac:chgData name="Jianping He" userId="e9a56473584b1a11" providerId="LiveId" clId="{383175FF-E22E-4E7C-A16D-1805BEB60C66}" dt="2022-06-25T12:42:49.453" v="1618" actId="26606"/>
          <ac:spMkLst>
            <pc:docMk/>
            <pc:sldMk cId="3994327680" sldId="277"/>
            <ac:spMk id="20" creationId="{85E1BB9D-FAFF-4C3E-9E44-13F8FBABCD62}"/>
          </ac:spMkLst>
        </pc:spChg>
        <pc:spChg chg="add del">
          <ac:chgData name="Jianping He" userId="e9a56473584b1a11" providerId="LiveId" clId="{383175FF-E22E-4E7C-A16D-1805BEB60C66}" dt="2022-06-25T12:44:14.728" v="1817" actId="26606"/>
          <ac:spMkLst>
            <pc:docMk/>
            <pc:sldMk cId="3994327680" sldId="277"/>
            <ac:spMk id="22" creationId="{84136905-015B-4510-B514-027CBA846BD6}"/>
          </ac:spMkLst>
        </pc:spChg>
        <pc:spChg chg="add del">
          <ac:chgData name="Jianping He" userId="e9a56473584b1a11" providerId="LiveId" clId="{383175FF-E22E-4E7C-A16D-1805BEB60C66}" dt="2022-06-25T12:44:14.728" v="1817" actId="26606"/>
          <ac:spMkLst>
            <pc:docMk/>
            <pc:sldMk cId="3994327680" sldId="277"/>
            <ac:spMk id="23" creationId="{ACD0CF1E-4915-4854-AE1A-BE8E8ABDE396}"/>
          </ac:spMkLst>
        </pc:spChg>
        <pc:spChg chg="add del">
          <ac:chgData name="Jianping He" userId="e9a56473584b1a11" providerId="LiveId" clId="{383175FF-E22E-4E7C-A16D-1805BEB60C66}" dt="2022-06-25T12:44:14.728" v="1817" actId="26606"/>
          <ac:spMkLst>
            <pc:docMk/>
            <pc:sldMk cId="3994327680" sldId="277"/>
            <ac:spMk id="24" creationId="{C378B036-879B-4F45-A653-56FC275A70F6}"/>
          </ac:spMkLst>
        </pc:spChg>
        <pc:spChg chg="add">
          <ac:chgData name="Jianping He" userId="e9a56473584b1a11" providerId="LiveId" clId="{383175FF-E22E-4E7C-A16D-1805BEB60C66}" dt="2022-06-25T12:44:14.728" v="1817" actId="26606"/>
          <ac:spMkLst>
            <pc:docMk/>
            <pc:sldMk cId="3994327680" sldId="277"/>
            <ac:spMk id="29" creationId="{49306479-8C4D-4E4A-A330-DFC80A8A01BE}"/>
          </ac:spMkLst>
        </pc:spChg>
        <pc:spChg chg="add">
          <ac:chgData name="Jianping He" userId="e9a56473584b1a11" providerId="LiveId" clId="{383175FF-E22E-4E7C-A16D-1805BEB60C66}" dt="2022-06-25T12:44:14.728" v="1817" actId="26606"/>
          <ac:spMkLst>
            <pc:docMk/>
            <pc:sldMk cId="3994327680" sldId="277"/>
            <ac:spMk id="31" creationId="{9B45BA4C-9B54-4496-821F-9E0985CA984D}"/>
          </ac:spMkLst>
        </pc:spChg>
        <pc:spChg chg="add">
          <ac:chgData name="Jianping He" userId="e9a56473584b1a11" providerId="LiveId" clId="{383175FF-E22E-4E7C-A16D-1805BEB60C66}" dt="2022-06-25T12:44:14.728" v="1817" actId="26606"/>
          <ac:spMkLst>
            <pc:docMk/>
            <pc:sldMk cId="3994327680" sldId="277"/>
            <ac:spMk id="33" creationId="{85E1BB9D-FAFF-4C3E-9E44-13F8FBABCD62}"/>
          </ac:spMkLst>
        </pc:spChg>
        <pc:spChg chg="add">
          <ac:chgData name="Jianping He" userId="e9a56473584b1a11" providerId="LiveId" clId="{383175FF-E22E-4E7C-A16D-1805BEB60C66}" dt="2022-06-25T12:44:14.728" v="1817" actId="26606"/>
          <ac:spMkLst>
            <pc:docMk/>
            <pc:sldMk cId="3994327680" sldId="277"/>
            <ac:spMk id="35" creationId="{47C897C6-901F-410E-B2AC-162ED94B010E}"/>
          </ac:spMkLst>
        </pc:spChg>
        <pc:picChg chg="add del">
          <ac:chgData name="Jianping He" userId="e9a56473584b1a11" providerId="LiveId" clId="{383175FF-E22E-4E7C-A16D-1805BEB60C66}" dt="2022-06-25T12:42:49.453" v="1618" actId="26606"/>
          <ac:picMkLst>
            <pc:docMk/>
            <pc:sldMk cId="3994327680" sldId="277"/>
            <ac:picMk id="8" creationId="{B598A63A-B510-93A9-45E1-3AB4AA08BFE8}"/>
          </ac:picMkLst>
        </pc:picChg>
      </pc:sldChg>
      <pc:sldChg chg="addSp delSp modSp new del mod setBg addAnim">
        <pc:chgData name="Jianping He" userId="e9a56473584b1a11" providerId="LiveId" clId="{383175FF-E22E-4E7C-A16D-1805BEB60C66}" dt="2022-06-28T09:39:58.537" v="2562" actId="47"/>
        <pc:sldMkLst>
          <pc:docMk/>
          <pc:sldMk cId="1942131209" sldId="278"/>
        </pc:sldMkLst>
        <pc:spChg chg="mod">
          <ac:chgData name="Jianping He" userId="e9a56473584b1a11" providerId="LiveId" clId="{383175FF-E22E-4E7C-A16D-1805BEB60C66}" dt="2022-06-25T12:44:12.733" v="1816" actId="26606"/>
          <ac:spMkLst>
            <pc:docMk/>
            <pc:sldMk cId="1942131209" sldId="278"/>
            <ac:spMk id="2" creationId="{64EBBDFD-A8AA-0D68-5B50-3D305C28A1B7}"/>
          </ac:spMkLst>
        </pc:spChg>
        <pc:spChg chg="mod">
          <ac:chgData name="Jianping He" userId="e9a56473584b1a11" providerId="LiveId" clId="{383175FF-E22E-4E7C-A16D-1805BEB60C66}" dt="2022-06-25T12:44:12.733" v="1816" actId="26606"/>
          <ac:spMkLst>
            <pc:docMk/>
            <pc:sldMk cId="1942131209" sldId="278"/>
            <ac:spMk id="3" creationId="{E33154FC-D275-17BF-A1D5-9B1481FFB48F}"/>
          </ac:spMkLst>
        </pc:spChg>
        <pc:spChg chg="add del">
          <ac:chgData name="Jianping He" userId="e9a56473584b1a11" providerId="LiveId" clId="{383175FF-E22E-4E7C-A16D-1805BEB60C66}" dt="2022-06-25T12:44:12.733" v="1816" actId="26606"/>
          <ac:spMkLst>
            <pc:docMk/>
            <pc:sldMk cId="1942131209" sldId="278"/>
            <ac:spMk id="8" creationId="{84136905-015B-4510-B514-027CBA846BD6}"/>
          </ac:spMkLst>
        </pc:spChg>
        <pc:spChg chg="add del">
          <ac:chgData name="Jianping He" userId="e9a56473584b1a11" providerId="LiveId" clId="{383175FF-E22E-4E7C-A16D-1805BEB60C66}" dt="2022-06-25T12:44:12.733" v="1816" actId="26606"/>
          <ac:spMkLst>
            <pc:docMk/>
            <pc:sldMk cId="1942131209" sldId="278"/>
            <ac:spMk id="10" creationId="{ACD0CF1E-4915-4854-AE1A-BE8E8ABDE396}"/>
          </ac:spMkLst>
        </pc:spChg>
        <pc:spChg chg="add del">
          <ac:chgData name="Jianping He" userId="e9a56473584b1a11" providerId="LiveId" clId="{383175FF-E22E-4E7C-A16D-1805BEB60C66}" dt="2022-06-25T12:44:12.733" v="1816" actId="26606"/>
          <ac:spMkLst>
            <pc:docMk/>
            <pc:sldMk cId="1942131209" sldId="278"/>
            <ac:spMk id="12" creationId="{C378B036-879B-4F45-A653-56FC275A70F6}"/>
          </ac:spMkLst>
        </pc:spChg>
        <pc:spChg chg="add">
          <ac:chgData name="Jianping He" userId="e9a56473584b1a11" providerId="LiveId" clId="{383175FF-E22E-4E7C-A16D-1805BEB60C66}" dt="2022-06-25T12:44:12.733" v="1816" actId="26606"/>
          <ac:spMkLst>
            <pc:docMk/>
            <pc:sldMk cId="1942131209" sldId="278"/>
            <ac:spMk id="17" creationId="{49306479-8C4D-4E4A-A330-DFC80A8A01BE}"/>
          </ac:spMkLst>
        </pc:spChg>
        <pc:spChg chg="add">
          <ac:chgData name="Jianping He" userId="e9a56473584b1a11" providerId="LiveId" clId="{383175FF-E22E-4E7C-A16D-1805BEB60C66}" dt="2022-06-25T12:44:12.733" v="1816" actId="26606"/>
          <ac:spMkLst>
            <pc:docMk/>
            <pc:sldMk cId="1942131209" sldId="278"/>
            <ac:spMk id="19" creationId="{9B45BA4C-9B54-4496-821F-9E0985CA984D}"/>
          </ac:spMkLst>
        </pc:spChg>
        <pc:spChg chg="add">
          <ac:chgData name="Jianping He" userId="e9a56473584b1a11" providerId="LiveId" clId="{383175FF-E22E-4E7C-A16D-1805BEB60C66}" dt="2022-06-25T12:44:12.733" v="1816" actId="26606"/>
          <ac:spMkLst>
            <pc:docMk/>
            <pc:sldMk cId="1942131209" sldId="278"/>
            <ac:spMk id="21" creationId="{85E1BB9D-FAFF-4C3E-9E44-13F8FBABCD62}"/>
          </ac:spMkLst>
        </pc:spChg>
        <pc:spChg chg="add">
          <ac:chgData name="Jianping He" userId="e9a56473584b1a11" providerId="LiveId" clId="{383175FF-E22E-4E7C-A16D-1805BEB60C66}" dt="2022-06-25T12:44:12.733" v="1816" actId="26606"/>
          <ac:spMkLst>
            <pc:docMk/>
            <pc:sldMk cId="1942131209" sldId="278"/>
            <ac:spMk id="23" creationId="{47C897C6-901F-410E-B2AC-162ED94B010E}"/>
          </ac:spMkLst>
        </pc:spChg>
      </pc:sldChg>
      <pc:sldChg chg="addSp delSp modSp new del mod setBg">
        <pc:chgData name="Jianping He" userId="e9a56473584b1a11" providerId="LiveId" clId="{383175FF-E22E-4E7C-A16D-1805BEB60C66}" dt="2022-06-28T09:39:59.541" v="2563" actId="47"/>
        <pc:sldMkLst>
          <pc:docMk/>
          <pc:sldMk cId="1496369559" sldId="279"/>
        </pc:sldMkLst>
        <pc:spChg chg="mod">
          <ac:chgData name="Jianping He" userId="e9a56473584b1a11" providerId="LiveId" clId="{383175FF-E22E-4E7C-A16D-1805BEB60C66}" dt="2022-06-25T12:44:10.260" v="1815" actId="26606"/>
          <ac:spMkLst>
            <pc:docMk/>
            <pc:sldMk cId="1496369559" sldId="279"/>
            <ac:spMk id="2" creationId="{51903AE3-77C7-F73E-5DB2-758603273237}"/>
          </ac:spMkLst>
        </pc:spChg>
        <pc:spChg chg="mod">
          <ac:chgData name="Jianping He" userId="e9a56473584b1a11" providerId="LiveId" clId="{383175FF-E22E-4E7C-A16D-1805BEB60C66}" dt="2022-06-25T12:44:10.260" v="1815" actId="26606"/>
          <ac:spMkLst>
            <pc:docMk/>
            <pc:sldMk cId="1496369559" sldId="279"/>
            <ac:spMk id="3" creationId="{8DE048ED-CBFE-12DC-AF2C-78503C68EA1F}"/>
          </ac:spMkLst>
        </pc:spChg>
        <pc:spChg chg="add del">
          <ac:chgData name="Jianping He" userId="e9a56473584b1a11" providerId="LiveId" clId="{383175FF-E22E-4E7C-A16D-1805BEB60C66}" dt="2022-06-25T12:44:10.254" v="1814" actId="26606"/>
          <ac:spMkLst>
            <pc:docMk/>
            <pc:sldMk cId="1496369559" sldId="279"/>
            <ac:spMk id="8" creationId="{49306479-8C4D-4E4A-A330-DFC80A8A01BE}"/>
          </ac:spMkLst>
        </pc:spChg>
        <pc:spChg chg="add del">
          <ac:chgData name="Jianping He" userId="e9a56473584b1a11" providerId="LiveId" clId="{383175FF-E22E-4E7C-A16D-1805BEB60C66}" dt="2022-06-25T12:44:10.254" v="1814" actId="26606"/>
          <ac:spMkLst>
            <pc:docMk/>
            <pc:sldMk cId="1496369559" sldId="279"/>
            <ac:spMk id="10" creationId="{9B45BA4C-9B54-4496-821F-9E0985CA984D}"/>
          </ac:spMkLst>
        </pc:spChg>
        <pc:spChg chg="add del">
          <ac:chgData name="Jianping He" userId="e9a56473584b1a11" providerId="LiveId" clId="{383175FF-E22E-4E7C-A16D-1805BEB60C66}" dt="2022-06-25T12:44:10.254" v="1814" actId="26606"/>
          <ac:spMkLst>
            <pc:docMk/>
            <pc:sldMk cId="1496369559" sldId="279"/>
            <ac:spMk id="12" creationId="{117B5C06-12CC-49EF-A907-08F1B132CAE2}"/>
          </ac:spMkLst>
        </pc:spChg>
        <pc:spChg chg="add del">
          <ac:chgData name="Jianping He" userId="e9a56473584b1a11" providerId="LiveId" clId="{383175FF-E22E-4E7C-A16D-1805BEB60C66}" dt="2022-06-25T12:44:10.254" v="1814" actId="26606"/>
          <ac:spMkLst>
            <pc:docMk/>
            <pc:sldMk cId="1496369559" sldId="279"/>
            <ac:spMk id="14" creationId="{F37401D6-BDB1-48AE-A98F-2CD05E92E30B}"/>
          </ac:spMkLst>
        </pc:spChg>
        <pc:spChg chg="add">
          <ac:chgData name="Jianping He" userId="e9a56473584b1a11" providerId="LiveId" clId="{383175FF-E22E-4E7C-A16D-1805BEB60C66}" dt="2022-06-25T12:44:10.260" v="1815" actId="26606"/>
          <ac:spMkLst>
            <pc:docMk/>
            <pc:sldMk cId="1496369559" sldId="279"/>
            <ac:spMk id="16" creationId="{49306479-8C4D-4E4A-A330-DFC80A8A01BE}"/>
          </ac:spMkLst>
        </pc:spChg>
        <pc:spChg chg="add">
          <ac:chgData name="Jianping He" userId="e9a56473584b1a11" providerId="LiveId" clId="{383175FF-E22E-4E7C-A16D-1805BEB60C66}" dt="2022-06-25T12:44:10.260" v="1815" actId="26606"/>
          <ac:spMkLst>
            <pc:docMk/>
            <pc:sldMk cId="1496369559" sldId="279"/>
            <ac:spMk id="17" creationId="{9B45BA4C-9B54-4496-821F-9E0985CA984D}"/>
          </ac:spMkLst>
        </pc:spChg>
        <pc:spChg chg="add">
          <ac:chgData name="Jianping He" userId="e9a56473584b1a11" providerId="LiveId" clId="{383175FF-E22E-4E7C-A16D-1805BEB60C66}" dt="2022-06-25T12:44:10.260" v="1815" actId="26606"/>
          <ac:spMkLst>
            <pc:docMk/>
            <pc:sldMk cId="1496369559" sldId="279"/>
            <ac:spMk id="18" creationId="{85E1BB9D-FAFF-4C3E-9E44-13F8FBABCD62}"/>
          </ac:spMkLst>
        </pc:spChg>
        <pc:spChg chg="add">
          <ac:chgData name="Jianping He" userId="e9a56473584b1a11" providerId="LiveId" clId="{383175FF-E22E-4E7C-A16D-1805BEB60C66}" dt="2022-06-25T12:44:10.260" v="1815" actId="26606"/>
          <ac:spMkLst>
            <pc:docMk/>
            <pc:sldMk cId="1496369559" sldId="279"/>
            <ac:spMk id="19" creationId="{47C897C6-901F-410E-B2AC-162ED94B010E}"/>
          </ac:spMkLst>
        </pc:spChg>
      </pc:sldChg>
      <pc:sldChg chg="addSp delSp modSp new mod setBg">
        <pc:chgData name="Jianping He" userId="e9a56473584b1a11" providerId="LiveId" clId="{383175FF-E22E-4E7C-A16D-1805BEB60C66}" dt="2022-06-25T12:44:52.336" v="1837" actId="26606"/>
        <pc:sldMkLst>
          <pc:docMk/>
          <pc:sldMk cId="3015834531" sldId="280"/>
        </pc:sldMkLst>
        <pc:spChg chg="mod">
          <ac:chgData name="Jianping He" userId="e9a56473584b1a11" providerId="LiveId" clId="{383175FF-E22E-4E7C-A16D-1805BEB60C66}" dt="2022-06-25T12:44:52.336" v="1837" actId="26606"/>
          <ac:spMkLst>
            <pc:docMk/>
            <pc:sldMk cId="3015834531" sldId="280"/>
            <ac:spMk id="2" creationId="{12FB92CB-C76F-A7F0-83B8-2454085C7375}"/>
          </ac:spMkLst>
        </pc:spChg>
        <pc:spChg chg="del mod">
          <ac:chgData name="Jianping He" userId="e9a56473584b1a11" providerId="LiveId" clId="{383175FF-E22E-4E7C-A16D-1805BEB60C66}" dt="2022-06-25T12:44:52.336" v="1837" actId="26606"/>
          <ac:spMkLst>
            <pc:docMk/>
            <pc:sldMk cId="3015834531" sldId="280"/>
            <ac:spMk id="3" creationId="{BAC988C9-2F36-1045-1666-B34ABE9E674A}"/>
          </ac:spMkLst>
        </pc:spChg>
        <pc:spChg chg="add del">
          <ac:chgData name="Jianping He" userId="e9a56473584b1a11" providerId="LiveId" clId="{383175FF-E22E-4E7C-A16D-1805BEB60C66}" dt="2022-06-25T12:44:52.325" v="1836" actId="26606"/>
          <ac:spMkLst>
            <pc:docMk/>
            <pc:sldMk cId="3015834531" sldId="280"/>
            <ac:spMk id="8" creationId="{84136905-015B-4510-B514-027CBA846BD6}"/>
          </ac:spMkLst>
        </pc:spChg>
        <pc:spChg chg="add">
          <ac:chgData name="Jianping He" userId="e9a56473584b1a11" providerId="LiveId" clId="{383175FF-E22E-4E7C-A16D-1805BEB60C66}" dt="2022-06-25T12:44:52.336" v="1837" actId="26606"/>
          <ac:spMkLst>
            <pc:docMk/>
            <pc:sldMk cId="3015834531" sldId="280"/>
            <ac:spMk id="9" creationId="{84136905-015B-4510-B514-027CBA846BD6}"/>
          </ac:spMkLst>
        </pc:spChg>
        <pc:spChg chg="add del">
          <ac:chgData name="Jianping He" userId="e9a56473584b1a11" providerId="LiveId" clId="{383175FF-E22E-4E7C-A16D-1805BEB60C66}" dt="2022-06-25T12:44:52.325" v="1836" actId="26606"/>
          <ac:spMkLst>
            <pc:docMk/>
            <pc:sldMk cId="3015834531" sldId="280"/>
            <ac:spMk id="10" creationId="{ACD0CF1E-4915-4854-AE1A-BE8E8ABDE396}"/>
          </ac:spMkLst>
        </pc:spChg>
        <pc:spChg chg="add del">
          <ac:chgData name="Jianping He" userId="e9a56473584b1a11" providerId="LiveId" clId="{383175FF-E22E-4E7C-A16D-1805BEB60C66}" dt="2022-06-25T12:44:52.325" v="1836" actId="26606"/>
          <ac:spMkLst>
            <pc:docMk/>
            <pc:sldMk cId="3015834531" sldId="280"/>
            <ac:spMk id="12" creationId="{C378B036-879B-4F45-A653-56FC275A70F6}"/>
          </ac:spMkLst>
        </pc:spChg>
        <pc:graphicFrameChg chg="add">
          <ac:chgData name="Jianping He" userId="e9a56473584b1a11" providerId="LiveId" clId="{383175FF-E22E-4E7C-A16D-1805BEB60C66}" dt="2022-06-25T12:44:52.336" v="1837" actId="26606"/>
          <ac:graphicFrameMkLst>
            <pc:docMk/>
            <pc:sldMk cId="3015834531" sldId="280"/>
            <ac:graphicFrameMk id="5" creationId="{E6550DC9-C7ED-7194-DA16-51CEFB815DE6}"/>
          </ac:graphicFrameMkLst>
        </pc:graphicFrameChg>
      </pc:sldChg>
      <pc:sldChg chg="addSp delSp modSp new mod setBg">
        <pc:chgData name="Jianping He" userId="e9a56473584b1a11" providerId="LiveId" clId="{383175FF-E22E-4E7C-A16D-1805BEB60C66}" dt="2022-06-25T12:45:26.810" v="1853" actId="26606"/>
        <pc:sldMkLst>
          <pc:docMk/>
          <pc:sldMk cId="2623023944" sldId="281"/>
        </pc:sldMkLst>
        <pc:spChg chg="mod">
          <ac:chgData name="Jianping He" userId="e9a56473584b1a11" providerId="LiveId" clId="{383175FF-E22E-4E7C-A16D-1805BEB60C66}" dt="2022-06-25T12:45:26.810" v="1853" actId="26606"/>
          <ac:spMkLst>
            <pc:docMk/>
            <pc:sldMk cId="2623023944" sldId="281"/>
            <ac:spMk id="2" creationId="{B3539D6D-8A07-7B37-1ED5-1FC11A393C93}"/>
          </ac:spMkLst>
        </pc:spChg>
        <pc:spChg chg="del">
          <ac:chgData name="Jianping He" userId="e9a56473584b1a11" providerId="LiveId" clId="{383175FF-E22E-4E7C-A16D-1805BEB60C66}" dt="2022-06-25T12:45:26.810" v="1853" actId="26606"/>
          <ac:spMkLst>
            <pc:docMk/>
            <pc:sldMk cId="2623023944" sldId="281"/>
            <ac:spMk id="3" creationId="{E4347097-F9DE-242E-49E6-5B13E95083D7}"/>
          </ac:spMkLst>
        </pc:spChg>
        <pc:spChg chg="add">
          <ac:chgData name="Jianping He" userId="e9a56473584b1a11" providerId="LiveId" clId="{383175FF-E22E-4E7C-A16D-1805BEB60C66}" dt="2022-06-25T12:45:26.810" v="1853" actId="26606"/>
          <ac:spMkLst>
            <pc:docMk/>
            <pc:sldMk cId="2623023944" sldId="281"/>
            <ac:spMk id="8" creationId="{49306479-8C4D-4E4A-A330-DFC80A8A01BE}"/>
          </ac:spMkLst>
        </pc:spChg>
        <pc:spChg chg="add">
          <ac:chgData name="Jianping He" userId="e9a56473584b1a11" providerId="LiveId" clId="{383175FF-E22E-4E7C-A16D-1805BEB60C66}" dt="2022-06-25T12:45:26.810" v="1853" actId="26606"/>
          <ac:spMkLst>
            <pc:docMk/>
            <pc:sldMk cId="2623023944" sldId="281"/>
            <ac:spMk id="10" creationId="{9B45BA4C-9B54-4496-821F-9E0985CA984D}"/>
          </ac:spMkLst>
        </pc:spChg>
        <pc:spChg chg="add">
          <ac:chgData name="Jianping He" userId="e9a56473584b1a11" providerId="LiveId" clId="{383175FF-E22E-4E7C-A16D-1805BEB60C66}" dt="2022-06-25T12:45:26.810" v="1853" actId="26606"/>
          <ac:spMkLst>
            <pc:docMk/>
            <pc:sldMk cId="2623023944" sldId="281"/>
            <ac:spMk id="12" creationId="{85E1BB9D-FAFF-4C3E-9E44-13F8FBABCD62}"/>
          </ac:spMkLst>
        </pc:spChg>
        <pc:spChg chg="add">
          <ac:chgData name="Jianping He" userId="e9a56473584b1a11" providerId="LiveId" clId="{383175FF-E22E-4E7C-A16D-1805BEB60C66}" dt="2022-06-25T12:45:26.810" v="1853" actId="26606"/>
          <ac:spMkLst>
            <pc:docMk/>
            <pc:sldMk cId="2623023944" sldId="281"/>
            <ac:spMk id="14" creationId="{47C897C6-901F-410E-B2AC-162ED94B010E}"/>
          </ac:spMkLst>
        </pc:spChg>
      </pc:sldChg>
      <pc:sldChg chg="modSp new mod">
        <pc:chgData name="Jianping He" userId="e9a56473584b1a11" providerId="LiveId" clId="{383175FF-E22E-4E7C-A16D-1805BEB60C66}" dt="2022-06-25T12:53:11.872" v="1986" actId="20577"/>
        <pc:sldMkLst>
          <pc:docMk/>
          <pc:sldMk cId="2553265608" sldId="282"/>
        </pc:sldMkLst>
        <pc:spChg chg="mod">
          <ac:chgData name="Jianping He" userId="e9a56473584b1a11" providerId="LiveId" clId="{383175FF-E22E-4E7C-A16D-1805BEB60C66}" dt="2022-06-25T12:45:32.869" v="1868" actId="20577"/>
          <ac:spMkLst>
            <pc:docMk/>
            <pc:sldMk cId="2553265608" sldId="282"/>
            <ac:spMk id="2" creationId="{43C1C661-B882-6836-A369-5167338EFC51}"/>
          </ac:spMkLst>
        </pc:spChg>
        <pc:spChg chg="mod">
          <ac:chgData name="Jianping He" userId="e9a56473584b1a11" providerId="LiveId" clId="{383175FF-E22E-4E7C-A16D-1805BEB60C66}" dt="2022-06-25T12:53:11.872" v="1986" actId="20577"/>
          <ac:spMkLst>
            <pc:docMk/>
            <pc:sldMk cId="2553265608" sldId="282"/>
            <ac:spMk id="3" creationId="{A34638AC-40F8-A041-A9E7-4EFE5FBB223D}"/>
          </ac:spMkLst>
        </pc:spChg>
      </pc:sldChg>
      <pc:sldChg chg="addSp delSp modSp new mod setBg">
        <pc:chgData name="Jianping He" userId="e9a56473584b1a11" providerId="LiveId" clId="{383175FF-E22E-4E7C-A16D-1805BEB60C66}" dt="2022-06-28T10:18:46.774" v="2701" actId="20577"/>
        <pc:sldMkLst>
          <pc:docMk/>
          <pc:sldMk cId="3182711585" sldId="283"/>
        </pc:sldMkLst>
        <pc:spChg chg="mod">
          <ac:chgData name="Jianping He" userId="e9a56473584b1a11" providerId="LiveId" clId="{383175FF-E22E-4E7C-A16D-1805BEB60C66}" dt="2022-06-25T19:54:07.829" v="2367" actId="26606"/>
          <ac:spMkLst>
            <pc:docMk/>
            <pc:sldMk cId="3182711585" sldId="283"/>
            <ac:spMk id="2" creationId="{B81AC4E0-671D-72B5-F965-1B0931D44B43}"/>
          </ac:spMkLst>
        </pc:spChg>
        <pc:spChg chg="del">
          <ac:chgData name="Jianping He" userId="e9a56473584b1a11" providerId="LiveId" clId="{383175FF-E22E-4E7C-A16D-1805BEB60C66}" dt="2022-06-25T12:54:28.805" v="2013" actId="3680"/>
          <ac:spMkLst>
            <pc:docMk/>
            <pc:sldMk cId="3182711585" sldId="283"/>
            <ac:spMk id="3" creationId="{006BB895-F3AD-026A-3716-A512803EFB2E}"/>
          </ac:spMkLst>
        </pc:spChg>
        <pc:spChg chg="add del">
          <ac:chgData name="Jianping He" userId="e9a56473584b1a11" providerId="LiveId" clId="{383175FF-E22E-4E7C-A16D-1805BEB60C66}" dt="2022-06-25T13:03:13.026" v="2277" actId="26606"/>
          <ac:spMkLst>
            <pc:docMk/>
            <pc:sldMk cId="3182711585" sldId="283"/>
            <ac:spMk id="9" creationId="{358B6E23-8493-4A0F-9409-1BB1B3567C13}"/>
          </ac:spMkLst>
        </pc:spChg>
        <pc:spChg chg="add del">
          <ac:chgData name="Jianping He" userId="e9a56473584b1a11" providerId="LiveId" clId="{383175FF-E22E-4E7C-A16D-1805BEB60C66}" dt="2022-06-25T13:03:13.026" v="2277" actId="26606"/>
          <ac:spMkLst>
            <pc:docMk/>
            <pc:sldMk cId="3182711585" sldId="283"/>
            <ac:spMk id="11" creationId="{C99238EC-3EDA-4FF6-9F43-081294A93FF3}"/>
          </ac:spMkLst>
        </pc:spChg>
        <pc:spChg chg="add del">
          <ac:chgData name="Jianping He" userId="e9a56473584b1a11" providerId="LiveId" clId="{383175FF-E22E-4E7C-A16D-1805BEB60C66}" dt="2022-06-25T13:03:13.026" v="2277" actId="26606"/>
          <ac:spMkLst>
            <pc:docMk/>
            <pc:sldMk cId="3182711585" sldId="283"/>
            <ac:spMk id="13" creationId="{F4993D4D-98B3-40A7-986E-15AB6E63139C}"/>
          </ac:spMkLst>
        </pc:spChg>
        <pc:spChg chg="add del">
          <ac:chgData name="Jianping He" userId="e9a56473584b1a11" providerId="LiveId" clId="{383175FF-E22E-4E7C-A16D-1805BEB60C66}" dt="2022-06-25T19:54:07.833" v="2368" actId="26606"/>
          <ac:spMkLst>
            <pc:docMk/>
            <pc:sldMk cId="3182711585" sldId="283"/>
            <ac:spMk id="18" creationId="{358B6E23-8493-4A0F-9409-1BB1B3567C13}"/>
          </ac:spMkLst>
        </pc:spChg>
        <pc:spChg chg="add del">
          <ac:chgData name="Jianping He" userId="e9a56473584b1a11" providerId="LiveId" clId="{383175FF-E22E-4E7C-A16D-1805BEB60C66}" dt="2022-06-25T19:54:07.833" v="2368" actId="26606"/>
          <ac:spMkLst>
            <pc:docMk/>
            <pc:sldMk cId="3182711585" sldId="283"/>
            <ac:spMk id="20" creationId="{C99238EC-3EDA-4FF6-9F43-081294A93FF3}"/>
          </ac:spMkLst>
        </pc:spChg>
        <pc:spChg chg="add del">
          <ac:chgData name="Jianping He" userId="e9a56473584b1a11" providerId="LiveId" clId="{383175FF-E22E-4E7C-A16D-1805BEB60C66}" dt="2022-06-25T19:54:07.833" v="2368" actId="26606"/>
          <ac:spMkLst>
            <pc:docMk/>
            <pc:sldMk cId="3182711585" sldId="283"/>
            <ac:spMk id="22" creationId="{F4993D4D-98B3-40A7-986E-15AB6E63139C}"/>
          </ac:spMkLst>
        </pc:spChg>
        <pc:spChg chg="add del">
          <ac:chgData name="Jianping He" userId="e9a56473584b1a11" providerId="LiveId" clId="{383175FF-E22E-4E7C-A16D-1805BEB60C66}" dt="2022-06-25T19:54:02.530" v="2363" actId="26606"/>
          <ac:spMkLst>
            <pc:docMk/>
            <pc:sldMk cId="3182711585" sldId="283"/>
            <ac:spMk id="27" creationId="{84136905-015B-4510-B514-027CBA846BD6}"/>
          </ac:spMkLst>
        </pc:spChg>
        <pc:spChg chg="add del">
          <ac:chgData name="Jianping He" userId="e9a56473584b1a11" providerId="LiveId" clId="{383175FF-E22E-4E7C-A16D-1805BEB60C66}" dt="2022-06-25T19:54:02.530" v="2363" actId="26606"/>
          <ac:spMkLst>
            <pc:docMk/>
            <pc:sldMk cId="3182711585" sldId="283"/>
            <ac:spMk id="29" creationId="{36CD0F97-2E5B-4E84-8544-EB24DED10446}"/>
          </ac:spMkLst>
        </pc:spChg>
        <pc:spChg chg="add del">
          <ac:chgData name="Jianping He" userId="e9a56473584b1a11" providerId="LiveId" clId="{383175FF-E22E-4E7C-A16D-1805BEB60C66}" dt="2022-06-25T19:54:02.530" v="2363" actId="26606"/>
          <ac:spMkLst>
            <pc:docMk/>
            <pc:sldMk cId="3182711585" sldId="283"/>
            <ac:spMk id="31" creationId="{3B272257-593A-402F-88FA-F1DECD9E3FC4}"/>
          </ac:spMkLst>
        </pc:spChg>
        <pc:spChg chg="add del">
          <ac:chgData name="Jianping He" userId="e9a56473584b1a11" providerId="LiveId" clId="{383175FF-E22E-4E7C-A16D-1805BEB60C66}" dt="2022-06-25T19:54:06.416" v="2365" actId="26606"/>
          <ac:spMkLst>
            <pc:docMk/>
            <pc:sldMk cId="3182711585" sldId="283"/>
            <ac:spMk id="33" creationId="{358B6E23-8493-4A0F-9409-1BB1B3567C13}"/>
          </ac:spMkLst>
        </pc:spChg>
        <pc:spChg chg="add del">
          <ac:chgData name="Jianping He" userId="e9a56473584b1a11" providerId="LiveId" clId="{383175FF-E22E-4E7C-A16D-1805BEB60C66}" dt="2022-06-25T19:54:06.416" v="2365" actId="26606"/>
          <ac:spMkLst>
            <pc:docMk/>
            <pc:sldMk cId="3182711585" sldId="283"/>
            <ac:spMk id="34" creationId="{C99238EC-3EDA-4FF6-9F43-081294A93FF3}"/>
          </ac:spMkLst>
        </pc:spChg>
        <pc:spChg chg="add del">
          <ac:chgData name="Jianping He" userId="e9a56473584b1a11" providerId="LiveId" clId="{383175FF-E22E-4E7C-A16D-1805BEB60C66}" dt="2022-06-25T19:54:06.416" v="2365" actId="26606"/>
          <ac:spMkLst>
            <pc:docMk/>
            <pc:sldMk cId="3182711585" sldId="283"/>
            <ac:spMk id="35" creationId="{F4993D4D-98B3-40A7-986E-15AB6E63139C}"/>
          </ac:spMkLst>
        </pc:spChg>
        <pc:spChg chg="add del">
          <ac:chgData name="Jianping He" userId="e9a56473584b1a11" providerId="LiveId" clId="{383175FF-E22E-4E7C-A16D-1805BEB60C66}" dt="2022-06-25T19:54:07.829" v="2367" actId="26606"/>
          <ac:spMkLst>
            <pc:docMk/>
            <pc:sldMk cId="3182711585" sldId="283"/>
            <ac:spMk id="37" creationId="{49306479-8C4D-4E4A-A330-DFC80A8A01BE}"/>
          </ac:spMkLst>
        </pc:spChg>
        <pc:spChg chg="add del">
          <ac:chgData name="Jianping He" userId="e9a56473584b1a11" providerId="LiveId" clId="{383175FF-E22E-4E7C-A16D-1805BEB60C66}" dt="2022-06-25T19:54:07.829" v="2367" actId="26606"/>
          <ac:spMkLst>
            <pc:docMk/>
            <pc:sldMk cId="3182711585" sldId="283"/>
            <ac:spMk id="38" creationId="{4843B56B-DD63-40AB-85E1-E18901E137B6}"/>
          </ac:spMkLst>
        </pc:spChg>
        <pc:spChg chg="add del">
          <ac:chgData name="Jianping He" userId="e9a56473584b1a11" providerId="LiveId" clId="{383175FF-E22E-4E7C-A16D-1805BEB60C66}" dt="2022-06-25T19:54:07.829" v="2367" actId="26606"/>
          <ac:spMkLst>
            <pc:docMk/>
            <pc:sldMk cId="3182711585" sldId="283"/>
            <ac:spMk id="39" creationId="{419344E4-CB02-427C-9FF0-E06375167953}"/>
          </ac:spMkLst>
        </pc:spChg>
        <pc:spChg chg="add del">
          <ac:chgData name="Jianping He" userId="e9a56473584b1a11" providerId="LiveId" clId="{383175FF-E22E-4E7C-A16D-1805BEB60C66}" dt="2022-06-25T19:54:07.829" v="2367" actId="26606"/>
          <ac:spMkLst>
            <pc:docMk/>
            <pc:sldMk cId="3182711585" sldId="283"/>
            <ac:spMk id="40" creationId="{220E33D0-A190-4F8A-9DB6-C531C95CA02D}"/>
          </ac:spMkLst>
        </pc:spChg>
        <pc:spChg chg="add">
          <ac:chgData name="Jianping He" userId="e9a56473584b1a11" providerId="LiveId" clId="{383175FF-E22E-4E7C-A16D-1805BEB60C66}" dt="2022-06-25T19:54:07.833" v="2368" actId="26606"/>
          <ac:spMkLst>
            <pc:docMk/>
            <pc:sldMk cId="3182711585" sldId="283"/>
            <ac:spMk id="42" creationId="{358B6E23-8493-4A0F-9409-1BB1B3567C13}"/>
          </ac:spMkLst>
        </pc:spChg>
        <pc:spChg chg="add">
          <ac:chgData name="Jianping He" userId="e9a56473584b1a11" providerId="LiveId" clId="{383175FF-E22E-4E7C-A16D-1805BEB60C66}" dt="2022-06-25T19:54:07.833" v="2368" actId="26606"/>
          <ac:spMkLst>
            <pc:docMk/>
            <pc:sldMk cId="3182711585" sldId="283"/>
            <ac:spMk id="43" creationId="{C99238EC-3EDA-4FF6-9F43-081294A93FF3}"/>
          </ac:spMkLst>
        </pc:spChg>
        <pc:spChg chg="add">
          <ac:chgData name="Jianping He" userId="e9a56473584b1a11" providerId="LiveId" clId="{383175FF-E22E-4E7C-A16D-1805BEB60C66}" dt="2022-06-25T19:54:07.833" v="2368" actId="26606"/>
          <ac:spMkLst>
            <pc:docMk/>
            <pc:sldMk cId="3182711585" sldId="283"/>
            <ac:spMk id="44" creationId="{F4993D4D-98B3-40A7-986E-15AB6E63139C}"/>
          </ac:spMkLst>
        </pc:spChg>
        <pc:graphicFrameChg chg="add mod ord modGraphic">
          <ac:chgData name="Jianping He" userId="e9a56473584b1a11" providerId="LiveId" clId="{383175FF-E22E-4E7C-A16D-1805BEB60C66}" dt="2022-06-28T10:18:46.774" v="2701" actId="20577"/>
          <ac:graphicFrameMkLst>
            <pc:docMk/>
            <pc:sldMk cId="3182711585" sldId="283"/>
            <ac:graphicFrameMk id="4" creationId="{DE9B7CEA-2204-8258-BA05-55F6032CFDB3}"/>
          </ac:graphicFrameMkLst>
        </pc:graphicFrameChg>
      </pc:sldChg>
      <pc:sldChg chg="addSp delSp modSp new mod setBg modClrScheme addAnim chgLayout">
        <pc:chgData name="Jianping He" userId="e9a56473584b1a11" providerId="LiveId" clId="{383175FF-E22E-4E7C-A16D-1805BEB60C66}" dt="2022-06-25T13:00:19.134" v="2274"/>
        <pc:sldMkLst>
          <pc:docMk/>
          <pc:sldMk cId="747990388" sldId="284"/>
        </pc:sldMkLst>
        <pc:spChg chg="del mod ord">
          <ac:chgData name="Jianping He" userId="e9a56473584b1a11" providerId="LiveId" clId="{383175FF-E22E-4E7C-A16D-1805BEB60C66}" dt="2022-06-25T13:00:02.777" v="2255" actId="700"/>
          <ac:spMkLst>
            <pc:docMk/>
            <pc:sldMk cId="747990388" sldId="284"/>
            <ac:spMk id="2" creationId="{B1BC3DC0-1292-36BF-3C83-B52F457D08D1}"/>
          </ac:spMkLst>
        </pc:spChg>
        <pc:spChg chg="del">
          <ac:chgData name="Jianping He" userId="e9a56473584b1a11" providerId="LiveId" clId="{383175FF-E22E-4E7C-A16D-1805BEB60C66}" dt="2022-06-25T13:00:02.777" v="2255" actId="700"/>
          <ac:spMkLst>
            <pc:docMk/>
            <pc:sldMk cId="747990388" sldId="284"/>
            <ac:spMk id="3" creationId="{505665E2-745A-EDD7-2123-ACD39DCB822B}"/>
          </ac:spMkLst>
        </pc:spChg>
        <pc:spChg chg="add mod ord">
          <ac:chgData name="Jianping He" userId="e9a56473584b1a11" providerId="LiveId" clId="{383175FF-E22E-4E7C-A16D-1805BEB60C66}" dt="2022-06-25T13:00:19.134" v="2273" actId="26606"/>
          <ac:spMkLst>
            <pc:docMk/>
            <pc:sldMk cId="747990388" sldId="284"/>
            <ac:spMk id="4" creationId="{0308FBF8-0DC8-9571-19EC-371127836291}"/>
          </ac:spMkLst>
        </pc:spChg>
        <pc:spChg chg="add">
          <ac:chgData name="Jianping He" userId="e9a56473584b1a11" providerId="LiveId" clId="{383175FF-E22E-4E7C-A16D-1805BEB60C66}" dt="2022-06-25T13:00:19.134" v="2273" actId="26606"/>
          <ac:spMkLst>
            <pc:docMk/>
            <pc:sldMk cId="747990388" sldId="284"/>
            <ac:spMk id="9" creationId="{49306479-8C4D-4E4A-A330-DFC80A8A01BE}"/>
          </ac:spMkLst>
        </pc:spChg>
        <pc:spChg chg="add">
          <ac:chgData name="Jianping He" userId="e9a56473584b1a11" providerId="LiveId" clId="{383175FF-E22E-4E7C-A16D-1805BEB60C66}" dt="2022-06-25T13:00:19.134" v="2273" actId="26606"/>
          <ac:spMkLst>
            <pc:docMk/>
            <pc:sldMk cId="747990388" sldId="284"/>
            <ac:spMk id="11" creationId="{9B45BA4C-9B54-4496-821F-9E0985CA984D}"/>
          </ac:spMkLst>
        </pc:spChg>
        <pc:spChg chg="add">
          <ac:chgData name="Jianping He" userId="e9a56473584b1a11" providerId="LiveId" clId="{383175FF-E22E-4E7C-A16D-1805BEB60C66}" dt="2022-06-25T13:00:19.134" v="2273" actId="26606"/>
          <ac:spMkLst>
            <pc:docMk/>
            <pc:sldMk cId="747990388" sldId="284"/>
            <ac:spMk id="13" creationId="{85E1BB9D-FAFF-4C3E-9E44-13F8FBABCD62}"/>
          </ac:spMkLst>
        </pc:spChg>
        <pc:spChg chg="add">
          <ac:chgData name="Jianping He" userId="e9a56473584b1a11" providerId="LiveId" clId="{383175FF-E22E-4E7C-A16D-1805BEB60C66}" dt="2022-06-25T13:00:19.134" v="2273" actId="26606"/>
          <ac:spMkLst>
            <pc:docMk/>
            <pc:sldMk cId="747990388" sldId="284"/>
            <ac:spMk id="15" creationId="{47C897C6-901F-410E-B2AC-162ED94B010E}"/>
          </ac:spMkLst>
        </pc:spChg>
      </pc:sldChg>
      <pc:sldChg chg="addSp delSp modSp new mod setBg modClrScheme chgLayout">
        <pc:chgData name="Jianping He" userId="e9a56473584b1a11" providerId="LiveId" clId="{383175FF-E22E-4E7C-A16D-1805BEB60C66}" dt="2022-06-25T13:08:17.099" v="2305" actId="26606"/>
        <pc:sldMkLst>
          <pc:docMk/>
          <pc:sldMk cId="414370104" sldId="285"/>
        </pc:sldMkLst>
        <pc:spChg chg="del mod ord">
          <ac:chgData name="Jianping He" userId="e9a56473584b1a11" providerId="LiveId" clId="{383175FF-E22E-4E7C-A16D-1805BEB60C66}" dt="2022-06-25T13:07:53.508" v="2279" actId="700"/>
          <ac:spMkLst>
            <pc:docMk/>
            <pc:sldMk cId="414370104" sldId="285"/>
            <ac:spMk id="2" creationId="{538EBCF9-88A2-A61A-9026-FE60C0A13F33}"/>
          </ac:spMkLst>
        </pc:spChg>
        <pc:spChg chg="add mod ord">
          <ac:chgData name="Jianping He" userId="e9a56473584b1a11" providerId="LiveId" clId="{383175FF-E22E-4E7C-A16D-1805BEB60C66}" dt="2022-06-25T13:08:17.080" v="2304" actId="26606"/>
          <ac:spMkLst>
            <pc:docMk/>
            <pc:sldMk cId="414370104" sldId="285"/>
            <ac:spMk id="3" creationId="{D4CAC099-B75B-4DD5-0CA5-6F52E0C746D5}"/>
          </ac:spMkLst>
        </pc:spChg>
        <pc:spChg chg="add del mod ord">
          <ac:chgData name="Jianping He" userId="e9a56473584b1a11" providerId="LiveId" clId="{383175FF-E22E-4E7C-A16D-1805BEB60C66}" dt="2022-06-25T13:08:17.099" v="2305" actId="26606"/>
          <ac:spMkLst>
            <pc:docMk/>
            <pc:sldMk cId="414370104" sldId="285"/>
            <ac:spMk id="4" creationId="{848337BF-51FC-3236-5462-0AB5B0AD3B22}"/>
          </ac:spMkLst>
        </pc:spChg>
        <pc:spChg chg="add del">
          <ac:chgData name="Jianping He" userId="e9a56473584b1a11" providerId="LiveId" clId="{383175FF-E22E-4E7C-A16D-1805BEB60C66}" dt="2022-06-25T13:08:13.423" v="2300" actId="26606"/>
          <ac:spMkLst>
            <pc:docMk/>
            <pc:sldMk cId="414370104" sldId="285"/>
            <ac:spMk id="10" creationId="{358B6E23-8493-4A0F-9409-1BB1B3567C13}"/>
          </ac:spMkLst>
        </pc:spChg>
        <pc:spChg chg="add del">
          <ac:chgData name="Jianping He" userId="e9a56473584b1a11" providerId="LiveId" clId="{383175FF-E22E-4E7C-A16D-1805BEB60C66}" dt="2022-06-25T13:08:13.423" v="2300" actId="26606"/>
          <ac:spMkLst>
            <pc:docMk/>
            <pc:sldMk cId="414370104" sldId="285"/>
            <ac:spMk id="12" creationId="{C99238EC-3EDA-4FF6-9F43-081294A93FF3}"/>
          </ac:spMkLst>
        </pc:spChg>
        <pc:spChg chg="add del">
          <ac:chgData name="Jianping He" userId="e9a56473584b1a11" providerId="LiveId" clId="{383175FF-E22E-4E7C-A16D-1805BEB60C66}" dt="2022-06-25T13:08:13.423" v="2300" actId="26606"/>
          <ac:spMkLst>
            <pc:docMk/>
            <pc:sldMk cId="414370104" sldId="285"/>
            <ac:spMk id="14" creationId="{F4993D4D-98B3-40A7-986E-15AB6E63139C}"/>
          </ac:spMkLst>
        </pc:spChg>
        <pc:spChg chg="add del">
          <ac:chgData name="Jianping He" userId="e9a56473584b1a11" providerId="LiveId" clId="{383175FF-E22E-4E7C-A16D-1805BEB60C66}" dt="2022-06-25T13:08:15.030" v="2302" actId="26606"/>
          <ac:spMkLst>
            <pc:docMk/>
            <pc:sldMk cId="414370104" sldId="285"/>
            <ac:spMk id="16" creationId="{84136905-015B-4510-B514-027CBA846BD6}"/>
          </ac:spMkLst>
        </pc:spChg>
        <pc:spChg chg="add del">
          <ac:chgData name="Jianping He" userId="e9a56473584b1a11" providerId="LiveId" clId="{383175FF-E22E-4E7C-A16D-1805BEB60C66}" dt="2022-06-25T13:08:17.080" v="2304" actId="26606"/>
          <ac:spMkLst>
            <pc:docMk/>
            <pc:sldMk cId="414370104" sldId="285"/>
            <ac:spMk id="19" creationId="{84136905-015B-4510-B514-027CBA846BD6}"/>
          </ac:spMkLst>
        </pc:spChg>
        <pc:spChg chg="add del">
          <ac:chgData name="Jianping He" userId="e9a56473584b1a11" providerId="LiveId" clId="{383175FF-E22E-4E7C-A16D-1805BEB60C66}" dt="2022-06-25T13:08:17.080" v="2304" actId="26606"/>
          <ac:spMkLst>
            <pc:docMk/>
            <pc:sldMk cId="414370104" sldId="285"/>
            <ac:spMk id="20" creationId="{36CD0F97-2E5B-4E84-8544-EB24DED10446}"/>
          </ac:spMkLst>
        </pc:spChg>
        <pc:spChg chg="add del">
          <ac:chgData name="Jianping He" userId="e9a56473584b1a11" providerId="LiveId" clId="{383175FF-E22E-4E7C-A16D-1805BEB60C66}" dt="2022-06-25T13:08:17.080" v="2304" actId="26606"/>
          <ac:spMkLst>
            <pc:docMk/>
            <pc:sldMk cId="414370104" sldId="285"/>
            <ac:spMk id="21" creationId="{3B272257-593A-402F-88FA-F1DECD9E3FC4}"/>
          </ac:spMkLst>
        </pc:spChg>
        <pc:graphicFrameChg chg="add del">
          <ac:chgData name="Jianping He" userId="e9a56473584b1a11" providerId="LiveId" clId="{383175FF-E22E-4E7C-A16D-1805BEB60C66}" dt="2022-06-25T13:08:13.423" v="2300" actId="26606"/>
          <ac:graphicFrameMkLst>
            <pc:docMk/>
            <pc:sldMk cId="414370104" sldId="285"/>
            <ac:graphicFrameMk id="6" creationId="{E85DEEC2-A42E-139A-D633-86D576A039AB}"/>
          </ac:graphicFrameMkLst>
        </pc:graphicFrameChg>
        <pc:graphicFrameChg chg="add del">
          <ac:chgData name="Jianping He" userId="e9a56473584b1a11" providerId="LiveId" clId="{383175FF-E22E-4E7C-A16D-1805BEB60C66}" dt="2022-06-25T13:08:15.030" v="2302" actId="26606"/>
          <ac:graphicFrameMkLst>
            <pc:docMk/>
            <pc:sldMk cId="414370104" sldId="285"/>
            <ac:graphicFrameMk id="17" creationId="{FC5DF210-D06A-1153-83EB-C6C255D50229}"/>
          </ac:graphicFrameMkLst>
        </pc:graphicFrameChg>
        <pc:graphicFrameChg chg="add del">
          <ac:chgData name="Jianping He" userId="e9a56473584b1a11" providerId="LiveId" clId="{383175FF-E22E-4E7C-A16D-1805BEB60C66}" dt="2022-06-25T13:08:17.080" v="2304" actId="26606"/>
          <ac:graphicFrameMkLst>
            <pc:docMk/>
            <pc:sldMk cId="414370104" sldId="285"/>
            <ac:graphicFrameMk id="22" creationId="{F383A82F-0D5B-D48F-0365-83BA2EFF3013}"/>
          </ac:graphicFrameMkLst>
        </pc:graphicFrameChg>
        <pc:graphicFrameChg chg="add">
          <ac:chgData name="Jianping He" userId="e9a56473584b1a11" providerId="LiveId" clId="{383175FF-E22E-4E7C-A16D-1805BEB60C66}" dt="2022-06-25T13:08:17.099" v="2305" actId="26606"/>
          <ac:graphicFrameMkLst>
            <pc:docMk/>
            <pc:sldMk cId="414370104" sldId="285"/>
            <ac:graphicFrameMk id="24" creationId="{BF6C00C6-3977-0672-6C53-A0FB075304EA}"/>
          </ac:graphicFrameMkLst>
        </pc:graphicFrameChg>
      </pc:sldChg>
      <pc:sldChg chg="addSp delSp modSp new mod setBg">
        <pc:chgData name="Jianping He" userId="e9a56473584b1a11" providerId="LiveId" clId="{383175FF-E22E-4E7C-A16D-1805BEB60C66}" dt="2022-06-28T09:34:58.968" v="2423" actId="26606"/>
        <pc:sldMkLst>
          <pc:docMk/>
          <pc:sldMk cId="827516413" sldId="286"/>
        </pc:sldMkLst>
        <pc:spChg chg="mod">
          <ac:chgData name="Jianping He" userId="e9a56473584b1a11" providerId="LiveId" clId="{383175FF-E22E-4E7C-A16D-1805BEB60C66}" dt="2022-06-28T09:34:58.968" v="2423" actId="26606"/>
          <ac:spMkLst>
            <pc:docMk/>
            <pc:sldMk cId="827516413" sldId="286"/>
            <ac:spMk id="2" creationId="{EDCA639D-2A8F-8F5B-F2DB-91CF4E6EF4F9}"/>
          </ac:spMkLst>
        </pc:spChg>
        <pc:spChg chg="del">
          <ac:chgData name="Jianping He" userId="e9a56473584b1a11" providerId="LiveId" clId="{383175FF-E22E-4E7C-A16D-1805BEB60C66}" dt="2022-06-28T09:34:58.968" v="2423" actId="26606"/>
          <ac:spMkLst>
            <pc:docMk/>
            <pc:sldMk cId="827516413" sldId="286"/>
            <ac:spMk id="3" creationId="{26FF8257-BEBE-5D5F-9155-786DD5768FBA}"/>
          </ac:spMkLst>
        </pc:spChg>
        <pc:spChg chg="add">
          <ac:chgData name="Jianping He" userId="e9a56473584b1a11" providerId="LiveId" clId="{383175FF-E22E-4E7C-A16D-1805BEB60C66}" dt="2022-06-28T09:34:58.968" v="2423" actId="26606"/>
          <ac:spMkLst>
            <pc:docMk/>
            <pc:sldMk cId="827516413" sldId="286"/>
            <ac:spMk id="8" creationId="{49306479-8C4D-4E4A-A330-DFC80A8A01BE}"/>
          </ac:spMkLst>
        </pc:spChg>
        <pc:spChg chg="add">
          <ac:chgData name="Jianping He" userId="e9a56473584b1a11" providerId="LiveId" clId="{383175FF-E22E-4E7C-A16D-1805BEB60C66}" dt="2022-06-28T09:34:58.968" v="2423" actId="26606"/>
          <ac:spMkLst>
            <pc:docMk/>
            <pc:sldMk cId="827516413" sldId="286"/>
            <ac:spMk id="10" creationId="{9B45BA4C-9B54-4496-821F-9E0985CA984D}"/>
          </ac:spMkLst>
        </pc:spChg>
        <pc:spChg chg="add">
          <ac:chgData name="Jianping He" userId="e9a56473584b1a11" providerId="LiveId" clId="{383175FF-E22E-4E7C-A16D-1805BEB60C66}" dt="2022-06-28T09:34:58.968" v="2423" actId="26606"/>
          <ac:spMkLst>
            <pc:docMk/>
            <pc:sldMk cId="827516413" sldId="286"/>
            <ac:spMk id="12" creationId="{85E1BB9D-FAFF-4C3E-9E44-13F8FBABCD62}"/>
          </ac:spMkLst>
        </pc:spChg>
        <pc:spChg chg="add">
          <ac:chgData name="Jianping He" userId="e9a56473584b1a11" providerId="LiveId" clId="{383175FF-E22E-4E7C-A16D-1805BEB60C66}" dt="2022-06-28T09:34:58.968" v="2423" actId="26606"/>
          <ac:spMkLst>
            <pc:docMk/>
            <pc:sldMk cId="827516413" sldId="286"/>
            <ac:spMk id="14" creationId="{47C897C6-901F-410E-B2AC-162ED94B010E}"/>
          </ac:spMkLst>
        </pc:spChg>
      </pc:sldChg>
      <pc:sldChg chg="modSp new mod">
        <pc:chgData name="Jianping He" userId="e9a56473584b1a11" providerId="LiveId" clId="{383175FF-E22E-4E7C-A16D-1805BEB60C66}" dt="2022-06-28T09:35:40.831" v="2450" actId="20577"/>
        <pc:sldMkLst>
          <pc:docMk/>
          <pc:sldMk cId="2849176428" sldId="287"/>
        </pc:sldMkLst>
        <pc:spChg chg="mod">
          <ac:chgData name="Jianping He" userId="e9a56473584b1a11" providerId="LiveId" clId="{383175FF-E22E-4E7C-A16D-1805BEB60C66}" dt="2022-06-28T09:35:18.933" v="2436" actId="20577"/>
          <ac:spMkLst>
            <pc:docMk/>
            <pc:sldMk cId="2849176428" sldId="287"/>
            <ac:spMk id="2" creationId="{2ABFDF4C-E9C2-A062-0F46-52DD8119816A}"/>
          </ac:spMkLst>
        </pc:spChg>
        <pc:spChg chg="mod">
          <ac:chgData name="Jianping He" userId="e9a56473584b1a11" providerId="LiveId" clId="{383175FF-E22E-4E7C-A16D-1805BEB60C66}" dt="2022-06-28T09:35:40.831" v="2450" actId="20577"/>
          <ac:spMkLst>
            <pc:docMk/>
            <pc:sldMk cId="2849176428" sldId="287"/>
            <ac:spMk id="3" creationId="{F9C72F6D-C836-5830-8E69-B8CA6D35D257}"/>
          </ac:spMkLst>
        </pc:spChg>
      </pc:sldChg>
      <pc:sldChg chg="addSp delSp modSp new mod modClrScheme chgLayout">
        <pc:chgData name="Jianping He" userId="e9a56473584b1a11" providerId="LiveId" clId="{383175FF-E22E-4E7C-A16D-1805BEB60C66}" dt="2022-06-28T09:39:52.168" v="2560" actId="20577"/>
        <pc:sldMkLst>
          <pc:docMk/>
          <pc:sldMk cId="3958358398" sldId="288"/>
        </pc:sldMkLst>
        <pc:spChg chg="del mod ord">
          <ac:chgData name="Jianping He" userId="e9a56473584b1a11" providerId="LiveId" clId="{383175FF-E22E-4E7C-A16D-1805BEB60C66}" dt="2022-06-28T09:39:13.614" v="2452" actId="700"/>
          <ac:spMkLst>
            <pc:docMk/>
            <pc:sldMk cId="3958358398" sldId="288"/>
            <ac:spMk id="2" creationId="{65C3D9B9-A5CA-9455-A04F-23D8C269FE56}"/>
          </ac:spMkLst>
        </pc:spChg>
        <pc:spChg chg="add mod ord">
          <ac:chgData name="Jianping He" userId="e9a56473584b1a11" providerId="LiveId" clId="{383175FF-E22E-4E7C-A16D-1805BEB60C66}" dt="2022-06-28T09:39:16.237" v="2464" actId="20577"/>
          <ac:spMkLst>
            <pc:docMk/>
            <pc:sldMk cId="3958358398" sldId="288"/>
            <ac:spMk id="3" creationId="{15ACC760-481C-5023-9958-8F9B922FAAE5}"/>
          </ac:spMkLst>
        </pc:spChg>
        <pc:spChg chg="add mod ord">
          <ac:chgData name="Jianping He" userId="e9a56473584b1a11" providerId="LiveId" clId="{383175FF-E22E-4E7C-A16D-1805BEB60C66}" dt="2022-06-28T09:39:52.168" v="2560" actId="20577"/>
          <ac:spMkLst>
            <pc:docMk/>
            <pc:sldMk cId="3958358398" sldId="288"/>
            <ac:spMk id="4" creationId="{2021CFB6-95D4-8569-46EF-D7FB1B72F60B}"/>
          </ac:spMkLst>
        </pc:spChg>
      </pc:sldChg>
      <pc:sldChg chg="addSp delSp modSp new mod setBg modClrScheme chgLayout">
        <pc:chgData name="Jianping He" userId="e9a56473584b1a11" providerId="LiveId" clId="{383175FF-E22E-4E7C-A16D-1805BEB60C66}" dt="2022-06-28T09:42:21.386" v="2615" actId="26606"/>
        <pc:sldMkLst>
          <pc:docMk/>
          <pc:sldMk cId="17069164" sldId="289"/>
        </pc:sldMkLst>
        <pc:spChg chg="mod ord">
          <ac:chgData name="Jianping He" userId="e9a56473584b1a11" providerId="LiveId" clId="{383175FF-E22E-4E7C-A16D-1805BEB60C66}" dt="2022-06-28T09:42:21.386" v="2615" actId="26606"/>
          <ac:spMkLst>
            <pc:docMk/>
            <pc:sldMk cId="17069164" sldId="289"/>
            <ac:spMk id="2" creationId="{F2EAC2DF-1DEC-B827-7E11-DB6A57E94B1E}"/>
          </ac:spMkLst>
        </pc:spChg>
        <pc:spChg chg="add del mod ord">
          <ac:chgData name="Jianping He" userId="e9a56473584b1a11" providerId="LiveId" clId="{383175FF-E22E-4E7C-A16D-1805BEB60C66}" dt="2022-06-28T09:42:21.386" v="2615" actId="26606"/>
          <ac:spMkLst>
            <pc:docMk/>
            <pc:sldMk cId="17069164" sldId="289"/>
            <ac:spMk id="3" creationId="{FBCB27FA-53F8-7558-0496-C80A34B2B355}"/>
          </ac:spMkLst>
        </pc:spChg>
        <pc:spChg chg="add">
          <ac:chgData name="Jianping He" userId="e9a56473584b1a11" providerId="LiveId" clId="{383175FF-E22E-4E7C-A16D-1805BEB60C66}" dt="2022-06-28T09:42:21.386" v="2615" actId="26606"/>
          <ac:spMkLst>
            <pc:docMk/>
            <pc:sldMk cId="17069164" sldId="289"/>
            <ac:spMk id="9" creationId="{84136905-015B-4510-B514-027CBA846BD6}"/>
          </ac:spMkLst>
        </pc:spChg>
        <pc:graphicFrameChg chg="add">
          <ac:chgData name="Jianping He" userId="e9a56473584b1a11" providerId="LiveId" clId="{383175FF-E22E-4E7C-A16D-1805BEB60C66}" dt="2022-06-28T09:42:21.386" v="2615" actId="26606"/>
          <ac:graphicFrameMkLst>
            <pc:docMk/>
            <pc:sldMk cId="17069164" sldId="289"/>
            <ac:graphicFrameMk id="5" creationId="{379432DA-B2CA-8183-8151-7FE9EA3DC816}"/>
          </ac:graphicFrameMkLst>
        </pc:graphicFrameChg>
      </pc:sldChg>
      <pc:sldChg chg="addSp delSp modSp new mod setBg">
        <pc:chgData name="Jianping He" userId="e9a56473584b1a11" providerId="LiveId" clId="{383175FF-E22E-4E7C-A16D-1805BEB60C66}" dt="2022-06-28T09:43:32.813" v="2697" actId="26606"/>
        <pc:sldMkLst>
          <pc:docMk/>
          <pc:sldMk cId="211290313" sldId="290"/>
        </pc:sldMkLst>
        <pc:spChg chg="mod">
          <ac:chgData name="Jianping He" userId="e9a56473584b1a11" providerId="LiveId" clId="{383175FF-E22E-4E7C-A16D-1805BEB60C66}" dt="2022-06-28T09:43:32.813" v="2697" actId="26606"/>
          <ac:spMkLst>
            <pc:docMk/>
            <pc:sldMk cId="211290313" sldId="290"/>
            <ac:spMk id="2" creationId="{9F39ECC2-698A-6F47-0B57-F020932DD2AE}"/>
          </ac:spMkLst>
        </pc:spChg>
        <pc:spChg chg="del mod">
          <ac:chgData name="Jianping He" userId="e9a56473584b1a11" providerId="LiveId" clId="{383175FF-E22E-4E7C-A16D-1805BEB60C66}" dt="2022-06-28T09:43:32.813" v="2697" actId="26606"/>
          <ac:spMkLst>
            <pc:docMk/>
            <pc:sldMk cId="211290313" sldId="290"/>
            <ac:spMk id="3" creationId="{B67E7C43-8176-1108-7D4E-DA3F5F9EB658}"/>
          </ac:spMkLst>
        </pc:spChg>
        <pc:spChg chg="add">
          <ac:chgData name="Jianping He" userId="e9a56473584b1a11" providerId="LiveId" clId="{383175FF-E22E-4E7C-A16D-1805BEB60C66}" dt="2022-06-28T09:43:32.813" v="2697" actId="26606"/>
          <ac:spMkLst>
            <pc:docMk/>
            <pc:sldMk cId="211290313" sldId="290"/>
            <ac:spMk id="9" creationId="{84136905-015B-4510-B514-027CBA846BD6}"/>
          </ac:spMkLst>
        </pc:spChg>
        <pc:graphicFrameChg chg="add">
          <ac:chgData name="Jianping He" userId="e9a56473584b1a11" providerId="LiveId" clId="{383175FF-E22E-4E7C-A16D-1805BEB60C66}" dt="2022-06-28T09:43:32.813" v="2697" actId="26606"/>
          <ac:graphicFrameMkLst>
            <pc:docMk/>
            <pc:sldMk cId="211290313" sldId="290"/>
            <ac:graphicFrameMk id="5" creationId="{8AA87DD2-7CE1-2326-4CA7-AC2499A0A172}"/>
          </ac:graphicFrameMkLst>
        </pc:graphicFrameChg>
      </pc:sldChg>
      <pc:sldChg chg="addSp delSp modSp new mod setBg modClrScheme addAnim chgLayout">
        <pc:chgData name="Jianping He" userId="e9a56473584b1a11" providerId="LiveId" clId="{383175FF-E22E-4E7C-A16D-1805BEB60C66}" dt="2022-06-28T10:23:58.710" v="2774" actId="26606"/>
        <pc:sldMkLst>
          <pc:docMk/>
          <pc:sldMk cId="4289324257" sldId="291"/>
        </pc:sldMkLst>
        <pc:spChg chg="del mod ord">
          <ac:chgData name="Jianping He" userId="e9a56473584b1a11" providerId="LiveId" clId="{383175FF-E22E-4E7C-A16D-1805BEB60C66}" dt="2022-06-28T10:20:40.544" v="2703" actId="700"/>
          <ac:spMkLst>
            <pc:docMk/>
            <pc:sldMk cId="4289324257" sldId="291"/>
            <ac:spMk id="2" creationId="{4C1BD58E-7541-6940-1CFD-6718E4066F60}"/>
          </ac:spMkLst>
        </pc:spChg>
        <pc:spChg chg="add mod ord">
          <ac:chgData name="Jianping He" userId="e9a56473584b1a11" providerId="LiveId" clId="{383175FF-E22E-4E7C-A16D-1805BEB60C66}" dt="2022-06-28T10:23:58.710" v="2774" actId="26606"/>
          <ac:spMkLst>
            <pc:docMk/>
            <pc:sldMk cId="4289324257" sldId="291"/>
            <ac:spMk id="3" creationId="{FB6F3929-4B6F-9F55-F20C-C4980E472315}"/>
          </ac:spMkLst>
        </pc:spChg>
        <pc:spChg chg="add mod ord">
          <ac:chgData name="Jianping He" userId="e9a56473584b1a11" providerId="LiveId" clId="{383175FF-E22E-4E7C-A16D-1805BEB60C66}" dt="2022-06-28T10:23:58.710" v="2774" actId="26606"/>
          <ac:spMkLst>
            <pc:docMk/>
            <pc:sldMk cId="4289324257" sldId="291"/>
            <ac:spMk id="4" creationId="{7AC3794A-905B-660F-84AA-15A66C1A8A43}"/>
          </ac:spMkLst>
        </pc:spChg>
        <pc:spChg chg="add del">
          <ac:chgData name="Jianping He" userId="e9a56473584b1a11" providerId="LiveId" clId="{383175FF-E22E-4E7C-A16D-1805BEB60C66}" dt="2022-06-28T10:23:58.710" v="2774" actId="26606"/>
          <ac:spMkLst>
            <pc:docMk/>
            <pc:sldMk cId="4289324257" sldId="291"/>
            <ac:spMk id="9" creationId="{49306479-8C4D-4E4A-A330-DFC80A8A01BE}"/>
          </ac:spMkLst>
        </pc:spChg>
        <pc:spChg chg="add del">
          <ac:chgData name="Jianping He" userId="e9a56473584b1a11" providerId="LiveId" clId="{383175FF-E22E-4E7C-A16D-1805BEB60C66}" dt="2022-06-28T10:23:58.710" v="2774" actId="26606"/>
          <ac:spMkLst>
            <pc:docMk/>
            <pc:sldMk cId="4289324257" sldId="291"/>
            <ac:spMk id="11" creationId="{9B45BA4C-9B54-4496-821F-9E0985CA984D}"/>
          </ac:spMkLst>
        </pc:spChg>
        <pc:spChg chg="add del">
          <ac:chgData name="Jianping He" userId="e9a56473584b1a11" providerId="LiveId" clId="{383175FF-E22E-4E7C-A16D-1805BEB60C66}" dt="2022-06-28T10:23:58.710" v="2774" actId="26606"/>
          <ac:spMkLst>
            <pc:docMk/>
            <pc:sldMk cId="4289324257" sldId="291"/>
            <ac:spMk id="13" creationId="{85E1BB9D-FAFF-4C3E-9E44-13F8FBABCD62}"/>
          </ac:spMkLst>
        </pc:spChg>
        <pc:spChg chg="add del">
          <ac:chgData name="Jianping He" userId="e9a56473584b1a11" providerId="LiveId" clId="{383175FF-E22E-4E7C-A16D-1805BEB60C66}" dt="2022-06-28T10:23:58.710" v="2774" actId="26606"/>
          <ac:spMkLst>
            <pc:docMk/>
            <pc:sldMk cId="4289324257" sldId="291"/>
            <ac:spMk id="15" creationId="{47C897C6-901F-410E-B2AC-162ED94B010E}"/>
          </ac:spMkLst>
        </pc:spChg>
        <pc:spChg chg="add">
          <ac:chgData name="Jianping He" userId="e9a56473584b1a11" providerId="LiveId" clId="{383175FF-E22E-4E7C-A16D-1805BEB60C66}" dt="2022-06-28T10:23:58.710" v="2774" actId="26606"/>
          <ac:spMkLst>
            <pc:docMk/>
            <pc:sldMk cId="4289324257" sldId="291"/>
            <ac:spMk id="20" creationId="{84136905-015B-4510-B514-027CBA846BD6}"/>
          </ac:spMkLst>
        </pc:spChg>
        <pc:spChg chg="add">
          <ac:chgData name="Jianping He" userId="e9a56473584b1a11" providerId="LiveId" clId="{383175FF-E22E-4E7C-A16D-1805BEB60C66}" dt="2022-06-28T10:23:58.710" v="2774" actId="26606"/>
          <ac:spMkLst>
            <pc:docMk/>
            <pc:sldMk cId="4289324257" sldId="291"/>
            <ac:spMk id="22" creationId="{ACD0CF1E-4915-4854-AE1A-BE8E8ABDE396}"/>
          </ac:spMkLst>
        </pc:spChg>
        <pc:spChg chg="add">
          <ac:chgData name="Jianping He" userId="e9a56473584b1a11" providerId="LiveId" clId="{383175FF-E22E-4E7C-A16D-1805BEB60C66}" dt="2022-06-28T10:23:58.710" v="2774" actId="26606"/>
          <ac:spMkLst>
            <pc:docMk/>
            <pc:sldMk cId="4289324257" sldId="291"/>
            <ac:spMk id="24" creationId="{C378B036-879B-4F45-A653-56FC275A70F6}"/>
          </ac:spMkLst>
        </pc:spChg>
      </pc:sldChg>
      <pc:sldChg chg="addSp delSp modSp new mod setBg">
        <pc:chgData name="Jianping He" userId="e9a56473584b1a11" providerId="LiveId" clId="{383175FF-E22E-4E7C-A16D-1805BEB60C66}" dt="2022-06-28T10:29:41.505" v="2841" actId="26606"/>
        <pc:sldMkLst>
          <pc:docMk/>
          <pc:sldMk cId="522422123" sldId="292"/>
        </pc:sldMkLst>
        <pc:spChg chg="mod">
          <ac:chgData name="Jianping He" userId="e9a56473584b1a11" providerId="LiveId" clId="{383175FF-E22E-4E7C-A16D-1805BEB60C66}" dt="2022-06-28T10:29:41.505" v="2841" actId="26606"/>
          <ac:spMkLst>
            <pc:docMk/>
            <pc:sldMk cId="522422123" sldId="292"/>
            <ac:spMk id="2" creationId="{B171CDC0-3981-DD76-F9F4-742295EA92C0}"/>
          </ac:spMkLst>
        </pc:spChg>
        <pc:spChg chg="add del mod">
          <ac:chgData name="Jianping He" userId="e9a56473584b1a11" providerId="LiveId" clId="{383175FF-E22E-4E7C-A16D-1805BEB60C66}" dt="2022-06-28T10:29:41.505" v="2841" actId="26606"/>
          <ac:spMkLst>
            <pc:docMk/>
            <pc:sldMk cId="522422123" sldId="292"/>
            <ac:spMk id="3" creationId="{D8D86B5C-2F98-5BD2-3E7F-1D5DCF7B21F5}"/>
          </ac:spMkLst>
        </pc:spChg>
        <pc:spChg chg="add del">
          <ac:chgData name="Jianping He" userId="e9a56473584b1a11" providerId="LiveId" clId="{383175FF-E22E-4E7C-A16D-1805BEB60C66}" dt="2022-06-28T10:29:41.505" v="2841" actId="26606"/>
          <ac:spMkLst>
            <pc:docMk/>
            <pc:sldMk cId="522422123" sldId="292"/>
            <ac:spMk id="8" creationId="{84136905-015B-4510-B514-027CBA846BD6}"/>
          </ac:spMkLst>
        </pc:spChg>
        <pc:spChg chg="add del">
          <ac:chgData name="Jianping He" userId="e9a56473584b1a11" providerId="LiveId" clId="{383175FF-E22E-4E7C-A16D-1805BEB60C66}" dt="2022-06-28T10:29:41.505" v="2841" actId="26606"/>
          <ac:spMkLst>
            <pc:docMk/>
            <pc:sldMk cId="522422123" sldId="292"/>
            <ac:spMk id="10" creationId="{ACD0CF1E-4915-4854-AE1A-BE8E8ABDE396}"/>
          </ac:spMkLst>
        </pc:spChg>
        <pc:spChg chg="add del">
          <ac:chgData name="Jianping He" userId="e9a56473584b1a11" providerId="LiveId" clId="{383175FF-E22E-4E7C-A16D-1805BEB60C66}" dt="2022-06-28T10:29:41.505" v="2841" actId="26606"/>
          <ac:spMkLst>
            <pc:docMk/>
            <pc:sldMk cId="522422123" sldId="292"/>
            <ac:spMk id="12" creationId="{C378B036-879B-4F45-A653-56FC275A70F6}"/>
          </ac:spMkLst>
        </pc:spChg>
        <pc:spChg chg="add">
          <ac:chgData name="Jianping He" userId="e9a56473584b1a11" providerId="LiveId" clId="{383175FF-E22E-4E7C-A16D-1805BEB60C66}" dt="2022-06-28T10:29:41.505" v="2841" actId="26606"/>
          <ac:spMkLst>
            <pc:docMk/>
            <pc:sldMk cId="522422123" sldId="292"/>
            <ac:spMk id="17" creationId="{84136905-015B-4510-B514-027CBA846BD6}"/>
          </ac:spMkLst>
        </pc:spChg>
        <pc:spChg chg="add del">
          <ac:chgData name="Jianping He" userId="e9a56473584b1a11" providerId="LiveId" clId="{383175FF-E22E-4E7C-A16D-1805BEB60C66}" dt="2022-06-28T10:29:41.497" v="2840" actId="26606"/>
          <ac:spMkLst>
            <pc:docMk/>
            <pc:sldMk cId="522422123" sldId="292"/>
            <ac:spMk id="18" creationId="{84136905-015B-4510-B514-027CBA846BD6}"/>
          </ac:spMkLst>
        </pc:spChg>
        <pc:spChg chg="add">
          <ac:chgData name="Jianping He" userId="e9a56473584b1a11" providerId="LiveId" clId="{383175FF-E22E-4E7C-A16D-1805BEB60C66}" dt="2022-06-28T10:29:41.505" v="2841" actId="26606"/>
          <ac:spMkLst>
            <pc:docMk/>
            <pc:sldMk cId="522422123" sldId="292"/>
            <ac:spMk id="19" creationId="{36CD0F97-2E5B-4E84-8544-EB24DED10446}"/>
          </ac:spMkLst>
        </pc:spChg>
        <pc:spChg chg="add">
          <ac:chgData name="Jianping He" userId="e9a56473584b1a11" providerId="LiveId" clId="{383175FF-E22E-4E7C-A16D-1805BEB60C66}" dt="2022-06-28T10:29:41.505" v="2841" actId="26606"/>
          <ac:spMkLst>
            <pc:docMk/>
            <pc:sldMk cId="522422123" sldId="292"/>
            <ac:spMk id="20" creationId="{D8D86B5C-2F98-5BD2-3E7F-1D5DCF7B21F5}"/>
          </ac:spMkLst>
        </pc:spChg>
        <pc:spChg chg="add">
          <ac:chgData name="Jianping He" userId="e9a56473584b1a11" providerId="LiveId" clId="{383175FF-E22E-4E7C-A16D-1805BEB60C66}" dt="2022-06-28T10:29:41.505" v="2841" actId="26606"/>
          <ac:spMkLst>
            <pc:docMk/>
            <pc:sldMk cId="522422123" sldId="292"/>
            <ac:spMk id="21" creationId="{65CDAFE1-059B-49EF-8E73-47DED29BD77B}"/>
          </ac:spMkLst>
        </pc:spChg>
        <pc:graphicFrameChg chg="add del">
          <ac:chgData name="Jianping He" userId="e9a56473584b1a11" providerId="LiveId" clId="{383175FF-E22E-4E7C-A16D-1805BEB60C66}" dt="2022-06-28T10:29:41.497" v="2840" actId="26606"/>
          <ac:graphicFrameMkLst>
            <pc:docMk/>
            <pc:sldMk cId="522422123" sldId="292"/>
            <ac:graphicFrameMk id="14" creationId="{A1FFA46E-03D2-0499-E9E0-1DA3BAAAC253}"/>
          </ac:graphicFrameMkLst>
        </pc:graphicFrameChg>
      </pc:sldChg>
      <pc:sldChg chg="addSp delSp modSp new mod setBg">
        <pc:chgData name="Jianping He" userId="e9a56473584b1a11" providerId="LiveId" clId="{383175FF-E22E-4E7C-A16D-1805BEB60C66}" dt="2022-06-28T10:29:33.884" v="2838" actId="26606"/>
        <pc:sldMkLst>
          <pc:docMk/>
          <pc:sldMk cId="402279898" sldId="293"/>
        </pc:sldMkLst>
        <pc:spChg chg="mod">
          <ac:chgData name="Jianping He" userId="e9a56473584b1a11" providerId="LiveId" clId="{383175FF-E22E-4E7C-A16D-1805BEB60C66}" dt="2022-06-28T10:27:59.768" v="2811" actId="26606"/>
          <ac:spMkLst>
            <pc:docMk/>
            <pc:sldMk cId="402279898" sldId="293"/>
            <ac:spMk id="2" creationId="{589F6EB6-05D7-6B18-FED6-A94737C0D8B7}"/>
          </ac:spMkLst>
        </pc:spChg>
        <pc:spChg chg="mod">
          <ac:chgData name="Jianping He" userId="e9a56473584b1a11" providerId="LiveId" clId="{383175FF-E22E-4E7C-A16D-1805BEB60C66}" dt="2022-06-28T10:28:17.152" v="2814" actId="26606"/>
          <ac:spMkLst>
            <pc:docMk/>
            <pc:sldMk cId="402279898" sldId="293"/>
            <ac:spMk id="3" creationId="{EA1E5281-FCC8-4E4A-3F1B-0B370C608A28}"/>
          </ac:spMkLst>
        </pc:spChg>
        <pc:spChg chg="add del">
          <ac:chgData name="Jianping He" userId="e9a56473584b1a11" providerId="LiveId" clId="{383175FF-E22E-4E7C-A16D-1805BEB60C66}" dt="2022-06-28T10:28:17.152" v="2814" actId="26606"/>
          <ac:spMkLst>
            <pc:docMk/>
            <pc:sldMk cId="402279898" sldId="293"/>
            <ac:spMk id="8" creationId="{84136905-015B-4510-B514-027CBA846BD6}"/>
          </ac:spMkLst>
        </pc:spChg>
        <pc:spChg chg="add del">
          <ac:chgData name="Jianping He" userId="e9a56473584b1a11" providerId="LiveId" clId="{383175FF-E22E-4E7C-A16D-1805BEB60C66}" dt="2022-06-28T10:28:17.152" v="2814" actId="26606"/>
          <ac:spMkLst>
            <pc:docMk/>
            <pc:sldMk cId="402279898" sldId="293"/>
            <ac:spMk id="10" creationId="{ACD0CF1E-4915-4854-AE1A-BE8E8ABDE396}"/>
          </ac:spMkLst>
        </pc:spChg>
        <pc:spChg chg="add del">
          <ac:chgData name="Jianping He" userId="e9a56473584b1a11" providerId="LiveId" clId="{383175FF-E22E-4E7C-A16D-1805BEB60C66}" dt="2022-06-28T10:28:17.152" v="2814" actId="26606"/>
          <ac:spMkLst>
            <pc:docMk/>
            <pc:sldMk cId="402279898" sldId="293"/>
            <ac:spMk id="12" creationId="{C378B036-879B-4F45-A653-56FC275A70F6}"/>
          </ac:spMkLst>
        </pc:spChg>
        <pc:spChg chg="add del">
          <ac:chgData name="Jianping He" userId="e9a56473584b1a11" providerId="LiveId" clId="{383175FF-E22E-4E7C-A16D-1805BEB60C66}" dt="2022-06-28T10:29:33.884" v="2838" actId="26606"/>
          <ac:spMkLst>
            <pc:docMk/>
            <pc:sldMk cId="402279898" sldId="293"/>
            <ac:spMk id="17" creationId="{84136905-015B-4510-B514-027CBA846BD6}"/>
          </ac:spMkLst>
        </pc:spChg>
        <pc:spChg chg="add del">
          <ac:chgData name="Jianping He" userId="e9a56473584b1a11" providerId="LiveId" clId="{383175FF-E22E-4E7C-A16D-1805BEB60C66}" dt="2022-06-28T10:29:33.884" v="2838" actId="26606"/>
          <ac:spMkLst>
            <pc:docMk/>
            <pc:sldMk cId="402279898" sldId="293"/>
            <ac:spMk id="19" creationId="{ACD0CF1E-4915-4854-AE1A-BE8E8ABDE396}"/>
          </ac:spMkLst>
        </pc:spChg>
        <pc:spChg chg="add del">
          <ac:chgData name="Jianping He" userId="e9a56473584b1a11" providerId="LiveId" clId="{383175FF-E22E-4E7C-A16D-1805BEB60C66}" dt="2022-06-28T10:29:33.884" v="2838" actId="26606"/>
          <ac:spMkLst>
            <pc:docMk/>
            <pc:sldMk cId="402279898" sldId="293"/>
            <ac:spMk id="21" creationId="{C378B036-879B-4F45-A653-56FC275A70F6}"/>
          </ac:spMkLst>
        </pc:spChg>
        <pc:spChg chg="add">
          <ac:chgData name="Jianping He" userId="e9a56473584b1a11" providerId="LiveId" clId="{383175FF-E22E-4E7C-A16D-1805BEB60C66}" dt="2022-06-28T10:29:33.884" v="2838" actId="26606"/>
          <ac:spMkLst>
            <pc:docMk/>
            <pc:sldMk cId="402279898" sldId="293"/>
            <ac:spMk id="26" creationId="{84136905-015B-4510-B514-027CBA846BD6}"/>
          </ac:spMkLst>
        </pc:spChg>
        <pc:spChg chg="add">
          <ac:chgData name="Jianping He" userId="e9a56473584b1a11" providerId="LiveId" clId="{383175FF-E22E-4E7C-A16D-1805BEB60C66}" dt="2022-06-28T10:29:33.884" v="2838" actId="26606"/>
          <ac:spMkLst>
            <pc:docMk/>
            <pc:sldMk cId="402279898" sldId="293"/>
            <ac:spMk id="28" creationId="{ACD0CF1E-4915-4854-AE1A-BE8E8ABDE396}"/>
          </ac:spMkLst>
        </pc:spChg>
        <pc:spChg chg="add">
          <ac:chgData name="Jianping He" userId="e9a56473584b1a11" providerId="LiveId" clId="{383175FF-E22E-4E7C-A16D-1805BEB60C66}" dt="2022-06-28T10:29:33.884" v="2838" actId="26606"/>
          <ac:spMkLst>
            <pc:docMk/>
            <pc:sldMk cId="402279898" sldId="293"/>
            <ac:spMk id="30" creationId="{C378B036-879B-4F45-A653-56FC275A70F6}"/>
          </ac:spMkLst>
        </pc:spChg>
      </pc:sldChg>
      <pc:sldChg chg="addSp delSp modSp new mod setBg">
        <pc:chgData name="Jianping He" userId="e9a56473584b1a11" providerId="LiveId" clId="{383175FF-E22E-4E7C-A16D-1805BEB60C66}" dt="2022-06-28T10:29:12.295" v="2837" actId="26606"/>
        <pc:sldMkLst>
          <pc:docMk/>
          <pc:sldMk cId="1884066881" sldId="294"/>
        </pc:sldMkLst>
        <pc:spChg chg="mod">
          <ac:chgData name="Jianping He" userId="e9a56473584b1a11" providerId="LiveId" clId="{383175FF-E22E-4E7C-A16D-1805BEB60C66}" dt="2022-06-28T10:29:12.295" v="2837" actId="26606"/>
          <ac:spMkLst>
            <pc:docMk/>
            <pc:sldMk cId="1884066881" sldId="294"/>
            <ac:spMk id="2" creationId="{C083C179-D942-23EA-C10B-ED3DDAB54CC8}"/>
          </ac:spMkLst>
        </pc:spChg>
        <pc:spChg chg="add del mod">
          <ac:chgData name="Jianping He" userId="e9a56473584b1a11" providerId="LiveId" clId="{383175FF-E22E-4E7C-A16D-1805BEB60C66}" dt="2022-06-28T10:29:12.295" v="2837" actId="26606"/>
          <ac:spMkLst>
            <pc:docMk/>
            <pc:sldMk cId="1884066881" sldId="294"/>
            <ac:spMk id="3" creationId="{BAE03584-71F1-7553-56FA-EDDED2CBEE42}"/>
          </ac:spMkLst>
        </pc:spChg>
        <pc:spChg chg="add del">
          <ac:chgData name="Jianping He" userId="e9a56473584b1a11" providerId="LiveId" clId="{383175FF-E22E-4E7C-A16D-1805BEB60C66}" dt="2022-06-28T10:29:12.283" v="2836" actId="26606"/>
          <ac:spMkLst>
            <pc:docMk/>
            <pc:sldMk cId="1884066881" sldId="294"/>
            <ac:spMk id="9" creationId="{84136905-015B-4510-B514-027CBA846BD6}"/>
          </ac:spMkLst>
        </pc:spChg>
        <pc:spChg chg="add">
          <ac:chgData name="Jianping He" userId="e9a56473584b1a11" providerId="LiveId" clId="{383175FF-E22E-4E7C-A16D-1805BEB60C66}" dt="2022-06-28T10:29:12.295" v="2837" actId="26606"/>
          <ac:spMkLst>
            <pc:docMk/>
            <pc:sldMk cId="1884066881" sldId="294"/>
            <ac:spMk id="11" creationId="{84136905-015B-4510-B514-027CBA846BD6}"/>
          </ac:spMkLst>
        </pc:spChg>
        <pc:graphicFrameChg chg="add del">
          <ac:chgData name="Jianping He" userId="e9a56473584b1a11" providerId="LiveId" clId="{383175FF-E22E-4E7C-A16D-1805BEB60C66}" dt="2022-06-28T10:29:12.283" v="2836" actId="26606"/>
          <ac:graphicFrameMkLst>
            <pc:docMk/>
            <pc:sldMk cId="1884066881" sldId="294"/>
            <ac:graphicFrameMk id="5" creationId="{F6EA0BDE-1314-A90B-9EC9-F038EB15F35C}"/>
          </ac:graphicFrameMkLst>
        </pc:graphicFrameChg>
        <pc:graphicFrameChg chg="add">
          <ac:chgData name="Jianping He" userId="e9a56473584b1a11" providerId="LiveId" clId="{383175FF-E22E-4E7C-A16D-1805BEB60C66}" dt="2022-06-28T10:29:12.295" v="2837" actId="26606"/>
          <ac:graphicFrameMkLst>
            <pc:docMk/>
            <pc:sldMk cId="1884066881" sldId="294"/>
            <ac:graphicFrameMk id="12" creationId="{432FBBBB-E04C-0A0D-883F-6082158A1231}"/>
          </ac:graphicFrameMkLst>
        </pc:graphicFrameChg>
      </pc:sldChg>
      <pc:sldMasterChg chg="add del addSldLayout delSldLayout">
        <pc:chgData name="Jianping He" userId="e9a56473584b1a11" providerId="LiveId" clId="{383175FF-E22E-4E7C-A16D-1805BEB60C66}" dt="2022-06-25T11:47:47.163" v="117" actId="26606"/>
        <pc:sldMasterMkLst>
          <pc:docMk/>
          <pc:sldMasterMk cId="2027915870" sldId="2147483648"/>
        </pc:sldMasterMkLst>
        <pc:sldLayoutChg chg="add del">
          <pc:chgData name="Jianping He" userId="e9a56473584b1a11" providerId="LiveId" clId="{383175FF-E22E-4E7C-A16D-1805BEB60C66}" dt="2022-06-25T11:47:47.163" v="117" actId="26606"/>
          <pc:sldLayoutMkLst>
            <pc:docMk/>
            <pc:sldMasterMk cId="2027915870" sldId="2147483648"/>
            <pc:sldLayoutMk cId="232612546" sldId="2147483649"/>
          </pc:sldLayoutMkLst>
        </pc:sldLayoutChg>
        <pc:sldLayoutChg chg="add del">
          <pc:chgData name="Jianping He" userId="e9a56473584b1a11" providerId="LiveId" clId="{383175FF-E22E-4E7C-A16D-1805BEB60C66}" dt="2022-06-25T11:47:47.163" v="117" actId="26606"/>
          <pc:sldLayoutMkLst>
            <pc:docMk/>
            <pc:sldMasterMk cId="2027915870" sldId="2147483648"/>
            <pc:sldLayoutMk cId="4222361833" sldId="2147483650"/>
          </pc:sldLayoutMkLst>
        </pc:sldLayoutChg>
        <pc:sldLayoutChg chg="add del">
          <pc:chgData name="Jianping He" userId="e9a56473584b1a11" providerId="LiveId" clId="{383175FF-E22E-4E7C-A16D-1805BEB60C66}" dt="2022-06-25T11:47:47.163" v="117" actId="26606"/>
          <pc:sldLayoutMkLst>
            <pc:docMk/>
            <pc:sldMasterMk cId="2027915870" sldId="2147483648"/>
            <pc:sldLayoutMk cId="2192441798" sldId="2147483651"/>
          </pc:sldLayoutMkLst>
        </pc:sldLayoutChg>
        <pc:sldLayoutChg chg="add del">
          <pc:chgData name="Jianping He" userId="e9a56473584b1a11" providerId="LiveId" clId="{383175FF-E22E-4E7C-A16D-1805BEB60C66}" dt="2022-06-25T11:47:47.163" v="117" actId="26606"/>
          <pc:sldLayoutMkLst>
            <pc:docMk/>
            <pc:sldMasterMk cId="2027915870" sldId="2147483648"/>
            <pc:sldLayoutMk cId="2988599491" sldId="2147483652"/>
          </pc:sldLayoutMkLst>
        </pc:sldLayoutChg>
        <pc:sldLayoutChg chg="add del">
          <pc:chgData name="Jianping He" userId="e9a56473584b1a11" providerId="LiveId" clId="{383175FF-E22E-4E7C-A16D-1805BEB60C66}" dt="2022-06-25T11:47:47.163" v="117" actId="26606"/>
          <pc:sldLayoutMkLst>
            <pc:docMk/>
            <pc:sldMasterMk cId="2027915870" sldId="2147483648"/>
            <pc:sldLayoutMk cId="949156708" sldId="2147483653"/>
          </pc:sldLayoutMkLst>
        </pc:sldLayoutChg>
        <pc:sldLayoutChg chg="add del">
          <pc:chgData name="Jianping He" userId="e9a56473584b1a11" providerId="LiveId" clId="{383175FF-E22E-4E7C-A16D-1805BEB60C66}" dt="2022-06-25T11:47:47.163" v="117" actId="26606"/>
          <pc:sldLayoutMkLst>
            <pc:docMk/>
            <pc:sldMasterMk cId="2027915870" sldId="2147483648"/>
            <pc:sldLayoutMk cId="2225568417" sldId="2147483654"/>
          </pc:sldLayoutMkLst>
        </pc:sldLayoutChg>
        <pc:sldLayoutChg chg="add del">
          <pc:chgData name="Jianping He" userId="e9a56473584b1a11" providerId="LiveId" clId="{383175FF-E22E-4E7C-A16D-1805BEB60C66}" dt="2022-06-25T11:47:47.163" v="117" actId="26606"/>
          <pc:sldLayoutMkLst>
            <pc:docMk/>
            <pc:sldMasterMk cId="2027915870" sldId="2147483648"/>
            <pc:sldLayoutMk cId="1972953219" sldId="2147483655"/>
          </pc:sldLayoutMkLst>
        </pc:sldLayoutChg>
        <pc:sldLayoutChg chg="add del">
          <pc:chgData name="Jianping He" userId="e9a56473584b1a11" providerId="LiveId" clId="{383175FF-E22E-4E7C-A16D-1805BEB60C66}" dt="2022-06-25T11:47:47.163" v="117" actId="26606"/>
          <pc:sldLayoutMkLst>
            <pc:docMk/>
            <pc:sldMasterMk cId="2027915870" sldId="2147483648"/>
            <pc:sldLayoutMk cId="878902702" sldId="2147483656"/>
          </pc:sldLayoutMkLst>
        </pc:sldLayoutChg>
        <pc:sldLayoutChg chg="add del">
          <pc:chgData name="Jianping He" userId="e9a56473584b1a11" providerId="LiveId" clId="{383175FF-E22E-4E7C-A16D-1805BEB60C66}" dt="2022-06-25T11:47:47.163" v="117" actId="26606"/>
          <pc:sldLayoutMkLst>
            <pc:docMk/>
            <pc:sldMasterMk cId="2027915870" sldId="2147483648"/>
            <pc:sldLayoutMk cId="837326718" sldId="2147483657"/>
          </pc:sldLayoutMkLst>
        </pc:sldLayoutChg>
        <pc:sldLayoutChg chg="add del">
          <pc:chgData name="Jianping He" userId="e9a56473584b1a11" providerId="LiveId" clId="{383175FF-E22E-4E7C-A16D-1805BEB60C66}" dt="2022-06-25T11:47:47.163" v="117" actId="26606"/>
          <pc:sldLayoutMkLst>
            <pc:docMk/>
            <pc:sldMasterMk cId="2027915870" sldId="2147483648"/>
            <pc:sldLayoutMk cId="840671017" sldId="2147483658"/>
          </pc:sldLayoutMkLst>
        </pc:sldLayoutChg>
        <pc:sldLayoutChg chg="add del">
          <pc:chgData name="Jianping He" userId="e9a56473584b1a11" providerId="LiveId" clId="{383175FF-E22E-4E7C-A16D-1805BEB60C66}" dt="2022-06-25T11:47:47.163" v="117" actId="26606"/>
          <pc:sldLayoutMkLst>
            <pc:docMk/>
            <pc:sldMasterMk cId="2027915870" sldId="2147483648"/>
            <pc:sldLayoutMk cId="70968382" sldId="2147483659"/>
          </pc:sldLayoutMkLst>
        </pc:sldLayoutChg>
      </pc:sldMasterChg>
      <pc:sldMasterChg chg="add del replId addSldLayout delSldLayout">
        <pc:chgData name="Jianping He" userId="e9a56473584b1a11" providerId="LiveId" clId="{383175FF-E22E-4E7C-A16D-1805BEB60C66}" dt="2022-06-25T11:46:59.129" v="88" actId="26606"/>
        <pc:sldMasterMkLst>
          <pc:docMk/>
          <pc:sldMasterMk cId="478389611" sldId="2147483660"/>
        </pc:sldMasterMkLst>
        <pc:sldLayoutChg chg="add del">
          <pc:chgData name="Jianping He" userId="e9a56473584b1a11" providerId="LiveId" clId="{383175FF-E22E-4E7C-A16D-1805BEB60C66}" dt="2022-06-25T11:46:59.129" v="88" actId="26606"/>
          <pc:sldLayoutMkLst>
            <pc:docMk/>
            <pc:sldMasterMk cId="478389611" sldId="2147483660"/>
            <pc:sldLayoutMk cId="3450417957" sldId="2147483661"/>
          </pc:sldLayoutMkLst>
        </pc:sldLayoutChg>
        <pc:sldLayoutChg chg="add del replId">
          <pc:chgData name="Jianping He" userId="e9a56473584b1a11" providerId="LiveId" clId="{383175FF-E22E-4E7C-A16D-1805BEB60C66}" dt="2022-06-25T11:46:59.129" v="88" actId="26606"/>
          <pc:sldLayoutMkLst>
            <pc:docMk/>
            <pc:sldMasterMk cId="478389611" sldId="2147483660"/>
            <pc:sldLayoutMk cId="2076857186" sldId="2147483662"/>
          </pc:sldLayoutMkLst>
        </pc:sldLayoutChg>
        <pc:sldLayoutChg chg="add del replId">
          <pc:chgData name="Jianping He" userId="e9a56473584b1a11" providerId="LiveId" clId="{383175FF-E22E-4E7C-A16D-1805BEB60C66}" dt="2022-06-25T11:46:59.129" v="88" actId="26606"/>
          <pc:sldLayoutMkLst>
            <pc:docMk/>
            <pc:sldMasterMk cId="478389611" sldId="2147483660"/>
            <pc:sldLayoutMk cId="3692765952" sldId="2147483663"/>
          </pc:sldLayoutMkLst>
        </pc:sldLayoutChg>
        <pc:sldLayoutChg chg="add del replId">
          <pc:chgData name="Jianping He" userId="e9a56473584b1a11" providerId="LiveId" clId="{383175FF-E22E-4E7C-A16D-1805BEB60C66}" dt="2022-06-25T11:46:59.129" v="88" actId="26606"/>
          <pc:sldLayoutMkLst>
            <pc:docMk/>
            <pc:sldMasterMk cId="478389611" sldId="2147483660"/>
            <pc:sldLayoutMk cId="2053356996" sldId="2147483664"/>
          </pc:sldLayoutMkLst>
        </pc:sldLayoutChg>
        <pc:sldLayoutChg chg="add del replId">
          <pc:chgData name="Jianping He" userId="e9a56473584b1a11" providerId="LiveId" clId="{383175FF-E22E-4E7C-A16D-1805BEB60C66}" dt="2022-06-25T11:46:59.129" v="88" actId="26606"/>
          <pc:sldLayoutMkLst>
            <pc:docMk/>
            <pc:sldMasterMk cId="478389611" sldId="2147483660"/>
            <pc:sldLayoutMk cId="751509908" sldId="2147483665"/>
          </pc:sldLayoutMkLst>
        </pc:sldLayoutChg>
        <pc:sldLayoutChg chg="add del replId">
          <pc:chgData name="Jianping He" userId="e9a56473584b1a11" providerId="LiveId" clId="{383175FF-E22E-4E7C-A16D-1805BEB60C66}" dt="2022-06-25T11:46:59.129" v="88" actId="26606"/>
          <pc:sldLayoutMkLst>
            <pc:docMk/>
            <pc:sldMasterMk cId="478389611" sldId="2147483660"/>
            <pc:sldLayoutMk cId="387203237" sldId="2147483666"/>
          </pc:sldLayoutMkLst>
        </pc:sldLayoutChg>
        <pc:sldLayoutChg chg="add del replId">
          <pc:chgData name="Jianping He" userId="e9a56473584b1a11" providerId="LiveId" clId="{383175FF-E22E-4E7C-A16D-1805BEB60C66}" dt="2022-06-25T11:46:59.129" v="88" actId="26606"/>
          <pc:sldLayoutMkLst>
            <pc:docMk/>
            <pc:sldMasterMk cId="478389611" sldId="2147483660"/>
            <pc:sldLayoutMk cId="1881769006" sldId="2147483667"/>
          </pc:sldLayoutMkLst>
        </pc:sldLayoutChg>
        <pc:sldLayoutChg chg="add del replId">
          <pc:chgData name="Jianping He" userId="e9a56473584b1a11" providerId="LiveId" clId="{383175FF-E22E-4E7C-A16D-1805BEB60C66}" dt="2022-06-25T11:46:59.129" v="88" actId="26606"/>
          <pc:sldLayoutMkLst>
            <pc:docMk/>
            <pc:sldMasterMk cId="478389611" sldId="2147483660"/>
            <pc:sldLayoutMk cId="567619498" sldId="2147483668"/>
          </pc:sldLayoutMkLst>
        </pc:sldLayoutChg>
        <pc:sldLayoutChg chg="add del replId">
          <pc:chgData name="Jianping He" userId="e9a56473584b1a11" providerId="LiveId" clId="{383175FF-E22E-4E7C-A16D-1805BEB60C66}" dt="2022-06-25T11:46:59.129" v="88" actId="26606"/>
          <pc:sldLayoutMkLst>
            <pc:docMk/>
            <pc:sldMasterMk cId="478389611" sldId="2147483660"/>
            <pc:sldLayoutMk cId="74603359" sldId="2147483669"/>
          </pc:sldLayoutMkLst>
        </pc:sldLayoutChg>
        <pc:sldLayoutChg chg="add del replId">
          <pc:chgData name="Jianping He" userId="e9a56473584b1a11" providerId="LiveId" clId="{383175FF-E22E-4E7C-A16D-1805BEB60C66}" dt="2022-06-25T11:46:59.129" v="88" actId="26606"/>
          <pc:sldLayoutMkLst>
            <pc:docMk/>
            <pc:sldMasterMk cId="478389611" sldId="2147483660"/>
            <pc:sldLayoutMk cId="3190328148" sldId="2147483670"/>
          </pc:sldLayoutMkLst>
        </pc:sldLayoutChg>
        <pc:sldLayoutChg chg="add del replId">
          <pc:chgData name="Jianping He" userId="e9a56473584b1a11" providerId="LiveId" clId="{383175FF-E22E-4E7C-A16D-1805BEB60C66}" dt="2022-06-25T11:46:59.129" v="88" actId="26606"/>
          <pc:sldLayoutMkLst>
            <pc:docMk/>
            <pc:sldMasterMk cId="478389611" sldId="2147483660"/>
            <pc:sldLayoutMk cId="765202052" sldId="2147483671"/>
          </pc:sldLayoutMkLst>
        </pc:sldLayoutChg>
      </pc:sldMasterChg>
      <pc:sldMasterChg chg="add del replId addSldLayout delSldLayout">
        <pc:chgData name="Jianping He" userId="e9a56473584b1a11" providerId="LiveId" clId="{383175FF-E22E-4E7C-A16D-1805BEB60C66}" dt="2022-06-25T11:47:40.502" v="114" actId="26606"/>
        <pc:sldMasterMkLst>
          <pc:docMk/>
          <pc:sldMasterMk cId="3125653746" sldId="2147483660"/>
        </pc:sldMasterMkLst>
        <pc:sldLayoutChg chg="add del">
          <pc:chgData name="Jianping He" userId="e9a56473584b1a11" providerId="LiveId" clId="{383175FF-E22E-4E7C-A16D-1805BEB60C66}" dt="2022-06-25T11:47:40.502" v="114" actId="26606"/>
          <pc:sldLayoutMkLst>
            <pc:docMk/>
            <pc:sldMasterMk cId="3125653746" sldId="2147483660"/>
            <pc:sldLayoutMk cId="2477116974" sldId="2147483661"/>
          </pc:sldLayoutMkLst>
        </pc:sldLayoutChg>
        <pc:sldLayoutChg chg="add del replId">
          <pc:chgData name="Jianping He" userId="e9a56473584b1a11" providerId="LiveId" clId="{383175FF-E22E-4E7C-A16D-1805BEB60C66}" dt="2022-06-25T11:47:40.502" v="114" actId="26606"/>
          <pc:sldLayoutMkLst>
            <pc:docMk/>
            <pc:sldMasterMk cId="3125653746" sldId="2147483660"/>
            <pc:sldLayoutMk cId="2656528618" sldId="2147483662"/>
          </pc:sldLayoutMkLst>
        </pc:sldLayoutChg>
        <pc:sldLayoutChg chg="add del replId">
          <pc:chgData name="Jianping He" userId="e9a56473584b1a11" providerId="LiveId" clId="{383175FF-E22E-4E7C-A16D-1805BEB60C66}" dt="2022-06-25T11:47:40.502" v="114" actId="26606"/>
          <pc:sldLayoutMkLst>
            <pc:docMk/>
            <pc:sldMasterMk cId="3125653746" sldId="2147483660"/>
            <pc:sldLayoutMk cId="2721461644" sldId="2147483663"/>
          </pc:sldLayoutMkLst>
        </pc:sldLayoutChg>
        <pc:sldLayoutChg chg="add del replId">
          <pc:chgData name="Jianping He" userId="e9a56473584b1a11" providerId="LiveId" clId="{383175FF-E22E-4E7C-A16D-1805BEB60C66}" dt="2022-06-25T11:47:40.502" v="114" actId="26606"/>
          <pc:sldLayoutMkLst>
            <pc:docMk/>
            <pc:sldMasterMk cId="3125653746" sldId="2147483660"/>
            <pc:sldLayoutMk cId="3386259048" sldId="2147483664"/>
          </pc:sldLayoutMkLst>
        </pc:sldLayoutChg>
        <pc:sldLayoutChg chg="add del replId">
          <pc:chgData name="Jianping He" userId="e9a56473584b1a11" providerId="LiveId" clId="{383175FF-E22E-4E7C-A16D-1805BEB60C66}" dt="2022-06-25T11:47:40.502" v="114" actId="26606"/>
          <pc:sldLayoutMkLst>
            <pc:docMk/>
            <pc:sldMasterMk cId="3125653746" sldId="2147483660"/>
            <pc:sldLayoutMk cId="3530253091" sldId="2147483665"/>
          </pc:sldLayoutMkLst>
        </pc:sldLayoutChg>
        <pc:sldLayoutChg chg="add del replId">
          <pc:chgData name="Jianping He" userId="e9a56473584b1a11" providerId="LiveId" clId="{383175FF-E22E-4E7C-A16D-1805BEB60C66}" dt="2022-06-25T11:47:40.502" v="114" actId="26606"/>
          <pc:sldLayoutMkLst>
            <pc:docMk/>
            <pc:sldMasterMk cId="3125653746" sldId="2147483660"/>
            <pc:sldLayoutMk cId="1730382654" sldId="2147483666"/>
          </pc:sldLayoutMkLst>
        </pc:sldLayoutChg>
        <pc:sldLayoutChg chg="add del replId">
          <pc:chgData name="Jianping He" userId="e9a56473584b1a11" providerId="LiveId" clId="{383175FF-E22E-4E7C-A16D-1805BEB60C66}" dt="2022-06-25T11:47:40.502" v="114" actId="26606"/>
          <pc:sldLayoutMkLst>
            <pc:docMk/>
            <pc:sldMasterMk cId="3125653746" sldId="2147483660"/>
            <pc:sldLayoutMk cId="3786080731" sldId="2147483667"/>
          </pc:sldLayoutMkLst>
        </pc:sldLayoutChg>
        <pc:sldLayoutChg chg="add del replId">
          <pc:chgData name="Jianping He" userId="e9a56473584b1a11" providerId="LiveId" clId="{383175FF-E22E-4E7C-A16D-1805BEB60C66}" dt="2022-06-25T11:47:40.502" v="114" actId="26606"/>
          <pc:sldLayoutMkLst>
            <pc:docMk/>
            <pc:sldMasterMk cId="3125653746" sldId="2147483660"/>
            <pc:sldLayoutMk cId="2590332588" sldId="2147483668"/>
          </pc:sldLayoutMkLst>
        </pc:sldLayoutChg>
        <pc:sldLayoutChg chg="add del replId">
          <pc:chgData name="Jianping He" userId="e9a56473584b1a11" providerId="LiveId" clId="{383175FF-E22E-4E7C-A16D-1805BEB60C66}" dt="2022-06-25T11:47:40.502" v="114" actId="26606"/>
          <pc:sldLayoutMkLst>
            <pc:docMk/>
            <pc:sldMasterMk cId="3125653746" sldId="2147483660"/>
            <pc:sldLayoutMk cId="2205345375" sldId="2147483669"/>
          </pc:sldLayoutMkLst>
        </pc:sldLayoutChg>
        <pc:sldLayoutChg chg="add del replId">
          <pc:chgData name="Jianping He" userId="e9a56473584b1a11" providerId="LiveId" clId="{383175FF-E22E-4E7C-A16D-1805BEB60C66}" dt="2022-06-25T11:47:40.502" v="114" actId="26606"/>
          <pc:sldLayoutMkLst>
            <pc:docMk/>
            <pc:sldMasterMk cId="3125653746" sldId="2147483660"/>
            <pc:sldLayoutMk cId="1835322378" sldId="2147483670"/>
          </pc:sldLayoutMkLst>
        </pc:sldLayoutChg>
        <pc:sldLayoutChg chg="add del replId">
          <pc:chgData name="Jianping He" userId="e9a56473584b1a11" providerId="LiveId" clId="{383175FF-E22E-4E7C-A16D-1805BEB60C66}" dt="2022-06-25T11:47:40.502" v="114" actId="26606"/>
          <pc:sldLayoutMkLst>
            <pc:docMk/>
            <pc:sldMasterMk cId="3125653746" sldId="2147483660"/>
            <pc:sldLayoutMk cId="2432695358" sldId="2147483671"/>
          </pc:sldLayoutMkLst>
        </pc:sldLayoutChg>
      </pc:sldMasterChg>
      <pc:sldMasterChg chg="add del addSldLayout delSldLayout">
        <pc:chgData name="Jianping He" userId="e9a56473584b1a11" providerId="LiveId" clId="{383175FF-E22E-4E7C-A16D-1805BEB60C66}" dt="2022-06-25T11:47:19.251" v="109" actId="26606"/>
        <pc:sldMasterMkLst>
          <pc:docMk/>
          <pc:sldMasterMk cId="2298137618" sldId="2147483673"/>
        </pc:sldMasterMkLst>
        <pc:sldLayoutChg chg="add del">
          <pc:chgData name="Jianping He" userId="e9a56473584b1a11" providerId="LiveId" clId="{383175FF-E22E-4E7C-A16D-1805BEB60C66}" dt="2022-06-25T11:47:19.251" v="109" actId="26606"/>
          <pc:sldLayoutMkLst>
            <pc:docMk/>
            <pc:sldMasterMk cId="2298137618" sldId="2147483673"/>
            <pc:sldLayoutMk cId="1274503369" sldId="2147483662"/>
          </pc:sldLayoutMkLst>
        </pc:sldLayoutChg>
        <pc:sldLayoutChg chg="add del">
          <pc:chgData name="Jianping He" userId="e9a56473584b1a11" providerId="LiveId" clId="{383175FF-E22E-4E7C-A16D-1805BEB60C66}" dt="2022-06-25T11:47:19.251" v="109" actId="26606"/>
          <pc:sldLayoutMkLst>
            <pc:docMk/>
            <pc:sldMasterMk cId="2298137618" sldId="2147483673"/>
            <pc:sldLayoutMk cId="2371262031" sldId="2147483663"/>
          </pc:sldLayoutMkLst>
        </pc:sldLayoutChg>
        <pc:sldLayoutChg chg="add del">
          <pc:chgData name="Jianping He" userId="e9a56473584b1a11" providerId="LiveId" clId="{383175FF-E22E-4E7C-A16D-1805BEB60C66}" dt="2022-06-25T11:47:19.251" v="109" actId="26606"/>
          <pc:sldLayoutMkLst>
            <pc:docMk/>
            <pc:sldMasterMk cId="2298137618" sldId="2147483673"/>
            <pc:sldLayoutMk cId="1702583947" sldId="2147483664"/>
          </pc:sldLayoutMkLst>
        </pc:sldLayoutChg>
        <pc:sldLayoutChg chg="add del">
          <pc:chgData name="Jianping He" userId="e9a56473584b1a11" providerId="LiveId" clId="{383175FF-E22E-4E7C-A16D-1805BEB60C66}" dt="2022-06-25T11:47:19.251" v="109" actId="26606"/>
          <pc:sldLayoutMkLst>
            <pc:docMk/>
            <pc:sldMasterMk cId="2298137618" sldId="2147483673"/>
            <pc:sldLayoutMk cId="1419223339" sldId="2147483665"/>
          </pc:sldLayoutMkLst>
        </pc:sldLayoutChg>
        <pc:sldLayoutChg chg="add del">
          <pc:chgData name="Jianping He" userId="e9a56473584b1a11" providerId="LiveId" clId="{383175FF-E22E-4E7C-A16D-1805BEB60C66}" dt="2022-06-25T11:47:19.251" v="109" actId="26606"/>
          <pc:sldLayoutMkLst>
            <pc:docMk/>
            <pc:sldMasterMk cId="2298137618" sldId="2147483673"/>
            <pc:sldLayoutMk cId="158094631" sldId="2147483666"/>
          </pc:sldLayoutMkLst>
        </pc:sldLayoutChg>
        <pc:sldLayoutChg chg="add del">
          <pc:chgData name="Jianping He" userId="e9a56473584b1a11" providerId="LiveId" clId="{383175FF-E22E-4E7C-A16D-1805BEB60C66}" dt="2022-06-25T11:47:19.251" v="109" actId="26606"/>
          <pc:sldLayoutMkLst>
            <pc:docMk/>
            <pc:sldMasterMk cId="2298137618" sldId="2147483673"/>
            <pc:sldLayoutMk cId="3909023654" sldId="2147483667"/>
          </pc:sldLayoutMkLst>
        </pc:sldLayoutChg>
        <pc:sldLayoutChg chg="add del">
          <pc:chgData name="Jianping He" userId="e9a56473584b1a11" providerId="LiveId" clId="{383175FF-E22E-4E7C-A16D-1805BEB60C66}" dt="2022-06-25T11:47:19.251" v="109" actId="26606"/>
          <pc:sldLayoutMkLst>
            <pc:docMk/>
            <pc:sldMasterMk cId="2298137618" sldId="2147483673"/>
            <pc:sldLayoutMk cId="1819588874" sldId="2147483668"/>
          </pc:sldLayoutMkLst>
        </pc:sldLayoutChg>
        <pc:sldLayoutChg chg="add del">
          <pc:chgData name="Jianping He" userId="e9a56473584b1a11" providerId="LiveId" clId="{383175FF-E22E-4E7C-A16D-1805BEB60C66}" dt="2022-06-25T11:47:19.251" v="109" actId="26606"/>
          <pc:sldLayoutMkLst>
            <pc:docMk/>
            <pc:sldMasterMk cId="2298137618" sldId="2147483673"/>
            <pc:sldLayoutMk cId="2935987727" sldId="2147483669"/>
          </pc:sldLayoutMkLst>
        </pc:sldLayoutChg>
        <pc:sldLayoutChg chg="add del">
          <pc:chgData name="Jianping He" userId="e9a56473584b1a11" providerId="LiveId" clId="{383175FF-E22E-4E7C-A16D-1805BEB60C66}" dt="2022-06-25T11:47:19.251" v="109" actId="26606"/>
          <pc:sldLayoutMkLst>
            <pc:docMk/>
            <pc:sldMasterMk cId="2298137618" sldId="2147483673"/>
            <pc:sldLayoutMk cId="4014591637" sldId="2147483670"/>
          </pc:sldLayoutMkLst>
        </pc:sldLayoutChg>
        <pc:sldLayoutChg chg="add del">
          <pc:chgData name="Jianping He" userId="e9a56473584b1a11" providerId="LiveId" clId="{383175FF-E22E-4E7C-A16D-1805BEB60C66}" dt="2022-06-25T11:47:19.251" v="109" actId="26606"/>
          <pc:sldLayoutMkLst>
            <pc:docMk/>
            <pc:sldMasterMk cId="2298137618" sldId="2147483673"/>
            <pc:sldLayoutMk cId="3220982086" sldId="2147483671"/>
          </pc:sldLayoutMkLst>
        </pc:sldLayoutChg>
        <pc:sldLayoutChg chg="add del">
          <pc:chgData name="Jianping He" userId="e9a56473584b1a11" providerId="LiveId" clId="{383175FF-E22E-4E7C-A16D-1805BEB60C66}" dt="2022-06-25T11:47:19.251" v="109" actId="26606"/>
          <pc:sldLayoutMkLst>
            <pc:docMk/>
            <pc:sldMasterMk cId="2298137618" sldId="2147483673"/>
            <pc:sldLayoutMk cId="3453805376" sldId="2147483672"/>
          </pc:sldLayoutMkLst>
        </pc:sldLayoutChg>
      </pc:sldMasterChg>
      <pc:sldMasterChg chg="add addSldLayout">
        <pc:chgData name="Jianping He" userId="e9a56473584b1a11" providerId="LiveId" clId="{383175FF-E22E-4E7C-A16D-1805BEB60C66}" dt="2022-06-25T11:47:47.163" v="117" actId="26606"/>
        <pc:sldMasterMkLst>
          <pc:docMk/>
          <pc:sldMasterMk cId="3907064006" sldId="2147483673"/>
        </pc:sldMasterMkLst>
        <pc:sldLayoutChg chg="add">
          <pc:chgData name="Jianping He" userId="e9a56473584b1a11" providerId="LiveId" clId="{383175FF-E22E-4E7C-A16D-1805BEB60C66}" dt="2022-06-25T11:47:47.163" v="117" actId="26606"/>
          <pc:sldLayoutMkLst>
            <pc:docMk/>
            <pc:sldMasterMk cId="3907064006" sldId="2147483673"/>
            <pc:sldLayoutMk cId="2275350585" sldId="2147483662"/>
          </pc:sldLayoutMkLst>
        </pc:sldLayoutChg>
        <pc:sldLayoutChg chg="add">
          <pc:chgData name="Jianping He" userId="e9a56473584b1a11" providerId="LiveId" clId="{383175FF-E22E-4E7C-A16D-1805BEB60C66}" dt="2022-06-25T11:47:47.163" v="117" actId="26606"/>
          <pc:sldLayoutMkLst>
            <pc:docMk/>
            <pc:sldMasterMk cId="3907064006" sldId="2147483673"/>
            <pc:sldLayoutMk cId="2558758967" sldId="2147483663"/>
          </pc:sldLayoutMkLst>
        </pc:sldLayoutChg>
        <pc:sldLayoutChg chg="add">
          <pc:chgData name="Jianping He" userId="e9a56473584b1a11" providerId="LiveId" clId="{383175FF-E22E-4E7C-A16D-1805BEB60C66}" dt="2022-06-25T11:47:47.163" v="117" actId="26606"/>
          <pc:sldLayoutMkLst>
            <pc:docMk/>
            <pc:sldMasterMk cId="3907064006" sldId="2147483673"/>
            <pc:sldLayoutMk cId="1353804486" sldId="2147483664"/>
          </pc:sldLayoutMkLst>
        </pc:sldLayoutChg>
        <pc:sldLayoutChg chg="add">
          <pc:chgData name="Jianping He" userId="e9a56473584b1a11" providerId="LiveId" clId="{383175FF-E22E-4E7C-A16D-1805BEB60C66}" dt="2022-06-25T11:47:47.163" v="117" actId="26606"/>
          <pc:sldLayoutMkLst>
            <pc:docMk/>
            <pc:sldMasterMk cId="3907064006" sldId="2147483673"/>
            <pc:sldLayoutMk cId="2192197978" sldId="2147483665"/>
          </pc:sldLayoutMkLst>
        </pc:sldLayoutChg>
        <pc:sldLayoutChg chg="add">
          <pc:chgData name="Jianping He" userId="e9a56473584b1a11" providerId="LiveId" clId="{383175FF-E22E-4E7C-A16D-1805BEB60C66}" dt="2022-06-25T11:47:47.163" v="117" actId="26606"/>
          <pc:sldLayoutMkLst>
            <pc:docMk/>
            <pc:sldMasterMk cId="3907064006" sldId="2147483673"/>
            <pc:sldLayoutMk cId="3103679928" sldId="2147483666"/>
          </pc:sldLayoutMkLst>
        </pc:sldLayoutChg>
        <pc:sldLayoutChg chg="add">
          <pc:chgData name="Jianping He" userId="e9a56473584b1a11" providerId="LiveId" clId="{383175FF-E22E-4E7C-A16D-1805BEB60C66}" dt="2022-06-25T11:47:47.163" v="117" actId="26606"/>
          <pc:sldLayoutMkLst>
            <pc:docMk/>
            <pc:sldMasterMk cId="3907064006" sldId="2147483673"/>
            <pc:sldLayoutMk cId="3031493165" sldId="2147483667"/>
          </pc:sldLayoutMkLst>
        </pc:sldLayoutChg>
        <pc:sldLayoutChg chg="add">
          <pc:chgData name="Jianping He" userId="e9a56473584b1a11" providerId="LiveId" clId="{383175FF-E22E-4E7C-A16D-1805BEB60C66}" dt="2022-06-25T11:47:47.163" v="117" actId="26606"/>
          <pc:sldLayoutMkLst>
            <pc:docMk/>
            <pc:sldMasterMk cId="3907064006" sldId="2147483673"/>
            <pc:sldLayoutMk cId="1554225395" sldId="2147483668"/>
          </pc:sldLayoutMkLst>
        </pc:sldLayoutChg>
        <pc:sldLayoutChg chg="add">
          <pc:chgData name="Jianping He" userId="e9a56473584b1a11" providerId="LiveId" clId="{383175FF-E22E-4E7C-A16D-1805BEB60C66}" dt="2022-06-25T11:47:47.163" v="117" actId="26606"/>
          <pc:sldLayoutMkLst>
            <pc:docMk/>
            <pc:sldMasterMk cId="3907064006" sldId="2147483673"/>
            <pc:sldLayoutMk cId="660293611" sldId="2147483669"/>
          </pc:sldLayoutMkLst>
        </pc:sldLayoutChg>
        <pc:sldLayoutChg chg="add">
          <pc:chgData name="Jianping He" userId="e9a56473584b1a11" providerId="LiveId" clId="{383175FF-E22E-4E7C-A16D-1805BEB60C66}" dt="2022-06-25T11:47:47.163" v="117" actId="26606"/>
          <pc:sldLayoutMkLst>
            <pc:docMk/>
            <pc:sldMasterMk cId="3907064006" sldId="2147483673"/>
            <pc:sldLayoutMk cId="3549543090" sldId="2147483670"/>
          </pc:sldLayoutMkLst>
        </pc:sldLayoutChg>
        <pc:sldLayoutChg chg="add">
          <pc:chgData name="Jianping He" userId="e9a56473584b1a11" providerId="LiveId" clId="{383175FF-E22E-4E7C-A16D-1805BEB60C66}" dt="2022-06-25T11:47:47.163" v="117" actId="26606"/>
          <pc:sldLayoutMkLst>
            <pc:docMk/>
            <pc:sldMasterMk cId="3907064006" sldId="2147483673"/>
            <pc:sldLayoutMk cId="3345840494" sldId="2147483671"/>
          </pc:sldLayoutMkLst>
        </pc:sldLayoutChg>
        <pc:sldLayoutChg chg="add">
          <pc:chgData name="Jianping He" userId="e9a56473584b1a11" providerId="LiveId" clId="{383175FF-E22E-4E7C-A16D-1805BEB60C66}" dt="2022-06-25T11:47:47.163" v="117" actId="26606"/>
          <pc:sldLayoutMkLst>
            <pc:docMk/>
            <pc:sldMasterMk cId="3907064006" sldId="2147483673"/>
            <pc:sldLayoutMk cId="369219896" sldId="2147483672"/>
          </pc:sldLayoutMkLst>
        </pc:sldLayoutChg>
      </pc:sldMasterChg>
      <pc:sldMasterChg chg="add del addSldLayout delSldLayout">
        <pc:chgData name="Jianping He" userId="e9a56473584b1a11" providerId="LiveId" clId="{383175FF-E22E-4E7C-A16D-1805BEB60C66}" dt="2022-06-25T11:47:17.016" v="106" actId="26606"/>
        <pc:sldMasterMkLst>
          <pc:docMk/>
          <pc:sldMasterMk cId="2786657879" sldId="2147483674"/>
        </pc:sldMasterMkLst>
        <pc:sldLayoutChg chg="add del">
          <pc:chgData name="Jianping He" userId="e9a56473584b1a11" providerId="LiveId" clId="{383175FF-E22E-4E7C-A16D-1805BEB60C66}" dt="2022-06-25T11:47:17.016" v="106" actId="26606"/>
          <pc:sldLayoutMkLst>
            <pc:docMk/>
            <pc:sldMasterMk cId="2786657879" sldId="2147483674"/>
            <pc:sldLayoutMk cId="2502496453" sldId="2147483675"/>
          </pc:sldLayoutMkLst>
        </pc:sldLayoutChg>
        <pc:sldLayoutChg chg="add del">
          <pc:chgData name="Jianping He" userId="e9a56473584b1a11" providerId="LiveId" clId="{383175FF-E22E-4E7C-A16D-1805BEB60C66}" dt="2022-06-25T11:47:17.016" v="106" actId="26606"/>
          <pc:sldLayoutMkLst>
            <pc:docMk/>
            <pc:sldMasterMk cId="2786657879" sldId="2147483674"/>
            <pc:sldLayoutMk cId="1490375261" sldId="2147483676"/>
          </pc:sldLayoutMkLst>
        </pc:sldLayoutChg>
        <pc:sldLayoutChg chg="add del">
          <pc:chgData name="Jianping He" userId="e9a56473584b1a11" providerId="LiveId" clId="{383175FF-E22E-4E7C-A16D-1805BEB60C66}" dt="2022-06-25T11:47:17.016" v="106" actId="26606"/>
          <pc:sldLayoutMkLst>
            <pc:docMk/>
            <pc:sldMasterMk cId="2786657879" sldId="2147483674"/>
            <pc:sldLayoutMk cId="2916871201" sldId="2147483677"/>
          </pc:sldLayoutMkLst>
        </pc:sldLayoutChg>
        <pc:sldLayoutChg chg="add del">
          <pc:chgData name="Jianping He" userId="e9a56473584b1a11" providerId="LiveId" clId="{383175FF-E22E-4E7C-A16D-1805BEB60C66}" dt="2022-06-25T11:47:17.016" v="106" actId="26606"/>
          <pc:sldLayoutMkLst>
            <pc:docMk/>
            <pc:sldMasterMk cId="2786657879" sldId="2147483674"/>
            <pc:sldLayoutMk cId="1471339616" sldId="2147483678"/>
          </pc:sldLayoutMkLst>
        </pc:sldLayoutChg>
        <pc:sldLayoutChg chg="add del">
          <pc:chgData name="Jianping He" userId="e9a56473584b1a11" providerId="LiveId" clId="{383175FF-E22E-4E7C-A16D-1805BEB60C66}" dt="2022-06-25T11:47:17.016" v="106" actId="26606"/>
          <pc:sldLayoutMkLst>
            <pc:docMk/>
            <pc:sldMasterMk cId="2786657879" sldId="2147483674"/>
            <pc:sldLayoutMk cId="3706724815" sldId="2147483679"/>
          </pc:sldLayoutMkLst>
        </pc:sldLayoutChg>
        <pc:sldLayoutChg chg="add del">
          <pc:chgData name="Jianping He" userId="e9a56473584b1a11" providerId="LiveId" clId="{383175FF-E22E-4E7C-A16D-1805BEB60C66}" dt="2022-06-25T11:47:17.016" v="106" actId="26606"/>
          <pc:sldLayoutMkLst>
            <pc:docMk/>
            <pc:sldMasterMk cId="2786657879" sldId="2147483674"/>
            <pc:sldLayoutMk cId="2077075111" sldId="2147483680"/>
          </pc:sldLayoutMkLst>
        </pc:sldLayoutChg>
        <pc:sldLayoutChg chg="add del">
          <pc:chgData name="Jianping He" userId="e9a56473584b1a11" providerId="LiveId" clId="{383175FF-E22E-4E7C-A16D-1805BEB60C66}" dt="2022-06-25T11:47:17.016" v="106" actId="26606"/>
          <pc:sldLayoutMkLst>
            <pc:docMk/>
            <pc:sldMasterMk cId="2786657879" sldId="2147483674"/>
            <pc:sldLayoutMk cId="123877409" sldId="2147483681"/>
          </pc:sldLayoutMkLst>
        </pc:sldLayoutChg>
        <pc:sldLayoutChg chg="add del">
          <pc:chgData name="Jianping He" userId="e9a56473584b1a11" providerId="LiveId" clId="{383175FF-E22E-4E7C-A16D-1805BEB60C66}" dt="2022-06-25T11:47:17.016" v="106" actId="26606"/>
          <pc:sldLayoutMkLst>
            <pc:docMk/>
            <pc:sldMasterMk cId="2786657879" sldId="2147483674"/>
            <pc:sldLayoutMk cId="3302578114" sldId="2147483682"/>
          </pc:sldLayoutMkLst>
        </pc:sldLayoutChg>
        <pc:sldLayoutChg chg="add del">
          <pc:chgData name="Jianping He" userId="e9a56473584b1a11" providerId="LiveId" clId="{383175FF-E22E-4E7C-A16D-1805BEB60C66}" dt="2022-06-25T11:47:17.016" v="106" actId="26606"/>
          <pc:sldLayoutMkLst>
            <pc:docMk/>
            <pc:sldMasterMk cId="2786657879" sldId="2147483674"/>
            <pc:sldLayoutMk cId="2517475158" sldId="2147483683"/>
          </pc:sldLayoutMkLst>
        </pc:sldLayoutChg>
        <pc:sldLayoutChg chg="add del">
          <pc:chgData name="Jianping He" userId="e9a56473584b1a11" providerId="LiveId" clId="{383175FF-E22E-4E7C-A16D-1805BEB60C66}" dt="2022-06-25T11:47:17.016" v="106" actId="26606"/>
          <pc:sldLayoutMkLst>
            <pc:docMk/>
            <pc:sldMasterMk cId="2786657879" sldId="2147483674"/>
            <pc:sldLayoutMk cId="3917709923" sldId="2147483684"/>
          </pc:sldLayoutMkLst>
        </pc:sldLayoutChg>
        <pc:sldLayoutChg chg="add del">
          <pc:chgData name="Jianping He" userId="e9a56473584b1a11" providerId="LiveId" clId="{383175FF-E22E-4E7C-A16D-1805BEB60C66}" dt="2022-06-25T11:47:17.016" v="106" actId="26606"/>
          <pc:sldLayoutMkLst>
            <pc:docMk/>
            <pc:sldMasterMk cId="2786657879" sldId="2147483674"/>
            <pc:sldLayoutMk cId="3381851558" sldId="2147483685"/>
          </pc:sldLayoutMkLst>
        </pc:sldLayoutChg>
      </pc:sldMasterChg>
      <pc:sldMasterChg chg="add del addSldLayout delSldLayout">
        <pc:chgData name="Jianping He" userId="e9a56473584b1a11" providerId="LiveId" clId="{383175FF-E22E-4E7C-A16D-1805BEB60C66}" dt="2022-06-25T11:47:04.574" v="96" actId="26606"/>
        <pc:sldMasterMkLst>
          <pc:docMk/>
          <pc:sldMasterMk cId="2190022757" sldId="2147483686"/>
        </pc:sldMasterMkLst>
        <pc:sldLayoutChg chg="add del">
          <pc:chgData name="Jianping He" userId="e9a56473584b1a11" providerId="LiveId" clId="{383175FF-E22E-4E7C-A16D-1805BEB60C66}" dt="2022-06-25T11:47:04.574" v="96" actId="26606"/>
          <pc:sldLayoutMkLst>
            <pc:docMk/>
            <pc:sldMasterMk cId="2190022757" sldId="2147483686"/>
            <pc:sldLayoutMk cId="371344933" sldId="2147483675"/>
          </pc:sldLayoutMkLst>
        </pc:sldLayoutChg>
        <pc:sldLayoutChg chg="add del">
          <pc:chgData name="Jianping He" userId="e9a56473584b1a11" providerId="LiveId" clId="{383175FF-E22E-4E7C-A16D-1805BEB60C66}" dt="2022-06-25T11:47:04.574" v="96" actId="26606"/>
          <pc:sldLayoutMkLst>
            <pc:docMk/>
            <pc:sldMasterMk cId="2190022757" sldId="2147483686"/>
            <pc:sldLayoutMk cId="3368468177" sldId="2147483676"/>
          </pc:sldLayoutMkLst>
        </pc:sldLayoutChg>
        <pc:sldLayoutChg chg="add del">
          <pc:chgData name="Jianping He" userId="e9a56473584b1a11" providerId="LiveId" clId="{383175FF-E22E-4E7C-A16D-1805BEB60C66}" dt="2022-06-25T11:47:04.574" v="96" actId="26606"/>
          <pc:sldLayoutMkLst>
            <pc:docMk/>
            <pc:sldMasterMk cId="2190022757" sldId="2147483686"/>
            <pc:sldLayoutMk cId="2677107331" sldId="2147483677"/>
          </pc:sldLayoutMkLst>
        </pc:sldLayoutChg>
        <pc:sldLayoutChg chg="add del">
          <pc:chgData name="Jianping He" userId="e9a56473584b1a11" providerId="LiveId" clId="{383175FF-E22E-4E7C-A16D-1805BEB60C66}" dt="2022-06-25T11:47:04.574" v="96" actId="26606"/>
          <pc:sldLayoutMkLst>
            <pc:docMk/>
            <pc:sldMasterMk cId="2190022757" sldId="2147483686"/>
            <pc:sldLayoutMk cId="1659033014" sldId="2147483678"/>
          </pc:sldLayoutMkLst>
        </pc:sldLayoutChg>
        <pc:sldLayoutChg chg="add del">
          <pc:chgData name="Jianping He" userId="e9a56473584b1a11" providerId="LiveId" clId="{383175FF-E22E-4E7C-A16D-1805BEB60C66}" dt="2022-06-25T11:47:04.574" v="96" actId="26606"/>
          <pc:sldLayoutMkLst>
            <pc:docMk/>
            <pc:sldMasterMk cId="2190022757" sldId="2147483686"/>
            <pc:sldLayoutMk cId="2331289586" sldId="2147483679"/>
          </pc:sldLayoutMkLst>
        </pc:sldLayoutChg>
        <pc:sldLayoutChg chg="add del">
          <pc:chgData name="Jianping He" userId="e9a56473584b1a11" providerId="LiveId" clId="{383175FF-E22E-4E7C-A16D-1805BEB60C66}" dt="2022-06-25T11:47:04.574" v="96" actId="26606"/>
          <pc:sldLayoutMkLst>
            <pc:docMk/>
            <pc:sldMasterMk cId="2190022757" sldId="2147483686"/>
            <pc:sldLayoutMk cId="2377760806" sldId="2147483680"/>
          </pc:sldLayoutMkLst>
        </pc:sldLayoutChg>
        <pc:sldLayoutChg chg="add del">
          <pc:chgData name="Jianping He" userId="e9a56473584b1a11" providerId="LiveId" clId="{383175FF-E22E-4E7C-A16D-1805BEB60C66}" dt="2022-06-25T11:47:04.574" v="96" actId="26606"/>
          <pc:sldLayoutMkLst>
            <pc:docMk/>
            <pc:sldMasterMk cId="2190022757" sldId="2147483686"/>
            <pc:sldLayoutMk cId="2271371731" sldId="2147483681"/>
          </pc:sldLayoutMkLst>
        </pc:sldLayoutChg>
        <pc:sldLayoutChg chg="add del">
          <pc:chgData name="Jianping He" userId="e9a56473584b1a11" providerId="LiveId" clId="{383175FF-E22E-4E7C-A16D-1805BEB60C66}" dt="2022-06-25T11:47:04.574" v="96" actId="26606"/>
          <pc:sldLayoutMkLst>
            <pc:docMk/>
            <pc:sldMasterMk cId="2190022757" sldId="2147483686"/>
            <pc:sldLayoutMk cId="2470884476" sldId="2147483682"/>
          </pc:sldLayoutMkLst>
        </pc:sldLayoutChg>
        <pc:sldLayoutChg chg="add del">
          <pc:chgData name="Jianping He" userId="e9a56473584b1a11" providerId="LiveId" clId="{383175FF-E22E-4E7C-A16D-1805BEB60C66}" dt="2022-06-25T11:47:04.574" v="96" actId="26606"/>
          <pc:sldLayoutMkLst>
            <pc:docMk/>
            <pc:sldMasterMk cId="2190022757" sldId="2147483686"/>
            <pc:sldLayoutMk cId="3666896550" sldId="2147483683"/>
          </pc:sldLayoutMkLst>
        </pc:sldLayoutChg>
        <pc:sldLayoutChg chg="add del">
          <pc:chgData name="Jianping He" userId="e9a56473584b1a11" providerId="LiveId" clId="{383175FF-E22E-4E7C-A16D-1805BEB60C66}" dt="2022-06-25T11:47:04.574" v="96" actId="26606"/>
          <pc:sldLayoutMkLst>
            <pc:docMk/>
            <pc:sldMasterMk cId="2190022757" sldId="2147483686"/>
            <pc:sldLayoutMk cId="2984535767" sldId="2147483684"/>
          </pc:sldLayoutMkLst>
        </pc:sldLayoutChg>
        <pc:sldLayoutChg chg="add del">
          <pc:chgData name="Jianping He" userId="e9a56473584b1a11" providerId="LiveId" clId="{383175FF-E22E-4E7C-A16D-1805BEB60C66}" dt="2022-06-25T11:47:04.574" v="96" actId="26606"/>
          <pc:sldLayoutMkLst>
            <pc:docMk/>
            <pc:sldMasterMk cId="2190022757" sldId="2147483686"/>
            <pc:sldLayoutMk cId="3222819416" sldId="2147483685"/>
          </pc:sldLayoutMkLst>
        </pc:sldLayoutChg>
      </pc:sldMasterChg>
      <pc:sldMasterChg chg="add del addSldLayout delSldLayout">
        <pc:chgData name="Jianping He" userId="e9a56473584b1a11" providerId="LiveId" clId="{383175FF-E22E-4E7C-A16D-1805BEB60C66}" dt="2022-06-25T11:47:47.130" v="116" actId="26606"/>
        <pc:sldMasterMkLst>
          <pc:docMk/>
          <pc:sldMasterMk cId="4166811164" sldId="2147483686"/>
        </pc:sldMasterMkLst>
        <pc:sldLayoutChg chg="add del">
          <pc:chgData name="Jianping He" userId="e9a56473584b1a11" providerId="LiveId" clId="{383175FF-E22E-4E7C-A16D-1805BEB60C66}" dt="2022-06-25T11:47:47.130" v="116" actId="26606"/>
          <pc:sldLayoutMkLst>
            <pc:docMk/>
            <pc:sldMasterMk cId="4166811164" sldId="2147483686"/>
            <pc:sldLayoutMk cId="4154282393" sldId="2147483675"/>
          </pc:sldLayoutMkLst>
        </pc:sldLayoutChg>
        <pc:sldLayoutChg chg="add del">
          <pc:chgData name="Jianping He" userId="e9a56473584b1a11" providerId="LiveId" clId="{383175FF-E22E-4E7C-A16D-1805BEB60C66}" dt="2022-06-25T11:47:47.130" v="116" actId="26606"/>
          <pc:sldLayoutMkLst>
            <pc:docMk/>
            <pc:sldMasterMk cId="4166811164" sldId="2147483686"/>
            <pc:sldLayoutMk cId="1389777917" sldId="2147483676"/>
          </pc:sldLayoutMkLst>
        </pc:sldLayoutChg>
        <pc:sldLayoutChg chg="add del">
          <pc:chgData name="Jianping He" userId="e9a56473584b1a11" providerId="LiveId" clId="{383175FF-E22E-4E7C-A16D-1805BEB60C66}" dt="2022-06-25T11:47:47.130" v="116" actId="26606"/>
          <pc:sldLayoutMkLst>
            <pc:docMk/>
            <pc:sldMasterMk cId="4166811164" sldId="2147483686"/>
            <pc:sldLayoutMk cId="892403165" sldId="2147483677"/>
          </pc:sldLayoutMkLst>
        </pc:sldLayoutChg>
        <pc:sldLayoutChg chg="add del">
          <pc:chgData name="Jianping He" userId="e9a56473584b1a11" providerId="LiveId" clId="{383175FF-E22E-4E7C-A16D-1805BEB60C66}" dt="2022-06-25T11:47:47.130" v="116" actId="26606"/>
          <pc:sldLayoutMkLst>
            <pc:docMk/>
            <pc:sldMasterMk cId="4166811164" sldId="2147483686"/>
            <pc:sldLayoutMk cId="3230133572" sldId="2147483678"/>
          </pc:sldLayoutMkLst>
        </pc:sldLayoutChg>
        <pc:sldLayoutChg chg="add del">
          <pc:chgData name="Jianping He" userId="e9a56473584b1a11" providerId="LiveId" clId="{383175FF-E22E-4E7C-A16D-1805BEB60C66}" dt="2022-06-25T11:47:47.130" v="116" actId="26606"/>
          <pc:sldLayoutMkLst>
            <pc:docMk/>
            <pc:sldMasterMk cId="4166811164" sldId="2147483686"/>
            <pc:sldLayoutMk cId="382079029" sldId="2147483679"/>
          </pc:sldLayoutMkLst>
        </pc:sldLayoutChg>
        <pc:sldLayoutChg chg="add del">
          <pc:chgData name="Jianping He" userId="e9a56473584b1a11" providerId="LiveId" clId="{383175FF-E22E-4E7C-A16D-1805BEB60C66}" dt="2022-06-25T11:47:47.130" v="116" actId="26606"/>
          <pc:sldLayoutMkLst>
            <pc:docMk/>
            <pc:sldMasterMk cId="4166811164" sldId="2147483686"/>
            <pc:sldLayoutMk cId="1730930068" sldId="2147483680"/>
          </pc:sldLayoutMkLst>
        </pc:sldLayoutChg>
        <pc:sldLayoutChg chg="add del">
          <pc:chgData name="Jianping He" userId="e9a56473584b1a11" providerId="LiveId" clId="{383175FF-E22E-4E7C-A16D-1805BEB60C66}" dt="2022-06-25T11:47:47.130" v="116" actId="26606"/>
          <pc:sldLayoutMkLst>
            <pc:docMk/>
            <pc:sldMasterMk cId="4166811164" sldId="2147483686"/>
            <pc:sldLayoutMk cId="316372748" sldId="2147483681"/>
          </pc:sldLayoutMkLst>
        </pc:sldLayoutChg>
        <pc:sldLayoutChg chg="add del">
          <pc:chgData name="Jianping He" userId="e9a56473584b1a11" providerId="LiveId" clId="{383175FF-E22E-4E7C-A16D-1805BEB60C66}" dt="2022-06-25T11:47:47.130" v="116" actId="26606"/>
          <pc:sldLayoutMkLst>
            <pc:docMk/>
            <pc:sldMasterMk cId="4166811164" sldId="2147483686"/>
            <pc:sldLayoutMk cId="419855461" sldId="2147483682"/>
          </pc:sldLayoutMkLst>
        </pc:sldLayoutChg>
        <pc:sldLayoutChg chg="add del">
          <pc:chgData name="Jianping He" userId="e9a56473584b1a11" providerId="LiveId" clId="{383175FF-E22E-4E7C-A16D-1805BEB60C66}" dt="2022-06-25T11:47:47.130" v="116" actId="26606"/>
          <pc:sldLayoutMkLst>
            <pc:docMk/>
            <pc:sldMasterMk cId="4166811164" sldId="2147483686"/>
            <pc:sldLayoutMk cId="1814996475" sldId="2147483683"/>
          </pc:sldLayoutMkLst>
        </pc:sldLayoutChg>
        <pc:sldLayoutChg chg="add del">
          <pc:chgData name="Jianping He" userId="e9a56473584b1a11" providerId="LiveId" clId="{383175FF-E22E-4E7C-A16D-1805BEB60C66}" dt="2022-06-25T11:47:47.130" v="116" actId="26606"/>
          <pc:sldLayoutMkLst>
            <pc:docMk/>
            <pc:sldMasterMk cId="4166811164" sldId="2147483686"/>
            <pc:sldLayoutMk cId="3370767752" sldId="2147483684"/>
          </pc:sldLayoutMkLst>
        </pc:sldLayoutChg>
        <pc:sldLayoutChg chg="add del">
          <pc:chgData name="Jianping He" userId="e9a56473584b1a11" providerId="LiveId" clId="{383175FF-E22E-4E7C-A16D-1805BEB60C66}" dt="2022-06-25T11:47:47.130" v="116" actId="26606"/>
          <pc:sldLayoutMkLst>
            <pc:docMk/>
            <pc:sldMasterMk cId="4166811164" sldId="2147483686"/>
            <pc:sldLayoutMk cId="1733342423" sldId="2147483685"/>
          </pc:sldLayoutMkLst>
        </pc:sldLayoutChg>
      </pc:sldMasterChg>
      <pc:sldMasterChg chg="add del addSldLayout delSldLayout">
        <pc:chgData name="Jianping He" userId="e9a56473584b1a11" providerId="LiveId" clId="{383175FF-E22E-4E7C-A16D-1805BEB60C66}" dt="2022-06-25T11:47:18.704" v="108" actId="26606"/>
        <pc:sldMasterMkLst>
          <pc:docMk/>
          <pc:sldMasterMk cId="3138310350" sldId="2147483697"/>
        </pc:sldMasterMkLst>
        <pc:sldLayoutChg chg="add del">
          <pc:chgData name="Jianping He" userId="e9a56473584b1a11" providerId="LiveId" clId="{383175FF-E22E-4E7C-A16D-1805BEB60C66}" dt="2022-06-25T11:47:18.704" v="108" actId="26606"/>
          <pc:sldLayoutMkLst>
            <pc:docMk/>
            <pc:sldMasterMk cId="3138310350" sldId="2147483697"/>
            <pc:sldLayoutMk cId="3511355103" sldId="2147483686"/>
          </pc:sldLayoutMkLst>
        </pc:sldLayoutChg>
        <pc:sldLayoutChg chg="add del">
          <pc:chgData name="Jianping He" userId="e9a56473584b1a11" providerId="LiveId" clId="{383175FF-E22E-4E7C-A16D-1805BEB60C66}" dt="2022-06-25T11:47:18.704" v="108" actId="26606"/>
          <pc:sldLayoutMkLst>
            <pc:docMk/>
            <pc:sldMasterMk cId="3138310350" sldId="2147483697"/>
            <pc:sldLayoutMk cId="1445667980" sldId="2147483687"/>
          </pc:sldLayoutMkLst>
        </pc:sldLayoutChg>
        <pc:sldLayoutChg chg="add del">
          <pc:chgData name="Jianping He" userId="e9a56473584b1a11" providerId="LiveId" clId="{383175FF-E22E-4E7C-A16D-1805BEB60C66}" dt="2022-06-25T11:47:18.704" v="108" actId="26606"/>
          <pc:sldLayoutMkLst>
            <pc:docMk/>
            <pc:sldMasterMk cId="3138310350" sldId="2147483697"/>
            <pc:sldLayoutMk cId="3627720874" sldId="2147483688"/>
          </pc:sldLayoutMkLst>
        </pc:sldLayoutChg>
        <pc:sldLayoutChg chg="add del">
          <pc:chgData name="Jianping He" userId="e9a56473584b1a11" providerId="LiveId" clId="{383175FF-E22E-4E7C-A16D-1805BEB60C66}" dt="2022-06-25T11:47:18.704" v="108" actId="26606"/>
          <pc:sldLayoutMkLst>
            <pc:docMk/>
            <pc:sldMasterMk cId="3138310350" sldId="2147483697"/>
            <pc:sldLayoutMk cId="2345111037" sldId="2147483689"/>
          </pc:sldLayoutMkLst>
        </pc:sldLayoutChg>
        <pc:sldLayoutChg chg="add del">
          <pc:chgData name="Jianping He" userId="e9a56473584b1a11" providerId="LiveId" clId="{383175FF-E22E-4E7C-A16D-1805BEB60C66}" dt="2022-06-25T11:47:18.704" v="108" actId="26606"/>
          <pc:sldLayoutMkLst>
            <pc:docMk/>
            <pc:sldMasterMk cId="3138310350" sldId="2147483697"/>
            <pc:sldLayoutMk cId="321365715" sldId="2147483690"/>
          </pc:sldLayoutMkLst>
        </pc:sldLayoutChg>
        <pc:sldLayoutChg chg="add del">
          <pc:chgData name="Jianping He" userId="e9a56473584b1a11" providerId="LiveId" clId="{383175FF-E22E-4E7C-A16D-1805BEB60C66}" dt="2022-06-25T11:47:18.704" v="108" actId="26606"/>
          <pc:sldLayoutMkLst>
            <pc:docMk/>
            <pc:sldMasterMk cId="3138310350" sldId="2147483697"/>
            <pc:sldLayoutMk cId="2866141286" sldId="2147483691"/>
          </pc:sldLayoutMkLst>
        </pc:sldLayoutChg>
        <pc:sldLayoutChg chg="add del">
          <pc:chgData name="Jianping He" userId="e9a56473584b1a11" providerId="LiveId" clId="{383175FF-E22E-4E7C-A16D-1805BEB60C66}" dt="2022-06-25T11:47:18.704" v="108" actId="26606"/>
          <pc:sldLayoutMkLst>
            <pc:docMk/>
            <pc:sldMasterMk cId="3138310350" sldId="2147483697"/>
            <pc:sldLayoutMk cId="2365300012" sldId="2147483692"/>
          </pc:sldLayoutMkLst>
        </pc:sldLayoutChg>
        <pc:sldLayoutChg chg="add del">
          <pc:chgData name="Jianping He" userId="e9a56473584b1a11" providerId="LiveId" clId="{383175FF-E22E-4E7C-A16D-1805BEB60C66}" dt="2022-06-25T11:47:18.704" v="108" actId="26606"/>
          <pc:sldLayoutMkLst>
            <pc:docMk/>
            <pc:sldMasterMk cId="3138310350" sldId="2147483697"/>
            <pc:sldLayoutMk cId="1890678457" sldId="2147483693"/>
          </pc:sldLayoutMkLst>
        </pc:sldLayoutChg>
        <pc:sldLayoutChg chg="add del">
          <pc:chgData name="Jianping He" userId="e9a56473584b1a11" providerId="LiveId" clId="{383175FF-E22E-4E7C-A16D-1805BEB60C66}" dt="2022-06-25T11:47:18.704" v="108" actId="26606"/>
          <pc:sldLayoutMkLst>
            <pc:docMk/>
            <pc:sldMasterMk cId="3138310350" sldId="2147483697"/>
            <pc:sldLayoutMk cId="392063514" sldId="2147483694"/>
          </pc:sldLayoutMkLst>
        </pc:sldLayoutChg>
        <pc:sldLayoutChg chg="add del">
          <pc:chgData name="Jianping He" userId="e9a56473584b1a11" providerId="LiveId" clId="{383175FF-E22E-4E7C-A16D-1805BEB60C66}" dt="2022-06-25T11:47:18.704" v="108" actId="26606"/>
          <pc:sldLayoutMkLst>
            <pc:docMk/>
            <pc:sldMasterMk cId="3138310350" sldId="2147483697"/>
            <pc:sldLayoutMk cId="495839357" sldId="2147483695"/>
          </pc:sldLayoutMkLst>
        </pc:sldLayoutChg>
        <pc:sldLayoutChg chg="add del">
          <pc:chgData name="Jianping He" userId="e9a56473584b1a11" providerId="LiveId" clId="{383175FF-E22E-4E7C-A16D-1805BEB60C66}" dt="2022-06-25T11:47:18.704" v="108" actId="26606"/>
          <pc:sldLayoutMkLst>
            <pc:docMk/>
            <pc:sldMasterMk cId="3138310350" sldId="2147483697"/>
            <pc:sldLayoutMk cId="2779308815" sldId="2147483696"/>
          </pc:sldLayoutMkLst>
        </pc:sldLayoutChg>
      </pc:sldMasterChg>
      <pc:sldMasterChg chg="add del addSldLayout delSldLayout">
        <pc:chgData name="Jianping He" userId="e9a56473584b1a11" providerId="LiveId" clId="{383175FF-E22E-4E7C-A16D-1805BEB60C66}" dt="2022-06-25T11:47:01.674" v="92" actId="26606"/>
        <pc:sldMasterMkLst>
          <pc:docMk/>
          <pc:sldMasterMk cId="3029028255" sldId="2147483699"/>
        </pc:sldMasterMkLst>
        <pc:sldLayoutChg chg="add del">
          <pc:chgData name="Jianping He" userId="e9a56473584b1a11" providerId="LiveId" clId="{383175FF-E22E-4E7C-A16D-1805BEB60C66}" dt="2022-06-25T11:47:01.674" v="92" actId="26606"/>
          <pc:sldLayoutMkLst>
            <pc:docMk/>
            <pc:sldMasterMk cId="3029028255" sldId="2147483699"/>
            <pc:sldLayoutMk cId="1814805247" sldId="2147483688"/>
          </pc:sldLayoutMkLst>
        </pc:sldLayoutChg>
        <pc:sldLayoutChg chg="add del">
          <pc:chgData name="Jianping He" userId="e9a56473584b1a11" providerId="LiveId" clId="{383175FF-E22E-4E7C-A16D-1805BEB60C66}" dt="2022-06-25T11:47:01.674" v="92" actId="26606"/>
          <pc:sldLayoutMkLst>
            <pc:docMk/>
            <pc:sldMasterMk cId="3029028255" sldId="2147483699"/>
            <pc:sldLayoutMk cId="2695550527" sldId="2147483689"/>
          </pc:sldLayoutMkLst>
        </pc:sldLayoutChg>
        <pc:sldLayoutChg chg="add del">
          <pc:chgData name="Jianping He" userId="e9a56473584b1a11" providerId="LiveId" clId="{383175FF-E22E-4E7C-A16D-1805BEB60C66}" dt="2022-06-25T11:47:01.674" v="92" actId="26606"/>
          <pc:sldLayoutMkLst>
            <pc:docMk/>
            <pc:sldMasterMk cId="3029028255" sldId="2147483699"/>
            <pc:sldLayoutMk cId="1193587871" sldId="2147483690"/>
          </pc:sldLayoutMkLst>
        </pc:sldLayoutChg>
        <pc:sldLayoutChg chg="add del">
          <pc:chgData name="Jianping He" userId="e9a56473584b1a11" providerId="LiveId" clId="{383175FF-E22E-4E7C-A16D-1805BEB60C66}" dt="2022-06-25T11:47:01.674" v="92" actId="26606"/>
          <pc:sldLayoutMkLst>
            <pc:docMk/>
            <pc:sldMasterMk cId="3029028255" sldId="2147483699"/>
            <pc:sldLayoutMk cId="2039307301" sldId="2147483691"/>
          </pc:sldLayoutMkLst>
        </pc:sldLayoutChg>
        <pc:sldLayoutChg chg="add del">
          <pc:chgData name="Jianping He" userId="e9a56473584b1a11" providerId="LiveId" clId="{383175FF-E22E-4E7C-A16D-1805BEB60C66}" dt="2022-06-25T11:47:01.674" v="92" actId="26606"/>
          <pc:sldLayoutMkLst>
            <pc:docMk/>
            <pc:sldMasterMk cId="3029028255" sldId="2147483699"/>
            <pc:sldLayoutMk cId="1657723010" sldId="2147483692"/>
          </pc:sldLayoutMkLst>
        </pc:sldLayoutChg>
        <pc:sldLayoutChg chg="add del">
          <pc:chgData name="Jianping He" userId="e9a56473584b1a11" providerId="LiveId" clId="{383175FF-E22E-4E7C-A16D-1805BEB60C66}" dt="2022-06-25T11:47:01.674" v="92" actId="26606"/>
          <pc:sldLayoutMkLst>
            <pc:docMk/>
            <pc:sldMasterMk cId="3029028255" sldId="2147483699"/>
            <pc:sldLayoutMk cId="1836195252" sldId="2147483693"/>
          </pc:sldLayoutMkLst>
        </pc:sldLayoutChg>
        <pc:sldLayoutChg chg="add del">
          <pc:chgData name="Jianping He" userId="e9a56473584b1a11" providerId="LiveId" clId="{383175FF-E22E-4E7C-A16D-1805BEB60C66}" dt="2022-06-25T11:47:01.674" v="92" actId="26606"/>
          <pc:sldLayoutMkLst>
            <pc:docMk/>
            <pc:sldMasterMk cId="3029028255" sldId="2147483699"/>
            <pc:sldLayoutMk cId="1866092934" sldId="2147483694"/>
          </pc:sldLayoutMkLst>
        </pc:sldLayoutChg>
        <pc:sldLayoutChg chg="add del">
          <pc:chgData name="Jianping He" userId="e9a56473584b1a11" providerId="LiveId" clId="{383175FF-E22E-4E7C-A16D-1805BEB60C66}" dt="2022-06-25T11:47:01.674" v="92" actId="26606"/>
          <pc:sldLayoutMkLst>
            <pc:docMk/>
            <pc:sldMasterMk cId="3029028255" sldId="2147483699"/>
            <pc:sldLayoutMk cId="1541748890" sldId="2147483695"/>
          </pc:sldLayoutMkLst>
        </pc:sldLayoutChg>
        <pc:sldLayoutChg chg="add del">
          <pc:chgData name="Jianping He" userId="e9a56473584b1a11" providerId="LiveId" clId="{383175FF-E22E-4E7C-A16D-1805BEB60C66}" dt="2022-06-25T11:47:01.674" v="92" actId="26606"/>
          <pc:sldLayoutMkLst>
            <pc:docMk/>
            <pc:sldMasterMk cId="3029028255" sldId="2147483699"/>
            <pc:sldLayoutMk cId="3948604187" sldId="2147483696"/>
          </pc:sldLayoutMkLst>
        </pc:sldLayoutChg>
        <pc:sldLayoutChg chg="add del">
          <pc:chgData name="Jianping He" userId="e9a56473584b1a11" providerId="LiveId" clId="{383175FF-E22E-4E7C-A16D-1805BEB60C66}" dt="2022-06-25T11:47:01.674" v="92" actId="26606"/>
          <pc:sldLayoutMkLst>
            <pc:docMk/>
            <pc:sldMasterMk cId="3029028255" sldId="2147483699"/>
            <pc:sldLayoutMk cId="2595112865" sldId="2147483697"/>
          </pc:sldLayoutMkLst>
        </pc:sldLayoutChg>
        <pc:sldLayoutChg chg="add del">
          <pc:chgData name="Jianping He" userId="e9a56473584b1a11" providerId="LiveId" clId="{383175FF-E22E-4E7C-A16D-1805BEB60C66}" dt="2022-06-25T11:47:01.674" v="92" actId="26606"/>
          <pc:sldLayoutMkLst>
            <pc:docMk/>
            <pc:sldMasterMk cId="3029028255" sldId="2147483699"/>
            <pc:sldLayoutMk cId="2422267679" sldId="2147483698"/>
          </pc:sldLayoutMkLst>
        </pc:sldLayoutChg>
      </pc:sldMasterChg>
      <pc:sldMasterChg chg="add del addSldLayout delSldLayout">
        <pc:chgData name="Jianping He" userId="e9a56473584b1a11" providerId="LiveId" clId="{383175FF-E22E-4E7C-A16D-1805BEB60C66}" dt="2022-06-25T11:47:16.431" v="104" actId="26606"/>
        <pc:sldMasterMkLst>
          <pc:docMk/>
          <pc:sldMasterMk cId="3326868730" sldId="2147483710"/>
        </pc:sldMasterMkLst>
        <pc:sldLayoutChg chg="add del">
          <pc:chgData name="Jianping He" userId="e9a56473584b1a11" providerId="LiveId" clId="{383175FF-E22E-4E7C-A16D-1805BEB60C66}" dt="2022-06-25T11:47:16.431" v="104" actId="26606"/>
          <pc:sldLayoutMkLst>
            <pc:docMk/>
            <pc:sldMasterMk cId="3326868730" sldId="2147483710"/>
            <pc:sldLayoutMk cId="127627065" sldId="2147483699"/>
          </pc:sldLayoutMkLst>
        </pc:sldLayoutChg>
        <pc:sldLayoutChg chg="add del">
          <pc:chgData name="Jianping He" userId="e9a56473584b1a11" providerId="LiveId" clId="{383175FF-E22E-4E7C-A16D-1805BEB60C66}" dt="2022-06-25T11:47:16.431" v="104" actId="26606"/>
          <pc:sldLayoutMkLst>
            <pc:docMk/>
            <pc:sldMasterMk cId="3326868730" sldId="2147483710"/>
            <pc:sldLayoutMk cId="903341457" sldId="2147483700"/>
          </pc:sldLayoutMkLst>
        </pc:sldLayoutChg>
        <pc:sldLayoutChg chg="add del">
          <pc:chgData name="Jianping He" userId="e9a56473584b1a11" providerId="LiveId" clId="{383175FF-E22E-4E7C-A16D-1805BEB60C66}" dt="2022-06-25T11:47:16.431" v="104" actId="26606"/>
          <pc:sldLayoutMkLst>
            <pc:docMk/>
            <pc:sldMasterMk cId="3326868730" sldId="2147483710"/>
            <pc:sldLayoutMk cId="3241964385" sldId="2147483701"/>
          </pc:sldLayoutMkLst>
        </pc:sldLayoutChg>
        <pc:sldLayoutChg chg="add del">
          <pc:chgData name="Jianping He" userId="e9a56473584b1a11" providerId="LiveId" clId="{383175FF-E22E-4E7C-A16D-1805BEB60C66}" dt="2022-06-25T11:47:16.431" v="104" actId="26606"/>
          <pc:sldLayoutMkLst>
            <pc:docMk/>
            <pc:sldMasterMk cId="3326868730" sldId="2147483710"/>
            <pc:sldLayoutMk cId="1057800077" sldId="2147483702"/>
          </pc:sldLayoutMkLst>
        </pc:sldLayoutChg>
        <pc:sldLayoutChg chg="add del">
          <pc:chgData name="Jianping He" userId="e9a56473584b1a11" providerId="LiveId" clId="{383175FF-E22E-4E7C-A16D-1805BEB60C66}" dt="2022-06-25T11:47:16.431" v="104" actId="26606"/>
          <pc:sldLayoutMkLst>
            <pc:docMk/>
            <pc:sldMasterMk cId="3326868730" sldId="2147483710"/>
            <pc:sldLayoutMk cId="3568281027" sldId="2147483703"/>
          </pc:sldLayoutMkLst>
        </pc:sldLayoutChg>
        <pc:sldLayoutChg chg="add del">
          <pc:chgData name="Jianping He" userId="e9a56473584b1a11" providerId="LiveId" clId="{383175FF-E22E-4E7C-A16D-1805BEB60C66}" dt="2022-06-25T11:47:16.431" v="104" actId="26606"/>
          <pc:sldLayoutMkLst>
            <pc:docMk/>
            <pc:sldMasterMk cId="3326868730" sldId="2147483710"/>
            <pc:sldLayoutMk cId="2953338569" sldId="2147483704"/>
          </pc:sldLayoutMkLst>
        </pc:sldLayoutChg>
        <pc:sldLayoutChg chg="add del">
          <pc:chgData name="Jianping He" userId="e9a56473584b1a11" providerId="LiveId" clId="{383175FF-E22E-4E7C-A16D-1805BEB60C66}" dt="2022-06-25T11:47:16.431" v="104" actId="26606"/>
          <pc:sldLayoutMkLst>
            <pc:docMk/>
            <pc:sldMasterMk cId="3326868730" sldId="2147483710"/>
            <pc:sldLayoutMk cId="3698219850" sldId="2147483705"/>
          </pc:sldLayoutMkLst>
        </pc:sldLayoutChg>
        <pc:sldLayoutChg chg="add del">
          <pc:chgData name="Jianping He" userId="e9a56473584b1a11" providerId="LiveId" clId="{383175FF-E22E-4E7C-A16D-1805BEB60C66}" dt="2022-06-25T11:47:16.431" v="104" actId="26606"/>
          <pc:sldLayoutMkLst>
            <pc:docMk/>
            <pc:sldMasterMk cId="3326868730" sldId="2147483710"/>
            <pc:sldLayoutMk cId="1959420306" sldId="2147483706"/>
          </pc:sldLayoutMkLst>
        </pc:sldLayoutChg>
        <pc:sldLayoutChg chg="add del">
          <pc:chgData name="Jianping He" userId="e9a56473584b1a11" providerId="LiveId" clId="{383175FF-E22E-4E7C-A16D-1805BEB60C66}" dt="2022-06-25T11:47:16.431" v="104" actId="26606"/>
          <pc:sldLayoutMkLst>
            <pc:docMk/>
            <pc:sldMasterMk cId="3326868730" sldId="2147483710"/>
            <pc:sldLayoutMk cId="1382521274" sldId="2147483707"/>
          </pc:sldLayoutMkLst>
        </pc:sldLayoutChg>
        <pc:sldLayoutChg chg="add del">
          <pc:chgData name="Jianping He" userId="e9a56473584b1a11" providerId="LiveId" clId="{383175FF-E22E-4E7C-A16D-1805BEB60C66}" dt="2022-06-25T11:47:16.431" v="104" actId="26606"/>
          <pc:sldLayoutMkLst>
            <pc:docMk/>
            <pc:sldMasterMk cId="3326868730" sldId="2147483710"/>
            <pc:sldLayoutMk cId="3485282047" sldId="2147483708"/>
          </pc:sldLayoutMkLst>
        </pc:sldLayoutChg>
        <pc:sldLayoutChg chg="add del">
          <pc:chgData name="Jianping He" userId="e9a56473584b1a11" providerId="LiveId" clId="{383175FF-E22E-4E7C-A16D-1805BEB60C66}" dt="2022-06-25T11:47:16.431" v="104" actId="26606"/>
          <pc:sldLayoutMkLst>
            <pc:docMk/>
            <pc:sldMasterMk cId="3326868730" sldId="2147483710"/>
            <pc:sldLayoutMk cId="3615609561" sldId="2147483709"/>
          </pc:sldLayoutMkLst>
        </pc:sldLayoutChg>
      </pc:sldMasterChg>
      <pc:sldMasterChg chg="add del addSldLayout delSldLayout">
        <pc:chgData name="Jianping He" userId="e9a56473584b1a11" providerId="LiveId" clId="{383175FF-E22E-4E7C-A16D-1805BEB60C66}" dt="2022-06-25T11:47:03.869" v="94" actId="26606"/>
        <pc:sldMasterMkLst>
          <pc:docMk/>
          <pc:sldMasterMk cId="630301779" sldId="2147483712"/>
        </pc:sldMasterMkLst>
        <pc:sldLayoutChg chg="add del">
          <pc:chgData name="Jianping He" userId="e9a56473584b1a11" providerId="LiveId" clId="{383175FF-E22E-4E7C-A16D-1805BEB60C66}" dt="2022-06-25T11:47:03.869" v="94" actId="26606"/>
          <pc:sldLayoutMkLst>
            <pc:docMk/>
            <pc:sldMasterMk cId="630301779" sldId="2147483712"/>
            <pc:sldLayoutMk cId="2436770386" sldId="2147483701"/>
          </pc:sldLayoutMkLst>
        </pc:sldLayoutChg>
        <pc:sldLayoutChg chg="add del">
          <pc:chgData name="Jianping He" userId="e9a56473584b1a11" providerId="LiveId" clId="{383175FF-E22E-4E7C-A16D-1805BEB60C66}" dt="2022-06-25T11:47:03.869" v="94" actId="26606"/>
          <pc:sldLayoutMkLst>
            <pc:docMk/>
            <pc:sldMasterMk cId="630301779" sldId="2147483712"/>
            <pc:sldLayoutMk cId="392840037" sldId="2147483702"/>
          </pc:sldLayoutMkLst>
        </pc:sldLayoutChg>
        <pc:sldLayoutChg chg="add del">
          <pc:chgData name="Jianping He" userId="e9a56473584b1a11" providerId="LiveId" clId="{383175FF-E22E-4E7C-A16D-1805BEB60C66}" dt="2022-06-25T11:47:03.869" v="94" actId="26606"/>
          <pc:sldLayoutMkLst>
            <pc:docMk/>
            <pc:sldMasterMk cId="630301779" sldId="2147483712"/>
            <pc:sldLayoutMk cId="2580135547" sldId="2147483703"/>
          </pc:sldLayoutMkLst>
        </pc:sldLayoutChg>
        <pc:sldLayoutChg chg="add del">
          <pc:chgData name="Jianping He" userId="e9a56473584b1a11" providerId="LiveId" clId="{383175FF-E22E-4E7C-A16D-1805BEB60C66}" dt="2022-06-25T11:47:03.869" v="94" actId="26606"/>
          <pc:sldLayoutMkLst>
            <pc:docMk/>
            <pc:sldMasterMk cId="630301779" sldId="2147483712"/>
            <pc:sldLayoutMk cId="263161252" sldId="2147483704"/>
          </pc:sldLayoutMkLst>
        </pc:sldLayoutChg>
        <pc:sldLayoutChg chg="add del">
          <pc:chgData name="Jianping He" userId="e9a56473584b1a11" providerId="LiveId" clId="{383175FF-E22E-4E7C-A16D-1805BEB60C66}" dt="2022-06-25T11:47:03.869" v="94" actId="26606"/>
          <pc:sldLayoutMkLst>
            <pc:docMk/>
            <pc:sldMasterMk cId="630301779" sldId="2147483712"/>
            <pc:sldLayoutMk cId="1431582155" sldId="2147483705"/>
          </pc:sldLayoutMkLst>
        </pc:sldLayoutChg>
        <pc:sldLayoutChg chg="add del">
          <pc:chgData name="Jianping He" userId="e9a56473584b1a11" providerId="LiveId" clId="{383175FF-E22E-4E7C-A16D-1805BEB60C66}" dt="2022-06-25T11:47:03.869" v="94" actId="26606"/>
          <pc:sldLayoutMkLst>
            <pc:docMk/>
            <pc:sldMasterMk cId="630301779" sldId="2147483712"/>
            <pc:sldLayoutMk cId="944756689" sldId="2147483706"/>
          </pc:sldLayoutMkLst>
        </pc:sldLayoutChg>
        <pc:sldLayoutChg chg="add del">
          <pc:chgData name="Jianping He" userId="e9a56473584b1a11" providerId="LiveId" clId="{383175FF-E22E-4E7C-A16D-1805BEB60C66}" dt="2022-06-25T11:47:03.869" v="94" actId="26606"/>
          <pc:sldLayoutMkLst>
            <pc:docMk/>
            <pc:sldMasterMk cId="630301779" sldId="2147483712"/>
            <pc:sldLayoutMk cId="1181689643" sldId="2147483707"/>
          </pc:sldLayoutMkLst>
        </pc:sldLayoutChg>
        <pc:sldLayoutChg chg="add del">
          <pc:chgData name="Jianping He" userId="e9a56473584b1a11" providerId="LiveId" clId="{383175FF-E22E-4E7C-A16D-1805BEB60C66}" dt="2022-06-25T11:47:03.869" v="94" actId="26606"/>
          <pc:sldLayoutMkLst>
            <pc:docMk/>
            <pc:sldMasterMk cId="630301779" sldId="2147483712"/>
            <pc:sldLayoutMk cId="3114852912" sldId="2147483708"/>
          </pc:sldLayoutMkLst>
        </pc:sldLayoutChg>
        <pc:sldLayoutChg chg="add del">
          <pc:chgData name="Jianping He" userId="e9a56473584b1a11" providerId="LiveId" clId="{383175FF-E22E-4E7C-A16D-1805BEB60C66}" dt="2022-06-25T11:47:03.869" v="94" actId="26606"/>
          <pc:sldLayoutMkLst>
            <pc:docMk/>
            <pc:sldMasterMk cId="630301779" sldId="2147483712"/>
            <pc:sldLayoutMk cId="1252974537" sldId="2147483709"/>
          </pc:sldLayoutMkLst>
        </pc:sldLayoutChg>
        <pc:sldLayoutChg chg="add del">
          <pc:chgData name="Jianping He" userId="e9a56473584b1a11" providerId="LiveId" clId="{383175FF-E22E-4E7C-A16D-1805BEB60C66}" dt="2022-06-25T11:47:03.869" v="94" actId="26606"/>
          <pc:sldLayoutMkLst>
            <pc:docMk/>
            <pc:sldMasterMk cId="630301779" sldId="2147483712"/>
            <pc:sldLayoutMk cId="1456600923" sldId="2147483710"/>
          </pc:sldLayoutMkLst>
        </pc:sldLayoutChg>
        <pc:sldLayoutChg chg="add del">
          <pc:chgData name="Jianping He" userId="e9a56473584b1a11" providerId="LiveId" clId="{383175FF-E22E-4E7C-A16D-1805BEB60C66}" dt="2022-06-25T11:47:03.869" v="94" actId="26606"/>
          <pc:sldLayoutMkLst>
            <pc:docMk/>
            <pc:sldMasterMk cId="630301779" sldId="2147483712"/>
            <pc:sldLayoutMk cId="2920854664" sldId="2147483711"/>
          </pc:sldLayoutMkLst>
        </pc:sldLayoutChg>
      </pc:sldMasterChg>
      <pc:sldMasterChg chg="add del addSldLayout delSldLayout">
        <pc:chgData name="Jianping He" userId="e9a56473584b1a11" providerId="LiveId" clId="{383175FF-E22E-4E7C-A16D-1805BEB60C66}" dt="2022-06-25T11:47:15.743" v="102" actId="26606"/>
        <pc:sldMasterMkLst>
          <pc:docMk/>
          <pc:sldMasterMk cId="1601703537" sldId="2147483736"/>
        </pc:sldMasterMkLst>
        <pc:sldLayoutChg chg="add del">
          <pc:chgData name="Jianping He" userId="e9a56473584b1a11" providerId="LiveId" clId="{383175FF-E22E-4E7C-A16D-1805BEB60C66}" dt="2022-06-25T11:47:15.743" v="102" actId="26606"/>
          <pc:sldLayoutMkLst>
            <pc:docMk/>
            <pc:sldMasterMk cId="1601703537" sldId="2147483736"/>
            <pc:sldLayoutMk cId="3032412548" sldId="2147483725"/>
          </pc:sldLayoutMkLst>
        </pc:sldLayoutChg>
        <pc:sldLayoutChg chg="add del">
          <pc:chgData name="Jianping He" userId="e9a56473584b1a11" providerId="LiveId" clId="{383175FF-E22E-4E7C-A16D-1805BEB60C66}" dt="2022-06-25T11:47:15.743" v="102" actId="26606"/>
          <pc:sldLayoutMkLst>
            <pc:docMk/>
            <pc:sldMasterMk cId="1601703537" sldId="2147483736"/>
            <pc:sldLayoutMk cId="1067587650" sldId="2147483726"/>
          </pc:sldLayoutMkLst>
        </pc:sldLayoutChg>
        <pc:sldLayoutChg chg="add del">
          <pc:chgData name="Jianping He" userId="e9a56473584b1a11" providerId="LiveId" clId="{383175FF-E22E-4E7C-A16D-1805BEB60C66}" dt="2022-06-25T11:47:15.743" v="102" actId="26606"/>
          <pc:sldLayoutMkLst>
            <pc:docMk/>
            <pc:sldMasterMk cId="1601703537" sldId="2147483736"/>
            <pc:sldLayoutMk cId="672171675" sldId="2147483727"/>
          </pc:sldLayoutMkLst>
        </pc:sldLayoutChg>
        <pc:sldLayoutChg chg="add del">
          <pc:chgData name="Jianping He" userId="e9a56473584b1a11" providerId="LiveId" clId="{383175FF-E22E-4E7C-A16D-1805BEB60C66}" dt="2022-06-25T11:47:15.743" v="102" actId="26606"/>
          <pc:sldLayoutMkLst>
            <pc:docMk/>
            <pc:sldMasterMk cId="1601703537" sldId="2147483736"/>
            <pc:sldLayoutMk cId="1064390937" sldId="2147483728"/>
          </pc:sldLayoutMkLst>
        </pc:sldLayoutChg>
        <pc:sldLayoutChg chg="add del">
          <pc:chgData name="Jianping He" userId="e9a56473584b1a11" providerId="LiveId" clId="{383175FF-E22E-4E7C-A16D-1805BEB60C66}" dt="2022-06-25T11:47:15.743" v="102" actId="26606"/>
          <pc:sldLayoutMkLst>
            <pc:docMk/>
            <pc:sldMasterMk cId="1601703537" sldId="2147483736"/>
            <pc:sldLayoutMk cId="4239613663" sldId="2147483729"/>
          </pc:sldLayoutMkLst>
        </pc:sldLayoutChg>
        <pc:sldLayoutChg chg="add del">
          <pc:chgData name="Jianping He" userId="e9a56473584b1a11" providerId="LiveId" clId="{383175FF-E22E-4E7C-A16D-1805BEB60C66}" dt="2022-06-25T11:47:15.743" v="102" actId="26606"/>
          <pc:sldLayoutMkLst>
            <pc:docMk/>
            <pc:sldMasterMk cId="1601703537" sldId="2147483736"/>
            <pc:sldLayoutMk cId="1408564232" sldId="2147483730"/>
          </pc:sldLayoutMkLst>
        </pc:sldLayoutChg>
        <pc:sldLayoutChg chg="add del">
          <pc:chgData name="Jianping He" userId="e9a56473584b1a11" providerId="LiveId" clId="{383175FF-E22E-4E7C-A16D-1805BEB60C66}" dt="2022-06-25T11:47:15.743" v="102" actId="26606"/>
          <pc:sldLayoutMkLst>
            <pc:docMk/>
            <pc:sldMasterMk cId="1601703537" sldId="2147483736"/>
            <pc:sldLayoutMk cId="3189020664" sldId="2147483731"/>
          </pc:sldLayoutMkLst>
        </pc:sldLayoutChg>
        <pc:sldLayoutChg chg="add del">
          <pc:chgData name="Jianping He" userId="e9a56473584b1a11" providerId="LiveId" clId="{383175FF-E22E-4E7C-A16D-1805BEB60C66}" dt="2022-06-25T11:47:15.743" v="102" actId="26606"/>
          <pc:sldLayoutMkLst>
            <pc:docMk/>
            <pc:sldMasterMk cId="1601703537" sldId="2147483736"/>
            <pc:sldLayoutMk cId="605033168" sldId="2147483732"/>
          </pc:sldLayoutMkLst>
        </pc:sldLayoutChg>
        <pc:sldLayoutChg chg="add del">
          <pc:chgData name="Jianping He" userId="e9a56473584b1a11" providerId="LiveId" clId="{383175FF-E22E-4E7C-A16D-1805BEB60C66}" dt="2022-06-25T11:47:15.743" v="102" actId="26606"/>
          <pc:sldLayoutMkLst>
            <pc:docMk/>
            <pc:sldMasterMk cId="1601703537" sldId="2147483736"/>
            <pc:sldLayoutMk cId="2595244829" sldId="2147483733"/>
          </pc:sldLayoutMkLst>
        </pc:sldLayoutChg>
        <pc:sldLayoutChg chg="add del">
          <pc:chgData name="Jianping He" userId="e9a56473584b1a11" providerId="LiveId" clId="{383175FF-E22E-4E7C-A16D-1805BEB60C66}" dt="2022-06-25T11:47:15.743" v="102" actId="26606"/>
          <pc:sldLayoutMkLst>
            <pc:docMk/>
            <pc:sldMasterMk cId="1601703537" sldId="2147483736"/>
            <pc:sldLayoutMk cId="862403154" sldId="2147483734"/>
          </pc:sldLayoutMkLst>
        </pc:sldLayoutChg>
        <pc:sldLayoutChg chg="add del">
          <pc:chgData name="Jianping He" userId="e9a56473584b1a11" providerId="LiveId" clId="{383175FF-E22E-4E7C-A16D-1805BEB60C66}" dt="2022-06-25T11:47:15.743" v="102" actId="26606"/>
          <pc:sldLayoutMkLst>
            <pc:docMk/>
            <pc:sldMasterMk cId="1601703537" sldId="2147483736"/>
            <pc:sldLayoutMk cId="2672533679" sldId="2147483735"/>
          </pc:sldLayoutMkLst>
        </pc:sldLayoutChg>
      </pc:sldMasterChg>
    </pc:docChg>
  </pc:docChgLst>
  <pc:docChgLst>
    <pc:chgData name="健平 何" userId="e9a56473584b1a11" providerId="LiveId" clId="{F7D8DEB8-F5EA-4E98-8998-C18F813B7BDC}"/>
    <pc:docChg chg="undo custSel modSld">
      <pc:chgData name="健平 何" userId="e9a56473584b1a11" providerId="LiveId" clId="{F7D8DEB8-F5EA-4E98-8998-C18F813B7BDC}" dt="2022-07-16T07:50:56.350" v="73" actId="26606"/>
      <pc:docMkLst>
        <pc:docMk/>
      </pc:docMkLst>
      <pc:sldChg chg="addSp delSp modSp mod">
        <pc:chgData name="健平 何" userId="e9a56473584b1a11" providerId="LiveId" clId="{F7D8DEB8-F5EA-4E98-8998-C18F813B7BDC}" dt="2022-07-16T07:50:56.350" v="73" actId="26606"/>
        <pc:sldMkLst>
          <pc:docMk/>
          <pc:sldMk cId="3182711585" sldId="283"/>
        </pc:sldMkLst>
        <pc:spChg chg="mod">
          <ac:chgData name="健平 何" userId="e9a56473584b1a11" providerId="LiveId" clId="{F7D8DEB8-F5EA-4E98-8998-C18F813B7BDC}" dt="2022-07-16T07:50:18.670" v="50" actId="26606"/>
          <ac:spMkLst>
            <pc:docMk/>
            <pc:sldMk cId="3182711585" sldId="283"/>
            <ac:spMk id="2" creationId="{B81AC4E0-671D-72B5-F965-1B0931D44B43}"/>
          </ac:spMkLst>
        </pc:spChg>
        <pc:spChg chg="del">
          <ac:chgData name="健平 何" userId="e9a56473584b1a11" providerId="LiveId" clId="{F7D8DEB8-F5EA-4E98-8998-C18F813B7BDC}" dt="2022-07-16T07:50:18.670" v="50" actId="26606"/>
          <ac:spMkLst>
            <pc:docMk/>
            <pc:sldMk cId="3182711585" sldId="283"/>
            <ac:spMk id="42" creationId="{358B6E23-8493-4A0F-9409-1BB1B3567C13}"/>
          </ac:spMkLst>
        </pc:spChg>
        <pc:spChg chg="del">
          <ac:chgData name="健平 何" userId="e9a56473584b1a11" providerId="LiveId" clId="{F7D8DEB8-F5EA-4E98-8998-C18F813B7BDC}" dt="2022-07-16T07:50:18.670" v="50" actId="26606"/>
          <ac:spMkLst>
            <pc:docMk/>
            <pc:sldMk cId="3182711585" sldId="283"/>
            <ac:spMk id="43" creationId="{C99238EC-3EDA-4FF6-9F43-081294A93FF3}"/>
          </ac:spMkLst>
        </pc:spChg>
        <pc:spChg chg="del">
          <ac:chgData name="健平 何" userId="e9a56473584b1a11" providerId="LiveId" clId="{F7D8DEB8-F5EA-4E98-8998-C18F813B7BDC}" dt="2022-07-16T07:50:18.670" v="50" actId="26606"/>
          <ac:spMkLst>
            <pc:docMk/>
            <pc:sldMk cId="3182711585" sldId="283"/>
            <ac:spMk id="44" creationId="{F4993D4D-98B3-40A7-986E-15AB6E63139C}"/>
          </ac:spMkLst>
        </pc:spChg>
        <pc:spChg chg="add del">
          <ac:chgData name="健平 何" userId="e9a56473584b1a11" providerId="LiveId" clId="{F7D8DEB8-F5EA-4E98-8998-C18F813B7BDC}" dt="2022-07-16T07:50:56.350" v="73" actId="26606"/>
          <ac:spMkLst>
            <pc:docMk/>
            <pc:sldMk cId="3182711585" sldId="283"/>
            <ac:spMk id="49" creationId="{49306479-8C4D-4E4A-A330-DFC80A8A01BE}"/>
          </ac:spMkLst>
        </pc:spChg>
        <pc:spChg chg="add del">
          <ac:chgData name="健平 何" userId="e9a56473584b1a11" providerId="LiveId" clId="{F7D8DEB8-F5EA-4E98-8998-C18F813B7BDC}" dt="2022-07-16T07:50:56.350" v="73" actId="26606"/>
          <ac:spMkLst>
            <pc:docMk/>
            <pc:sldMk cId="3182711585" sldId="283"/>
            <ac:spMk id="51" creationId="{ADFFAB7E-4788-405E-A4D8-B6644AE463BE}"/>
          </ac:spMkLst>
        </pc:spChg>
        <pc:spChg chg="add del">
          <ac:chgData name="健平 何" userId="e9a56473584b1a11" providerId="LiveId" clId="{F7D8DEB8-F5EA-4E98-8998-C18F813B7BDC}" dt="2022-07-16T07:50:56.350" v="73" actId="26606"/>
          <ac:spMkLst>
            <pc:docMk/>
            <pc:sldMk cId="3182711585" sldId="283"/>
            <ac:spMk id="53" creationId="{A9F985A2-1334-4D86-97FF-10FE78059FE5}"/>
          </ac:spMkLst>
        </pc:spChg>
        <pc:spChg chg="add del">
          <ac:chgData name="健平 何" userId="e9a56473584b1a11" providerId="LiveId" clId="{F7D8DEB8-F5EA-4E98-8998-C18F813B7BDC}" dt="2022-07-16T07:50:56.350" v="73" actId="26606"/>
          <ac:spMkLst>
            <pc:docMk/>
            <pc:sldMk cId="3182711585" sldId="283"/>
            <ac:spMk id="55" creationId="{611151DD-A4A6-4DD2-B74D-ECEC523EEE68}"/>
          </ac:spMkLst>
        </pc:spChg>
        <pc:spChg chg="add">
          <ac:chgData name="健平 何" userId="e9a56473584b1a11" providerId="LiveId" clId="{F7D8DEB8-F5EA-4E98-8998-C18F813B7BDC}" dt="2022-07-16T07:50:56.350" v="73" actId="26606"/>
          <ac:spMkLst>
            <pc:docMk/>
            <pc:sldMk cId="3182711585" sldId="283"/>
            <ac:spMk id="60" creationId="{49306479-8C4D-4E4A-A330-DFC80A8A01BE}"/>
          </ac:spMkLst>
        </pc:spChg>
        <pc:spChg chg="add">
          <ac:chgData name="健平 何" userId="e9a56473584b1a11" providerId="LiveId" clId="{F7D8DEB8-F5EA-4E98-8998-C18F813B7BDC}" dt="2022-07-16T07:50:56.350" v="73" actId="26606"/>
          <ac:spMkLst>
            <pc:docMk/>
            <pc:sldMk cId="3182711585" sldId="283"/>
            <ac:spMk id="62" creationId="{ADFFAB7E-4788-405E-A4D8-B6644AE463BE}"/>
          </ac:spMkLst>
        </pc:spChg>
        <pc:spChg chg="add">
          <ac:chgData name="健平 何" userId="e9a56473584b1a11" providerId="LiveId" clId="{F7D8DEB8-F5EA-4E98-8998-C18F813B7BDC}" dt="2022-07-16T07:50:56.350" v="73" actId="26606"/>
          <ac:spMkLst>
            <pc:docMk/>
            <pc:sldMk cId="3182711585" sldId="283"/>
            <ac:spMk id="64" creationId="{A9F985A2-1334-4D86-97FF-10FE78059FE5}"/>
          </ac:spMkLst>
        </pc:spChg>
        <pc:spChg chg="add">
          <ac:chgData name="健平 何" userId="e9a56473584b1a11" providerId="LiveId" clId="{F7D8DEB8-F5EA-4E98-8998-C18F813B7BDC}" dt="2022-07-16T07:50:56.350" v="73" actId="26606"/>
          <ac:spMkLst>
            <pc:docMk/>
            <pc:sldMk cId="3182711585" sldId="283"/>
            <ac:spMk id="66" creationId="{611151DD-A4A6-4DD2-B74D-ECEC523EEE68}"/>
          </ac:spMkLst>
        </pc:spChg>
        <pc:graphicFrameChg chg="add mod modGraphic">
          <ac:chgData name="健平 何" userId="e9a56473584b1a11" providerId="LiveId" clId="{F7D8DEB8-F5EA-4E98-8998-C18F813B7BDC}" dt="2022-07-16T07:50:56.350" v="73" actId="26606"/>
          <ac:graphicFrameMkLst>
            <pc:docMk/>
            <pc:sldMk cId="3182711585" sldId="283"/>
            <ac:graphicFrameMk id="4" creationId="{DE9B7CEA-2204-8258-BA05-55F6032CFDB3}"/>
          </ac:graphicFrameMkLst>
        </pc:graphicFrameChg>
      </pc:sldChg>
    </pc:docChg>
  </pc:docChgLst>
</pc:chgInfo>
</file>

<file path=ppt/diagrams/_rels/data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E5BCD7-AB36-4ECB-81C3-1A35BC46225B}"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8500C2E0-35A1-4211-AEFB-19C3A63B4C4C}">
      <dgm:prSet/>
      <dgm:spPr/>
      <dgm:t>
        <a:bodyPr/>
        <a:lstStyle/>
        <a:p>
          <a:r>
            <a:rPr lang="zh-CN"/>
            <a:t>项目任务</a:t>
          </a:r>
          <a:endParaRPr lang="en-US"/>
        </a:p>
      </dgm:t>
    </dgm:pt>
    <dgm:pt modelId="{9F81A942-A671-4AE8-9021-623CE5F7B5F9}" type="parTrans" cxnId="{81C2951A-B148-427E-BADC-DF74A66698E8}">
      <dgm:prSet/>
      <dgm:spPr/>
      <dgm:t>
        <a:bodyPr/>
        <a:lstStyle/>
        <a:p>
          <a:endParaRPr lang="en-US"/>
        </a:p>
      </dgm:t>
    </dgm:pt>
    <dgm:pt modelId="{72E798F8-9AFC-4B75-B97C-F8484CC2D3CE}" type="sibTrans" cxnId="{81C2951A-B148-427E-BADC-DF74A66698E8}">
      <dgm:prSet/>
      <dgm:spPr/>
      <dgm:t>
        <a:bodyPr/>
        <a:lstStyle/>
        <a:p>
          <a:endParaRPr lang="en-US"/>
        </a:p>
      </dgm:t>
    </dgm:pt>
    <dgm:pt modelId="{40A58366-EAD5-46BB-B867-26A3CB4D505E}">
      <dgm:prSet/>
      <dgm:spPr/>
      <dgm:t>
        <a:bodyPr/>
        <a:lstStyle/>
        <a:p>
          <a:r>
            <a:rPr lang="zh-CN" dirty="0"/>
            <a:t>团队成员及分工</a:t>
          </a:r>
          <a:endParaRPr lang="en-US" altLang="zh-CN" dirty="0"/>
        </a:p>
      </dgm:t>
    </dgm:pt>
    <dgm:pt modelId="{6F287240-A464-479B-923A-B501FC69EF0F}" type="parTrans" cxnId="{3BE32506-FE82-4697-8AFB-ECC21F695964}">
      <dgm:prSet/>
      <dgm:spPr/>
      <dgm:t>
        <a:bodyPr/>
        <a:lstStyle/>
        <a:p>
          <a:endParaRPr lang="en-US"/>
        </a:p>
      </dgm:t>
    </dgm:pt>
    <dgm:pt modelId="{73B032EB-922B-4F80-8EC2-0694F60842BC}" type="sibTrans" cxnId="{3BE32506-FE82-4697-8AFB-ECC21F695964}">
      <dgm:prSet/>
      <dgm:spPr/>
      <dgm:t>
        <a:bodyPr/>
        <a:lstStyle/>
        <a:p>
          <a:endParaRPr lang="en-US"/>
        </a:p>
      </dgm:t>
    </dgm:pt>
    <dgm:pt modelId="{2D731DBD-2A8D-47A5-9BD9-1652D33A2295}">
      <dgm:prSet/>
      <dgm:spPr/>
      <dgm:t>
        <a:bodyPr/>
        <a:lstStyle/>
        <a:p>
          <a:r>
            <a:rPr lang="zh-CN" dirty="0"/>
            <a:t>关键技术</a:t>
          </a:r>
          <a:endParaRPr lang="en-US" dirty="0"/>
        </a:p>
      </dgm:t>
    </dgm:pt>
    <dgm:pt modelId="{A87642D2-ED5A-498E-932B-BD166A96E4BA}" type="parTrans" cxnId="{8AD3F34A-3494-4445-AB4B-F655AB1B8D1F}">
      <dgm:prSet/>
      <dgm:spPr/>
      <dgm:t>
        <a:bodyPr/>
        <a:lstStyle/>
        <a:p>
          <a:endParaRPr lang="en-US"/>
        </a:p>
      </dgm:t>
    </dgm:pt>
    <dgm:pt modelId="{18047F38-8041-4955-97F1-D32DF7BB1C4D}" type="sibTrans" cxnId="{8AD3F34A-3494-4445-AB4B-F655AB1B8D1F}">
      <dgm:prSet/>
      <dgm:spPr/>
      <dgm:t>
        <a:bodyPr/>
        <a:lstStyle/>
        <a:p>
          <a:endParaRPr lang="en-US"/>
        </a:p>
      </dgm:t>
    </dgm:pt>
    <dgm:pt modelId="{1FB16CBF-E1EB-4350-883A-B07DB12D6582}">
      <dgm:prSet/>
      <dgm:spPr/>
      <dgm:t>
        <a:bodyPr/>
        <a:lstStyle/>
        <a:p>
          <a:r>
            <a:rPr lang="zh-CN" dirty="0"/>
            <a:t>辅助工具</a:t>
          </a:r>
          <a:endParaRPr lang="en-US" dirty="0"/>
        </a:p>
      </dgm:t>
    </dgm:pt>
    <dgm:pt modelId="{87F716A1-9C57-4AF6-BB54-11116790563F}" type="parTrans" cxnId="{E9BFAD7F-FF10-4E21-97B2-61D1896BEA9D}">
      <dgm:prSet/>
      <dgm:spPr/>
      <dgm:t>
        <a:bodyPr/>
        <a:lstStyle/>
        <a:p>
          <a:endParaRPr lang="en-US"/>
        </a:p>
      </dgm:t>
    </dgm:pt>
    <dgm:pt modelId="{764F39B2-9FAF-4E9E-B878-CF09ED334ED4}" type="sibTrans" cxnId="{E9BFAD7F-FF10-4E21-97B2-61D1896BEA9D}">
      <dgm:prSet/>
      <dgm:spPr/>
      <dgm:t>
        <a:bodyPr/>
        <a:lstStyle/>
        <a:p>
          <a:endParaRPr lang="en-US"/>
        </a:p>
      </dgm:t>
    </dgm:pt>
    <dgm:pt modelId="{E32768F0-E809-487D-ADE0-964D1D8F22BA}">
      <dgm:prSet/>
      <dgm:spPr/>
      <dgm:t>
        <a:bodyPr/>
        <a:lstStyle/>
        <a:p>
          <a:r>
            <a:rPr lang="zh-CN" altLang="en-US" dirty="0"/>
            <a:t>项目进度里程碑</a:t>
          </a:r>
          <a:endParaRPr lang="en-US" dirty="0"/>
        </a:p>
      </dgm:t>
    </dgm:pt>
    <dgm:pt modelId="{EF6FCE36-A0B2-45C1-96FF-C6C12473CD05}" type="parTrans" cxnId="{E5F2F06B-CE09-44BE-B154-873423395EB2}">
      <dgm:prSet/>
      <dgm:spPr/>
      <dgm:t>
        <a:bodyPr/>
        <a:lstStyle/>
        <a:p>
          <a:endParaRPr lang="zh-CN" altLang="en-US"/>
        </a:p>
      </dgm:t>
    </dgm:pt>
    <dgm:pt modelId="{0C11F1CC-656E-4B13-A610-EE8594610D63}" type="sibTrans" cxnId="{E5F2F06B-CE09-44BE-B154-873423395EB2}">
      <dgm:prSet/>
      <dgm:spPr/>
      <dgm:t>
        <a:bodyPr/>
        <a:lstStyle/>
        <a:p>
          <a:endParaRPr lang="zh-CN" altLang="en-US"/>
        </a:p>
      </dgm:t>
    </dgm:pt>
    <dgm:pt modelId="{68A2F946-2397-4955-8292-9128499B01A2}">
      <dgm:prSet/>
      <dgm:spPr/>
      <dgm:t>
        <a:bodyPr/>
        <a:lstStyle/>
        <a:p>
          <a:r>
            <a:rPr lang="zh-CN" altLang="en-US" dirty="0"/>
            <a:t>数据统计</a:t>
          </a:r>
          <a:endParaRPr lang="en-US" dirty="0"/>
        </a:p>
      </dgm:t>
    </dgm:pt>
    <dgm:pt modelId="{239FA4DE-AB19-4B4C-A40A-73E75BE72872}" type="parTrans" cxnId="{6AA19409-4FD6-4209-A9B0-3AF30707492A}">
      <dgm:prSet/>
      <dgm:spPr/>
      <dgm:t>
        <a:bodyPr/>
        <a:lstStyle/>
        <a:p>
          <a:endParaRPr lang="zh-CN" altLang="en-US"/>
        </a:p>
      </dgm:t>
    </dgm:pt>
    <dgm:pt modelId="{B10AA8F7-FA7C-41D0-BCE6-7CEEDB53ACCA}" type="sibTrans" cxnId="{6AA19409-4FD6-4209-A9B0-3AF30707492A}">
      <dgm:prSet/>
      <dgm:spPr/>
      <dgm:t>
        <a:bodyPr/>
        <a:lstStyle/>
        <a:p>
          <a:endParaRPr lang="zh-CN" altLang="en-US"/>
        </a:p>
      </dgm:t>
    </dgm:pt>
    <dgm:pt modelId="{AF7B4DBB-2AB1-42EC-9690-F23355B09C13}" type="pres">
      <dgm:prSet presAssocID="{06E5BCD7-AB36-4ECB-81C3-1A35BC46225B}" presName="vert0" presStyleCnt="0">
        <dgm:presLayoutVars>
          <dgm:dir/>
          <dgm:animOne val="branch"/>
          <dgm:animLvl val="lvl"/>
        </dgm:presLayoutVars>
      </dgm:prSet>
      <dgm:spPr/>
    </dgm:pt>
    <dgm:pt modelId="{8129763F-DD48-407E-A1EA-3A24DA0DDB2B}" type="pres">
      <dgm:prSet presAssocID="{8500C2E0-35A1-4211-AEFB-19C3A63B4C4C}" presName="thickLine" presStyleLbl="alignNode1" presStyleIdx="0" presStyleCnt="6"/>
      <dgm:spPr/>
    </dgm:pt>
    <dgm:pt modelId="{2E0E4002-0920-411F-9176-ACB00D238834}" type="pres">
      <dgm:prSet presAssocID="{8500C2E0-35A1-4211-AEFB-19C3A63B4C4C}" presName="horz1" presStyleCnt="0"/>
      <dgm:spPr/>
    </dgm:pt>
    <dgm:pt modelId="{36D8B304-6CA9-4294-907B-71E827F7AEA0}" type="pres">
      <dgm:prSet presAssocID="{8500C2E0-35A1-4211-AEFB-19C3A63B4C4C}" presName="tx1" presStyleLbl="revTx" presStyleIdx="0" presStyleCnt="6"/>
      <dgm:spPr/>
    </dgm:pt>
    <dgm:pt modelId="{2730FC61-0514-4464-BF30-15C85CE3761B}" type="pres">
      <dgm:prSet presAssocID="{8500C2E0-35A1-4211-AEFB-19C3A63B4C4C}" presName="vert1" presStyleCnt="0"/>
      <dgm:spPr/>
    </dgm:pt>
    <dgm:pt modelId="{B80FFEA7-11E3-4E1A-A8A8-49AA1396149B}" type="pres">
      <dgm:prSet presAssocID="{40A58366-EAD5-46BB-B867-26A3CB4D505E}" presName="thickLine" presStyleLbl="alignNode1" presStyleIdx="1" presStyleCnt="6"/>
      <dgm:spPr/>
    </dgm:pt>
    <dgm:pt modelId="{B53329D9-FCB3-44BF-8E95-3787188AFBFE}" type="pres">
      <dgm:prSet presAssocID="{40A58366-EAD5-46BB-B867-26A3CB4D505E}" presName="horz1" presStyleCnt="0"/>
      <dgm:spPr/>
    </dgm:pt>
    <dgm:pt modelId="{702212C2-73D6-4E19-A93B-E82DFC5884A7}" type="pres">
      <dgm:prSet presAssocID="{40A58366-EAD5-46BB-B867-26A3CB4D505E}" presName="tx1" presStyleLbl="revTx" presStyleIdx="1" presStyleCnt="6"/>
      <dgm:spPr/>
    </dgm:pt>
    <dgm:pt modelId="{E7D77CDC-34B9-4E3E-B94E-6D4047BF9ECA}" type="pres">
      <dgm:prSet presAssocID="{40A58366-EAD5-46BB-B867-26A3CB4D505E}" presName="vert1" presStyleCnt="0"/>
      <dgm:spPr/>
    </dgm:pt>
    <dgm:pt modelId="{EE503C9F-70A5-4EA9-8DD1-D1FEF9BFEFD4}" type="pres">
      <dgm:prSet presAssocID="{2D731DBD-2A8D-47A5-9BD9-1652D33A2295}" presName="thickLine" presStyleLbl="alignNode1" presStyleIdx="2" presStyleCnt="6"/>
      <dgm:spPr/>
    </dgm:pt>
    <dgm:pt modelId="{F33473CC-B9C5-4496-9541-3CC6BF2D1D3D}" type="pres">
      <dgm:prSet presAssocID="{2D731DBD-2A8D-47A5-9BD9-1652D33A2295}" presName="horz1" presStyleCnt="0"/>
      <dgm:spPr/>
    </dgm:pt>
    <dgm:pt modelId="{A3574A00-9BBB-4F11-BDCA-07EE2C744A4E}" type="pres">
      <dgm:prSet presAssocID="{2D731DBD-2A8D-47A5-9BD9-1652D33A2295}" presName="tx1" presStyleLbl="revTx" presStyleIdx="2" presStyleCnt="6"/>
      <dgm:spPr/>
    </dgm:pt>
    <dgm:pt modelId="{F9AAB564-A94F-4AC6-9238-ECCF1B58D2F5}" type="pres">
      <dgm:prSet presAssocID="{2D731DBD-2A8D-47A5-9BD9-1652D33A2295}" presName="vert1" presStyleCnt="0"/>
      <dgm:spPr/>
    </dgm:pt>
    <dgm:pt modelId="{0C19F8FD-40D1-4504-B180-B160175CC835}" type="pres">
      <dgm:prSet presAssocID="{1FB16CBF-E1EB-4350-883A-B07DB12D6582}" presName="thickLine" presStyleLbl="alignNode1" presStyleIdx="3" presStyleCnt="6"/>
      <dgm:spPr/>
    </dgm:pt>
    <dgm:pt modelId="{351C9F54-7E41-43E8-8BDB-880B3083D4E1}" type="pres">
      <dgm:prSet presAssocID="{1FB16CBF-E1EB-4350-883A-B07DB12D6582}" presName="horz1" presStyleCnt="0"/>
      <dgm:spPr/>
    </dgm:pt>
    <dgm:pt modelId="{CF6533E3-A161-4699-BC78-CEBD884E83A7}" type="pres">
      <dgm:prSet presAssocID="{1FB16CBF-E1EB-4350-883A-B07DB12D6582}" presName="tx1" presStyleLbl="revTx" presStyleIdx="3" presStyleCnt="6"/>
      <dgm:spPr/>
    </dgm:pt>
    <dgm:pt modelId="{EC19715C-F865-4807-8E77-351DB36862F9}" type="pres">
      <dgm:prSet presAssocID="{1FB16CBF-E1EB-4350-883A-B07DB12D6582}" presName="vert1" presStyleCnt="0"/>
      <dgm:spPr/>
    </dgm:pt>
    <dgm:pt modelId="{2A0BA3D0-E2E9-4AEE-85CA-E58FB4F74CCA}" type="pres">
      <dgm:prSet presAssocID="{68A2F946-2397-4955-8292-9128499B01A2}" presName="thickLine" presStyleLbl="alignNode1" presStyleIdx="4" presStyleCnt="6"/>
      <dgm:spPr/>
    </dgm:pt>
    <dgm:pt modelId="{28766249-5714-413F-9947-EDD56B4E784B}" type="pres">
      <dgm:prSet presAssocID="{68A2F946-2397-4955-8292-9128499B01A2}" presName="horz1" presStyleCnt="0"/>
      <dgm:spPr/>
    </dgm:pt>
    <dgm:pt modelId="{02C17AA2-89A1-4FF8-B5EF-8002AA768CF4}" type="pres">
      <dgm:prSet presAssocID="{68A2F946-2397-4955-8292-9128499B01A2}" presName="tx1" presStyleLbl="revTx" presStyleIdx="4" presStyleCnt="6"/>
      <dgm:spPr/>
    </dgm:pt>
    <dgm:pt modelId="{8AF2F18E-6F53-4A18-9A99-A69CD8598A6B}" type="pres">
      <dgm:prSet presAssocID="{68A2F946-2397-4955-8292-9128499B01A2}" presName="vert1" presStyleCnt="0"/>
      <dgm:spPr/>
    </dgm:pt>
    <dgm:pt modelId="{FCD0907E-ECC4-4931-A92F-1CF36CB528E0}" type="pres">
      <dgm:prSet presAssocID="{E32768F0-E809-487D-ADE0-964D1D8F22BA}" presName="thickLine" presStyleLbl="alignNode1" presStyleIdx="5" presStyleCnt="6"/>
      <dgm:spPr/>
    </dgm:pt>
    <dgm:pt modelId="{4AF48194-B629-49A2-AF3B-99964444DAA1}" type="pres">
      <dgm:prSet presAssocID="{E32768F0-E809-487D-ADE0-964D1D8F22BA}" presName="horz1" presStyleCnt="0"/>
      <dgm:spPr/>
    </dgm:pt>
    <dgm:pt modelId="{F37B8FED-C1C7-4898-A684-6678CEF75EF6}" type="pres">
      <dgm:prSet presAssocID="{E32768F0-E809-487D-ADE0-964D1D8F22BA}" presName="tx1" presStyleLbl="revTx" presStyleIdx="5" presStyleCnt="6"/>
      <dgm:spPr/>
    </dgm:pt>
    <dgm:pt modelId="{FEC1E0A6-7395-40C2-B8B3-A0197371F955}" type="pres">
      <dgm:prSet presAssocID="{E32768F0-E809-487D-ADE0-964D1D8F22BA}" presName="vert1" presStyleCnt="0"/>
      <dgm:spPr/>
    </dgm:pt>
  </dgm:ptLst>
  <dgm:cxnLst>
    <dgm:cxn modelId="{3BE32506-FE82-4697-8AFB-ECC21F695964}" srcId="{06E5BCD7-AB36-4ECB-81C3-1A35BC46225B}" destId="{40A58366-EAD5-46BB-B867-26A3CB4D505E}" srcOrd="1" destOrd="0" parTransId="{6F287240-A464-479B-923A-B501FC69EF0F}" sibTransId="{73B032EB-922B-4F80-8EC2-0694F60842BC}"/>
    <dgm:cxn modelId="{6AA19409-4FD6-4209-A9B0-3AF30707492A}" srcId="{06E5BCD7-AB36-4ECB-81C3-1A35BC46225B}" destId="{68A2F946-2397-4955-8292-9128499B01A2}" srcOrd="4" destOrd="0" parTransId="{239FA4DE-AB19-4B4C-A40A-73E75BE72872}" sibTransId="{B10AA8F7-FA7C-41D0-BCE6-7CEEDB53ACCA}"/>
    <dgm:cxn modelId="{81C2951A-B148-427E-BADC-DF74A66698E8}" srcId="{06E5BCD7-AB36-4ECB-81C3-1A35BC46225B}" destId="{8500C2E0-35A1-4211-AEFB-19C3A63B4C4C}" srcOrd="0" destOrd="0" parTransId="{9F81A942-A671-4AE8-9021-623CE5F7B5F9}" sibTransId="{72E798F8-9AFC-4B75-B97C-F8484CC2D3CE}"/>
    <dgm:cxn modelId="{F3234329-B58D-4C31-9B80-FD1BD18DDAB6}" type="presOf" srcId="{E32768F0-E809-487D-ADE0-964D1D8F22BA}" destId="{F37B8FED-C1C7-4898-A684-6678CEF75EF6}" srcOrd="0" destOrd="0" presId="urn:microsoft.com/office/officeart/2008/layout/LinedList"/>
    <dgm:cxn modelId="{C2111735-C140-446D-86EA-72737140267A}" type="presOf" srcId="{1FB16CBF-E1EB-4350-883A-B07DB12D6582}" destId="{CF6533E3-A161-4699-BC78-CEBD884E83A7}" srcOrd="0" destOrd="0" presId="urn:microsoft.com/office/officeart/2008/layout/LinedList"/>
    <dgm:cxn modelId="{8AD3F34A-3494-4445-AB4B-F655AB1B8D1F}" srcId="{06E5BCD7-AB36-4ECB-81C3-1A35BC46225B}" destId="{2D731DBD-2A8D-47A5-9BD9-1652D33A2295}" srcOrd="2" destOrd="0" parTransId="{A87642D2-ED5A-498E-932B-BD166A96E4BA}" sibTransId="{18047F38-8041-4955-97F1-D32DF7BB1C4D}"/>
    <dgm:cxn modelId="{E5F2F06B-CE09-44BE-B154-873423395EB2}" srcId="{06E5BCD7-AB36-4ECB-81C3-1A35BC46225B}" destId="{E32768F0-E809-487D-ADE0-964D1D8F22BA}" srcOrd="5" destOrd="0" parTransId="{EF6FCE36-A0B2-45C1-96FF-C6C12473CD05}" sibTransId="{0C11F1CC-656E-4B13-A610-EE8594610D63}"/>
    <dgm:cxn modelId="{4907ED79-B832-4D67-9E2A-ACED8A78E976}" type="presOf" srcId="{68A2F946-2397-4955-8292-9128499B01A2}" destId="{02C17AA2-89A1-4FF8-B5EF-8002AA768CF4}" srcOrd="0" destOrd="0" presId="urn:microsoft.com/office/officeart/2008/layout/LinedList"/>
    <dgm:cxn modelId="{E9BFAD7F-FF10-4E21-97B2-61D1896BEA9D}" srcId="{06E5BCD7-AB36-4ECB-81C3-1A35BC46225B}" destId="{1FB16CBF-E1EB-4350-883A-B07DB12D6582}" srcOrd="3" destOrd="0" parTransId="{87F716A1-9C57-4AF6-BB54-11116790563F}" sibTransId="{764F39B2-9FAF-4E9E-B878-CF09ED334ED4}"/>
    <dgm:cxn modelId="{8E6EA989-5DF3-4A71-B130-B006851C6005}" type="presOf" srcId="{8500C2E0-35A1-4211-AEFB-19C3A63B4C4C}" destId="{36D8B304-6CA9-4294-907B-71E827F7AEA0}" srcOrd="0" destOrd="0" presId="urn:microsoft.com/office/officeart/2008/layout/LinedList"/>
    <dgm:cxn modelId="{8A94088C-B63B-4074-9547-FB49C680EFA7}" type="presOf" srcId="{40A58366-EAD5-46BB-B867-26A3CB4D505E}" destId="{702212C2-73D6-4E19-A93B-E82DFC5884A7}" srcOrd="0" destOrd="0" presId="urn:microsoft.com/office/officeart/2008/layout/LinedList"/>
    <dgm:cxn modelId="{D48FAC92-D930-417C-B899-BC2E0FBFE5E0}" type="presOf" srcId="{2D731DBD-2A8D-47A5-9BD9-1652D33A2295}" destId="{A3574A00-9BBB-4F11-BDCA-07EE2C744A4E}" srcOrd="0" destOrd="0" presId="urn:microsoft.com/office/officeart/2008/layout/LinedList"/>
    <dgm:cxn modelId="{3DDC199B-7108-44CB-957F-EF6BFA198D48}" type="presOf" srcId="{06E5BCD7-AB36-4ECB-81C3-1A35BC46225B}" destId="{AF7B4DBB-2AB1-42EC-9690-F23355B09C13}" srcOrd="0" destOrd="0" presId="urn:microsoft.com/office/officeart/2008/layout/LinedList"/>
    <dgm:cxn modelId="{11CD22B2-C648-4526-BD58-9B91624BFF64}" type="presParOf" srcId="{AF7B4DBB-2AB1-42EC-9690-F23355B09C13}" destId="{8129763F-DD48-407E-A1EA-3A24DA0DDB2B}" srcOrd="0" destOrd="0" presId="urn:microsoft.com/office/officeart/2008/layout/LinedList"/>
    <dgm:cxn modelId="{36D60399-18E1-400C-91F6-688CF5F9545F}" type="presParOf" srcId="{AF7B4DBB-2AB1-42EC-9690-F23355B09C13}" destId="{2E0E4002-0920-411F-9176-ACB00D238834}" srcOrd="1" destOrd="0" presId="urn:microsoft.com/office/officeart/2008/layout/LinedList"/>
    <dgm:cxn modelId="{EDC4E386-5C78-4D5C-8F83-577247810D44}" type="presParOf" srcId="{2E0E4002-0920-411F-9176-ACB00D238834}" destId="{36D8B304-6CA9-4294-907B-71E827F7AEA0}" srcOrd="0" destOrd="0" presId="urn:microsoft.com/office/officeart/2008/layout/LinedList"/>
    <dgm:cxn modelId="{50AF7FBE-66E6-4251-9281-C6B5EDE14157}" type="presParOf" srcId="{2E0E4002-0920-411F-9176-ACB00D238834}" destId="{2730FC61-0514-4464-BF30-15C85CE3761B}" srcOrd="1" destOrd="0" presId="urn:microsoft.com/office/officeart/2008/layout/LinedList"/>
    <dgm:cxn modelId="{02269357-6713-4A06-9379-4E2326103103}" type="presParOf" srcId="{AF7B4DBB-2AB1-42EC-9690-F23355B09C13}" destId="{B80FFEA7-11E3-4E1A-A8A8-49AA1396149B}" srcOrd="2" destOrd="0" presId="urn:microsoft.com/office/officeart/2008/layout/LinedList"/>
    <dgm:cxn modelId="{BA5DDE61-374B-4EFE-9B6C-8579E8C9362C}" type="presParOf" srcId="{AF7B4DBB-2AB1-42EC-9690-F23355B09C13}" destId="{B53329D9-FCB3-44BF-8E95-3787188AFBFE}" srcOrd="3" destOrd="0" presId="urn:microsoft.com/office/officeart/2008/layout/LinedList"/>
    <dgm:cxn modelId="{34A70C37-FDB0-4959-A94F-003E78E783CC}" type="presParOf" srcId="{B53329D9-FCB3-44BF-8E95-3787188AFBFE}" destId="{702212C2-73D6-4E19-A93B-E82DFC5884A7}" srcOrd="0" destOrd="0" presId="urn:microsoft.com/office/officeart/2008/layout/LinedList"/>
    <dgm:cxn modelId="{9935B14D-9BA8-49D3-BAF7-AFFA98DCCA06}" type="presParOf" srcId="{B53329D9-FCB3-44BF-8E95-3787188AFBFE}" destId="{E7D77CDC-34B9-4E3E-B94E-6D4047BF9ECA}" srcOrd="1" destOrd="0" presId="urn:microsoft.com/office/officeart/2008/layout/LinedList"/>
    <dgm:cxn modelId="{B2C98A7E-3881-4F56-BBED-2E2985804E2B}" type="presParOf" srcId="{AF7B4DBB-2AB1-42EC-9690-F23355B09C13}" destId="{EE503C9F-70A5-4EA9-8DD1-D1FEF9BFEFD4}" srcOrd="4" destOrd="0" presId="urn:microsoft.com/office/officeart/2008/layout/LinedList"/>
    <dgm:cxn modelId="{00E64AD8-27E1-448D-8194-1F73B18CBFEA}" type="presParOf" srcId="{AF7B4DBB-2AB1-42EC-9690-F23355B09C13}" destId="{F33473CC-B9C5-4496-9541-3CC6BF2D1D3D}" srcOrd="5" destOrd="0" presId="urn:microsoft.com/office/officeart/2008/layout/LinedList"/>
    <dgm:cxn modelId="{A5050654-7A0C-4DEC-9697-945DEE174BB8}" type="presParOf" srcId="{F33473CC-B9C5-4496-9541-3CC6BF2D1D3D}" destId="{A3574A00-9BBB-4F11-BDCA-07EE2C744A4E}" srcOrd="0" destOrd="0" presId="urn:microsoft.com/office/officeart/2008/layout/LinedList"/>
    <dgm:cxn modelId="{5B73E818-7505-465A-8287-39A3FF2A4CC8}" type="presParOf" srcId="{F33473CC-B9C5-4496-9541-3CC6BF2D1D3D}" destId="{F9AAB564-A94F-4AC6-9238-ECCF1B58D2F5}" srcOrd="1" destOrd="0" presId="urn:microsoft.com/office/officeart/2008/layout/LinedList"/>
    <dgm:cxn modelId="{1BBA45E0-2D68-4332-BE27-811BC59EC0C1}" type="presParOf" srcId="{AF7B4DBB-2AB1-42EC-9690-F23355B09C13}" destId="{0C19F8FD-40D1-4504-B180-B160175CC835}" srcOrd="6" destOrd="0" presId="urn:microsoft.com/office/officeart/2008/layout/LinedList"/>
    <dgm:cxn modelId="{715E02CD-4F79-44BF-8C91-FED5BF4B4469}" type="presParOf" srcId="{AF7B4DBB-2AB1-42EC-9690-F23355B09C13}" destId="{351C9F54-7E41-43E8-8BDB-880B3083D4E1}" srcOrd="7" destOrd="0" presId="urn:microsoft.com/office/officeart/2008/layout/LinedList"/>
    <dgm:cxn modelId="{5802D136-FC1D-48DA-A193-E5B470750F79}" type="presParOf" srcId="{351C9F54-7E41-43E8-8BDB-880B3083D4E1}" destId="{CF6533E3-A161-4699-BC78-CEBD884E83A7}" srcOrd="0" destOrd="0" presId="urn:microsoft.com/office/officeart/2008/layout/LinedList"/>
    <dgm:cxn modelId="{C30DAA3E-E003-44B9-BBF5-83FCF0B983B4}" type="presParOf" srcId="{351C9F54-7E41-43E8-8BDB-880B3083D4E1}" destId="{EC19715C-F865-4807-8E77-351DB36862F9}" srcOrd="1" destOrd="0" presId="urn:microsoft.com/office/officeart/2008/layout/LinedList"/>
    <dgm:cxn modelId="{E07D247A-895C-4B79-B9D9-D203EF4CF59F}" type="presParOf" srcId="{AF7B4DBB-2AB1-42EC-9690-F23355B09C13}" destId="{2A0BA3D0-E2E9-4AEE-85CA-E58FB4F74CCA}" srcOrd="8" destOrd="0" presId="urn:microsoft.com/office/officeart/2008/layout/LinedList"/>
    <dgm:cxn modelId="{72D86EA7-FAAC-4B77-91F9-DD5EA46B2111}" type="presParOf" srcId="{AF7B4DBB-2AB1-42EC-9690-F23355B09C13}" destId="{28766249-5714-413F-9947-EDD56B4E784B}" srcOrd="9" destOrd="0" presId="urn:microsoft.com/office/officeart/2008/layout/LinedList"/>
    <dgm:cxn modelId="{1F4A3174-12F0-44E7-9735-AF98C8880408}" type="presParOf" srcId="{28766249-5714-413F-9947-EDD56B4E784B}" destId="{02C17AA2-89A1-4FF8-B5EF-8002AA768CF4}" srcOrd="0" destOrd="0" presId="urn:microsoft.com/office/officeart/2008/layout/LinedList"/>
    <dgm:cxn modelId="{F3042685-5069-437E-B291-2827B06EBF0C}" type="presParOf" srcId="{28766249-5714-413F-9947-EDD56B4E784B}" destId="{8AF2F18E-6F53-4A18-9A99-A69CD8598A6B}" srcOrd="1" destOrd="0" presId="urn:microsoft.com/office/officeart/2008/layout/LinedList"/>
    <dgm:cxn modelId="{E616742C-9623-4568-8E43-15150F096E9B}" type="presParOf" srcId="{AF7B4DBB-2AB1-42EC-9690-F23355B09C13}" destId="{FCD0907E-ECC4-4931-A92F-1CF36CB528E0}" srcOrd="10" destOrd="0" presId="urn:microsoft.com/office/officeart/2008/layout/LinedList"/>
    <dgm:cxn modelId="{9377AD99-DA29-4DF6-A413-DB264517E30C}" type="presParOf" srcId="{AF7B4DBB-2AB1-42EC-9690-F23355B09C13}" destId="{4AF48194-B629-49A2-AF3B-99964444DAA1}" srcOrd="11" destOrd="0" presId="urn:microsoft.com/office/officeart/2008/layout/LinedList"/>
    <dgm:cxn modelId="{D6B0103C-0556-43D2-A14D-5E8DBEF63945}" type="presParOf" srcId="{4AF48194-B629-49A2-AF3B-99964444DAA1}" destId="{F37B8FED-C1C7-4898-A684-6678CEF75EF6}" srcOrd="0" destOrd="0" presId="urn:microsoft.com/office/officeart/2008/layout/LinedList"/>
    <dgm:cxn modelId="{FCDDE446-4694-4604-8C76-EF3E9AC0533E}" type="presParOf" srcId="{4AF48194-B629-49A2-AF3B-99964444DAA1}" destId="{FEC1E0A6-7395-40C2-B8B3-A0197371F95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1934045-016F-4AC4-84CE-B097B48997B1}"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D2FD3FDE-E41D-4B96-8F48-5C07F14A25A0}">
      <dgm:prSet/>
      <dgm:spPr/>
      <dgm:t>
        <a:bodyPr/>
        <a:lstStyle/>
        <a:p>
          <a:r>
            <a:rPr lang="zh-CN"/>
            <a:t>担任产品经理职务</a:t>
          </a:r>
          <a:endParaRPr lang="en-US"/>
        </a:p>
      </dgm:t>
    </dgm:pt>
    <dgm:pt modelId="{A70FE372-0733-40E8-A71F-310D546E96C3}" type="parTrans" cxnId="{B1EC140A-9EB8-43C1-B997-E8DD91C5A3DE}">
      <dgm:prSet/>
      <dgm:spPr/>
      <dgm:t>
        <a:bodyPr/>
        <a:lstStyle/>
        <a:p>
          <a:endParaRPr lang="en-US"/>
        </a:p>
      </dgm:t>
    </dgm:pt>
    <dgm:pt modelId="{8636284F-F4D3-4879-ABBB-AF4113FC8DBE}" type="sibTrans" cxnId="{B1EC140A-9EB8-43C1-B997-E8DD91C5A3DE}">
      <dgm:prSet/>
      <dgm:spPr/>
      <dgm:t>
        <a:bodyPr/>
        <a:lstStyle/>
        <a:p>
          <a:endParaRPr lang="en-US"/>
        </a:p>
      </dgm:t>
    </dgm:pt>
    <dgm:pt modelId="{572A8EE8-4A37-4427-BBF5-7183B328BBEB}">
      <dgm:prSet/>
      <dgm:spPr/>
      <dgm:t>
        <a:bodyPr/>
        <a:lstStyle/>
        <a:p>
          <a:r>
            <a:rPr lang="zh-CN"/>
            <a:t>负责调研项目需求，编写产品需求文档、项目流程图、项目功能树、设计</a:t>
          </a:r>
          <a:r>
            <a:rPr lang="en-US"/>
            <a:t>UI</a:t>
          </a:r>
          <a:r>
            <a:rPr lang="zh-CN"/>
            <a:t>原型图、编写用户手册文档等</a:t>
          </a:r>
          <a:endParaRPr lang="en-US"/>
        </a:p>
      </dgm:t>
    </dgm:pt>
    <dgm:pt modelId="{2C140FF8-BCDD-4513-BA3C-E99BF1FA1409}" type="parTrans" cxnId="{FA7415DC-E983-45DD-AD56-0A21FC591D36}">
      <dgm:prSet/>
      <dgm:spPr/>
      <dgm:t>
        <a:bodyPr/>
        <a:lstStyle/>
        <a:p>
          <a:endParaRPr lang="en-US"/>
        </a:p>
      </dgm:t>
    </dgm:pt>
    <dgm:pt modelId="{148F8F1E-F6DF-471F-BB89-70FD4D73106C}" type="sibTrans" cxnId="{FA7415DC-E983-45DD-AD56-0A21FC591D36}">
      <dgm:prSet/>
      <dgm:spPr/>
      <dgm:t>
        <a:bodyPr/>
        <a:lstStyle/>
        <a:p>
          <a:endParaRPr lang="en-US"/>
        </a:p>
      </dgm:t>
    </dgm:pt>
    <dgm:pt modelId="{F5283A1D-0C21-4D06-AC5A-8B5BC7AD8CFD}" type="pres">
      <dgm:prSet presAssocID="{71934045-016F-4AC4-84CE-B097B48997B1}" presName="vert0" presStyleCnt="0">
        <dgm:presLayoutVars>
          <dgm:dir/>
          <dgm:animOne val="branch"/>
          <dgm:animLvl val="lvl"/>
        </dgm:presLayoutVars>
      </dgm:prSet>
      <dgm:spPr/>
    </dgm:pt>
    <dgm:pt modelId="{096F1879-0A5A-4D00-A8F4-68A1F4CA944F}" type="pres">
      <dgm:prSet presAssocID="{D2FD3FDE-E41D-4B96-8F48-5C07F14A25A0}" presName="thickLine" presStyleLbl="alignNode1" presStyleIdx="0" presStyleCnt="2"/>
      <dgm:spPr/>
    </dgm:pt>
    <dgm:pt modelId="{99DE3037-0FF7-4CDA-93F2-4846140B6310}" type="pres">
      <dgm:prSet presAssocID="{D2FD3FDE-E41D-4B96-8F48-5C07F14A25A0}" presName="horz1" presStyleCnt="0"/>
      <dgm:spPr/>
    </dgm:pt>
    <dgm:pt modelId="{94C51B7D-B99E-4F53-9B79-F95CE8CB5454}" type="pres">
      <dgm:prSet presAssocID="{D2FD3FDE-E41D-4B96-8F48-5C07F14A25A0}" presName="tx1" presStyleLbl="revTx" presStyleIdx="0" presStyleCnt="2"/>
      <dgm:spPr/>
    </dgm:pt>
    <dgm:pt modelId="{24D8C005-9823-49AD-82EC-BF5E19CC1302}" type="pres">
      <dgm:prSet presAssocID="{D2FD3FDE-E41D-4B96-8F48-5C07F14A25A0}" presName="vert1" presStyleCnt="0"/>
      <dgm:spPr/>
    </dgm:pt>
    <dgm:pt modelId="{A6081C83-E83B-4932-8161-DD488F5F52EF}" type="pres">
      <dgm:prSet presAssocID="{572A8EE8-4A37-4427-BBF5-7183B328BBEB}" presName="thickLine" presStyleLbl="alignNode1" presStyleIdx="1" presStyleCnt="2"/>
      <dgm:spPr/>
    </dgm:pt>
    <dgm:pt modelId="{0815DB2B-421C-439B-A6E2-C62DB481CDB6}" type="pres">
      <dgm:prSet presAssocID="{572A8EE8-4A37-4427-BBF5-7183B328BBEB}" presName="horz1" presStyleCnt="0"/>
      <dgm:spPr/>
    </dgm:pt>
    <dgm:pt modelId="{6B9AE749-0B72-40ED-AF93-C6D8D36B5BF1}" type="pres">
      <dgm:prSet presAssocID="{572A8EE8-4A37-4427-BBF5-7183B328BBEB}" presName="tx1" presStyleLbl="revTx" presStyleIdx="1" presStyleCnt="2"/>
      <dgm:spPr/>
    </dgm:pt>
    <dgm:pt modelId="{67DDD68D-D647-4C17-A469-EC78AB52F4AF}" type="pres">
      <dgm:prSet presAssocID="{572A8EE8-4A37-4427-BBF5-7183B328BBEB}" presName="vert1" presStyleCnt="0"/>
      <dgm:spPr/>
    </dgm:pt>
  </dgm:ptLst>
  <dgm:cxnLst>
    <dgm:cxn modelId="{B1EC140A-9EB8-43C1-B997-E8DD91C5A3DE}" srcId="{71934045-016F-4AC4-84CE-B097B48997B1}" destId="{D2FD3FDE-E41D-4B96-8F48-5C07F14A25A0}" srcOrd="0" destOrd="0" parTransId="{A70FE372-0733-40E8-A71F-310D546E96C3}" sibTransId="{8636284F-F4D3-4879-ABBB-AF4113FC8DBE}"/>
    <dgm:cxn modelId="{F5A2508C-E882-44F7-998A-3713A6F02EB8}" type="presOf" srcId="{572A8EE8-4A37-4427-BBF5-7183B328BBEB}" destId="{6B9AE749-0B72-40ED-AF93-C6D8D36B5BF1}" srcOrd="0" destOrd="0" presId="urn:microsoft.com/office/officeart/2008/layout/LinedList"/>
    <dgm:cxn modelId="{AFC85DCF-E31E-4C5F-8CA3-78805124F802}" type="presOf" srcId="{D2FD3FDE-E41D-4B96-8F48-5C07F14A25A0}" destId="{94C51B7D-B99E-4F53-9B79-F95CE8CB5454}" srcOrd="0" destOrd="0" presId="urn:microsoft.com/office/officeart/2008/layout/LinedList"/>
    <dgm:cxn modelId="{FA7415DC-E983-45DD-AD56-0A21FC591D36}" srcId="{71934045-016F-4AC4-84CE-B097B48997B1}" destId="{572A8EE8-4A37-4427-BBF5-7183B328BBEB}" srcOrd="1" destOrd="0" parTransId="{2C140FF8-BCDD-4513-BA3C-E99BF1FA1409}" sibTransId="{148F8F1E-F6DF-471F-BB89-70FD4D73106C}"/>
    <dgm:cxn modelId="{82C45AF6-D55F-4CA1-9398-202C4D6CEA24}" type="presOf" srcId="{71934045-016F-4AC4-84CE-B097B48997B1}" destId="{F5283A1D-0C21-4D06-AC5A-8B5BC7AD8CFD}" srcOrd="0" destOrd="0" presId="urn:microsoft.com/office/officeart/2008/layout/LinedList"/>
    <dgm:cxn modelId="{30D07377-7407-445E-BDFF-7AF5B9372DAD}" type="presParOf" srcId="{F5283A1D-0C21-4D06-AC5A-8B5BC7AD8CFD}" destId="{096F1879-0A5A-4D00-A8F4-68A1F4CA944F}" srcOrd="0" destOrd="0" presId="urn:microsoft.com/office/officeart/2008/layout/LinedList"/>
    <dgm:cxn modelId="{1AC4A0A5-3C3D-4ACD-81AC-373B87F0FA51}" type="presParOf" srcId="{F5283A1D-0C21-4D06-AC5A-8B5BC7AD8CFD}" destId="{99DE3037-0FF7-4CDA-93F2-4846140B6310}" srcOrd="1" destOrd="0" presId="urn:microsoft.com/office/officeart/2008/layout/LinedList"/>
    <dgm:cxn modelId="{151DFEB0-ABC4-4C6A-A157-D8B1DD7BCE3A}" type="presParOf" srcId="{99DE3037-0FF7-4CDA-93F2-4846140B6310}" destId="{94C51B7D-B99E-4F53-9B79-F95CE8CB5454}" srcOrd="0" destOrd="0" presId="urn:microsoft.com/office/officeart/2008/layout/LinedList"/>
    <dgm:cxn modelId="{75C3B742-C85E-4543-952B-3B8E9493E2C6}" type="presParOf" srcId="{99DE3037-0FF7-4CDA-93F2-4846140B6310}" destId="{24D8C005-9823-49AD-82EC-BF5E19CC1302}" srcOrd="1" destOrd="0" presId="urn:microsoft.com/office/officeart/2008/layout/LinedList"/>
    <dgm:cxn modelId="{7E86712D-696C-45E0-8463-480EC5853A8C}" type="presParOf" srcId="{F5283A1D-0C21-4D06-AC5A-8B5BC7AD8CFD}" destId="{A6081C83-E83B-4932-8161-DD488F5F52EF}" srcOrd="2" destOrd="0" presId="urn:microsoft.com/office/officeart/2008/layout/LinedList"/>
    <dgm:cxn modelId="{B7E63EA4-8893-46AB-9D1E-7A4D5AFE811B}" type="presParOf" srcId="{F5283A1D-0C21-4D06-AC5A-8B5BC7AD8CFD}" destId="{0815DB2B-421C-439B-A6E2-C62DB481CDB6}" srcOrd="3" destOrd="0" presId="urn:microsoft.com/office/officeart/2008/layout/LinedList"/>
    <dgm:cxn modelId="{8F0FA054-B60D-45C1-8948-D996DE689E11}" type="presParOf" srcId="{0815DB2B-421C-439B-A6E2-C62DB481CDB6}" destId="{6B9AE749-0B72-40ED-AF93-C6D8D36B5BF1}" srcOrd="0" destOrd="0" presId="urn:microsoft.com/office/officeart/2008/layout/LinedList"/>
    <dgm:cxn modelId="{68CCC615-6303-4211-9EC9-85FF8C31D482}" type="presParOf" srcId="{0815DB2B-421C-439B-A6E2-C62DB481CDB6}" destId="{67DDD68D-D647-4C17-A469-EC78AB52F4A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3CFDEED-86A4-4CBE-A795-3F74A407DFD7}"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980F23EE-431E-4200-87FE-509BE25A95E8}">
      <dgm:prSet/>
      <dgm:spPr/>
      <dgm:t>
        <a:bodyPr/>
        <a:lstStyle/>
        <a:p>
          <a:r>
            <a:rPr lang="en-US" dirty="0"/>
            <a:t>TypeScript</a:t>
          </a:r>
          <a:r>
            <a:rPr lang="zh-CN" altLang="en-US" dirty="0"/>
            <a:t>是</a:t>
          </a:r>
          <a:r>
            <a:rPr lang="en-US" dirty="0"/>
            <a:t>JavaScript</a:t>
          </a:r>
          <a:r>
            <a:rPr lang="zh-CN" dirty="0"/>
            <a:t>的严格语法超集，并为语言添加了可选的静态类型，专为开发大型应用程序和转译为 </a:t>
          </a:r>
          <a:r>
            <a:rPr lang="en-US" dirty="0"/>
            <a:t>JavaScript </a:t>
          </a:r>
          <a:r>
            <a:rPr lang="zh-CN" dirty="0"/>
            <a:t>而设计。</a:t>
          </a:r>
          <a:endParaRPr lang="en-US" dirty="0"/>
        </a:p>
      </dgm:t>
    </dgm:pt>
    <dgm:pt modelId="{BACCA2D2-6E4B-43D8-BDC8-AB151310C4BF}" type="parTrans" cxnId="{EEF484C0-1F72-442D-8AD2-2785C2FF2EF8}">
      <dgm:prSet/>
      <dgm:spPr/>
      <dgm:t>
        <a:bodyPr/>
        <a:lstStyle/>
        <a:p>
          <a:endParaRPr lang="en-US"/>
        </a:p>
      </dgm:t>
    </dgm:pt>
    <dgm:pt modelId="{0E80C837-BF92-44F0-AFC7-4357CBBC2194}" type="sibTrans" cxnId="{EEF484C0-1F72-442D-8AD2-2785C2FF2EF8}">
      <dgm:prSet/>
      <dgm:spPr/>
      <dgm:t>
        <a:bodyPr/>
        <a:lstStyle/>
        <a:p>
          <a:endParaRPr lang="en-US"/>
        </a:p>
      </dgm:t>
    </dgm:pt>
    <dgm:pt modelId="{F046007B-4213-4587-B00E-F0C44BD81AE2}">
      <dgm:prSet/>
      <dgm:spPr/>
      <dgm:t>
        <a:bodyPr/>
        <a:lstStyle/>
        <a:p>
          <a:r>
            <a:rPr lang="zh-CN"/>
            <a:t>项目开发过程全量使用</a:t>
          </a:r>
          <a:r>
            <a:rPr lang="en-US"/>
            <a:t>Typescript</a:t>
          </a:r>
          <a:r>
            <a:rPr lang="zh-CN"/>
            <a:t>，进行严格的类型检查来规避</a:t>
          </a:r>
          <a:r>
            <a:rPr lang="en-US"/>
            <a:t>Javascript</a:t>
          </a:r>
          <a:r>
            <a:rPr lang="zh-CN"/>
            <a:t>松散的语法带来的潜在漏洞。同时充分利用了</a:t>
          </a:r>
          <a:r>
            <a:rPr lang="en-US"/>
            <a:t>Typescript</a:t>
          </a:r>
          <a:r>
            <a:rPr lang="zh-CN"/>
            <a:t>的内置静态检查。。</a:t>
          </a:r>
          <a:endParaRPr lang="en-US"/>
        </a:p>
      </dgm:t>
    </dgm:pt>
    <dgm:pt modelId="{11F1C9FB-5207-4FA7-A9B4-21520D1A9946}" type="parTrans" cxnId="{D89C46CD-C304-4723-9BBD-4EB306C62DC5}">
      <dgm:prSet/>
      <dgm:spPr/>
      <dgm:t>
        <a:bodyPr/>
        <a:lstStyle/>
        <a:p>
          <a:endParaRPr lang="en-US"/>
        </a:p>
      </dgm:t>
    </dgm:pt>
    <dgm:pt modelId="{C8298DC7-D5D0-4E4F-A229-79705F2C03CB}" type="sibTrans" cxnId="{D89C46CD-C304-4723-9BBD-4EB306C62DC5}">
      <dgm:prSet/>
      <dgm:spPr/>
      <dgm:t>
        <a:bodyPr/>
        <a:lstStyle/>
        <a:p>
          <a:endParaRPr lang="en-US"/>
        </a:p>
      </dgm:t>
    </dgm:pt>
    <dgm:pt modelId="{B40EEB24-82E5-46CF-BDD5-55BA736DA521}">
      <dgm:prSet/>
      <dgm:spPr/>
      <dgm:t>
        <a:bodyPr/>
        <a:lstStyle/>
        <a:p>
          <a:r>
            <a:rPr lang="en-US"/>
            <a:t>React</a:t>
          </a:r>
          <a:r>
            <a:rPr lang="zh-CN"/>
            <a:t>（也称为 </a:t>
          </a:r>
          <a:r>
            <a:rPr lang="en-US"/>
            <a:t>React.js </a:t>
          </a:r>
          <a:r>
            <a:rPr lang="zh-CN"/>
            <a:t>或 </a:t>
          </a:r>
          <a:r>
            <a:rPr lang="en-US"/>
            <a:t>ReactJS</a:t>
          </a:r>
          <a:r>
            <a:rPr lang="zh-CN"/>
            <a:t>）是一个免费的开放源代码前端 </a:t>
          </a:r>
          <a:r>
            <a:rPr lang="en-US"/>
            <a:t>JavaScript</a:t>
          </a:r>
          <a:r>
            <a:rPr lang="zh-CN"/>
            <a:t>工具库，用于基于 </a:t>
          </a:r>
          <a:r>
            <a:rPr lang="en-US"/>
            <a:t>UI </a:t>
          </a:r>
          <a:r>
            <a:rPr lang="zh-CN"/>
            <a:t>组件构建用户界面。</a:t>
          </a:r>
          <a:endParaRPr lang="en-US"/>
        </a:p>
      </dgm:t>
    </dgm:pt>
    <dgm:pt modelId="{36788ADD-C97A-44D3-8E46-2412CC44683D}" type="parTrans" cxnId="{3898A77D-6FC9-40F5-B418-79F9E29D0EB0}">
      <dgm:prSet/>
      <dgm:spPr/>
      <dgm:t>
        <a:bodyPr/>
        <a:lstStyle/>
        <a:p>
          <a:endParaRPr lang="en-US"/>
        </a:p>
      </dgm:t>
    </dgm:pt>
    <dgm:pt modelId="{2B2D24FD-6905-4848-BE1D-2E339BE8CB19}" type="sibTrans" cxnId="{3898A77D-6FC9-40F5-B418-79F9E29D0EB0}">
      <dgm:prSet/>
      <dgm:spPr/>
      <dgm:t>
        <a:bodyPr/>
        <a:lstStyle/>
        <a:p>
          <a:endParaRPr lang="en-US"/>
        </a:p>
      </dgm:t>
    </dgm:pt>
    <dgm:pt modelId="{4EB074FB-6536-4D72-B75E-925E6217A1CD}">
      <dgm:prSet/>
      <dgm:spPr/>
      <dgm:t>
        <a:bodyPr/>
        <a:lstStyle/>
        <a:p>
          <a:r>
            <a:rPr lang="zh-CN"/>
            <a:t>项目开发过程中尽可能减少了对类式组件的使用，而尽可能地使用函数式组件来提高性能。同时，我们对代码进行了充分的重构来提高组件复用率。</a:t>
          </a:r>
          <a:endParaRPr lang="en-US"/>
        </a:p>
      </dgm:t>
    </dgm:pt>
    <dgm:pt modelId="{73EEC66F-856C-4059-A172-54C828241BFA}" type="parTrans" cxnId="{D3BC6834-F828-4FC3-AC78-0622483CF093}">
      <dgm:prSet/>
      <dgm:spPr/>
      <dgm:t>
        <a:bodyPr/>
        <a:lstStyle/>
        <a:p>
          <a:endParaRPr lang="en-US"/>
        </a:p>
      </dgm:t>
    </dgm:pt>
    <dgm:pt modelId="{F5DF0FEF-1654-4012-A55B-4BA586536674}" type="sibTrans" cxnId="{D3BC6834-F828-4FC3-AC78-0622483CF093}">
      <dgm:prSet/>
      <dgm:spPr/>
      <dgm:t>
        <a:bodyPr/>
        <a:lstStyle/>
        <a:p>
          <a:endParaRPr lang="en-US"/>
        </a:p>
      </dgm:t>
    </dgm:pt>
    <dgm:pt modelId="{9DA40BD3-F9D6-4C15-BCD2-BCA825F9C44C}" type="pres">
      <dgm:prSet presAssocID="{B3CFDEED-86A4-4CBE-A795-3F74A407DFD7}" presName="vert0" presStyleCnt="0">
        <dgm:presLayoutVars>
          <dgm:dir/>
          <dgm:animOne val="branch"/>
          <dgm:animLvl val="lvl"/>
        </dgm:presLayoutVars>
      </dgm:prSet>
      <dgm:spPr/>
    </dgm:pt>
    <dgm:pt modelId="{D60860C3-B16D-46DA-B57B-9278E538B366}" type="pres">
      <dgm:prSet presAssocID="{980F23EE-431E-4200-87FE-509BE25A95E8}" presName="thickLine" presStyleLbl="alignNode1" presStyleIdx="0" presStyleCnt="4"/>
      <dgm:spPr/>
    </dgm:pt>
    <dgm:pt modelId="{C47B441A-EA56-41E6-9167-49DB6DC12E48}" type="pres">
      <dgm:prSet presAssocID="{980F23EE-431E-4200-87FE-509BE25A95E8}" presName="horz1" presStyleCnt="0"/>
      <dgm:spPr/>
    </dgm:pt>
    <dgm:pt modelId="{593F3965-3E3A-4538-92B0-8C14F9091CD5}" type="pres">
      <dgm:prSet presAssocID="{980F23EE-431E-4200-87FE-509BE25A95E8}" presName="tx1" presStyleLbl="revTx" presStyleIdx="0" presStyleCnt="4"/>
      <dgm:spPr/>
    </dgm:pt>
    <dgm:pt modelId="{89F9A547-346B-44D4-8945-2080DD653797}" type="pres">
      <dgm:prSet presAssocID="{980F23EE-431E-4200-87FE-509BE25A95E8}" presName="vert1" presStyleCnt="0"/>
      <dgm:spPr/>
    </dgm:pt>
    <dgm:pt modelId="{8D9A999A-F54B-40E9-BE3F-8F8B7E764D91}" type="pres">
      <dgm:prSet presAssocID="{F046007B-4213-4587-B00E-F0C44BD81AE2}" presName="thickLine" presStyleLbl="alignNode1" presStyleIdx="1" presStyleCnt="4"/>
      <dgm:spPr/>
    </dgm:pt>
    <dgm:pt modelId="{C997F3D7-ADF1-49D1-9733-6ADFE70EA1F2}" type="pres">
      <dgm:prSet presAssocID="{F046007B-4213-4587-B00E-F0C44BD81AE2}" presName="horz1" presStyleCnt="0"/>
      <dgm:spPr/>
    </dgm:pt>
    <dgm:pt modelId="{C0D9391F-923A-4EBD-921F-5B73E7EC1AB0}" type="pres">
      <dgm:prSet presAssocID="{F046007B-4213-4587-B00E-F0C44BD81AE2}" presName="tx1" presStyleLbl="revTx" presStyleIdx="1" presStyleCnt="4"/>
      <dgm:spPr/>
    </dgm:pt>
    <dgm:pt modelId="{70DC9616-A93D-44CB-B4C1-C9D0EFA29DD2}" type="pres">
      <dgm:prSet presAssocID="{F046007B-4213-4587-B00E-F0C44BD81AE2}" presName="vert1" presStyleCnt="0"/>
      <dgm:spPr/>
    </dgm:pt>
    <dgm:pt modelId="{4BA09D0D-C0C5-42C8-B535-B1366F33A73F}" type="pres">
      <dgm:prSet presAssocID="{B40EEB24-82E5-46CF-BDD5-55BA736DA521}" presName="thickLine" presStyleLbl="alignNode1" presStyleIdx="2" presStyleCnt="4"/>
      <dgm:spPr/>
    </dgm:pt>
    <dgm:pt modelId="{DC76ACE7-9894-4C7E-9CFD-49455734E75B}" type="pres">
      <dgm:prSet presAssocID="{B40EEB24-82E5-46CF-BDD5-55BA736DA521}" presName="horz1" presStyleCnt="0"/>
      <dgm:spPr/>
    </dgm:pt>
    <dgm:pt modelId="{4652F072-8754-4905-926C-83C363A52102}" type="pres">
      <dgm:prSet presAssocID="{B40EEB24-82E5-46CF-BDD5-55BA736DA521}" presName="tx1" presStyleLbl="revTx" presStyleIdx="2" presStyleCnt="4"/>
      <dgm:spPr/>
    </dgm:pt>
    <dgm:pt modelId="{CD72E891-0991-4B94-98FF-21BC3DD76B89}" type="pres">
      <dgm:prSet presAssocID="{B40EEB24-82E5-46CF-BDD5-55BA736DA521}" presName="vert1" presStyleCnt="0"/>
      <dgm:spPr/>
    </dgm:pt>
    <dgm:pt modelId="{02CF47AD-F550-416A-B66D-41E1E172D5C1}" type="pres">
      <dgm:prSet presAssocID="{4EB074FB-6536-4D72-B75E-925E6217A1CD}" presName="thickLine" presStyleLbl="alignNode1" presStyleIdx="3" presStyleCnt="4"/>
      <dgm:spPr/>
    </dgm:pt>
    <dgm:pt modelId="{96813D30-2A59-446A-B77D-364A50492332}" type="pres">
      <dgm:prSet presAssocID="{4EB074FB-6536-4D72-B75E-925E6217A1CD}" presName="horz1" presStyleCnt="0"/>
      <dgm:spPr/>
    </dgm:pt>
    <dgm:pt modelId="{3D85765A-3A10-4ED3-9508-37A7970FD3E5}" type="pres">
      <dgm:prSet presAssocID="{4EB074FB-6536-4D72-B75E-925E6217A1CD}" presName="tx1" presStyleLbl="revTx" presStyleIdx="3" presStyleCnt="4"/>
      <dgm:spPr/>
    </dgm:pt>
    <dgm:pt modelId="{D39E7425-6D0F-45F9-9B82-68EF2797B214}" type="pres">
      <dgm:prSet presAssocID="{4EB074FB-6536-4D72-B75E-925E6217A1CD}" presName="vert1" presStyleCnt="0"/>
      <dgm:spPr/>
    </dgm:pt>
  </dgm:ptLst>
  <dgm:cxnLst>
    <dgm:cxn modelId="{D3BC6834-F828-4FC3-AC78-0622483CF093}" srcId="{B3CFDEED-86A4-4CBE-A795-3F74A407DFD7}" destId="{4EB074FB-6536-4D72-B75E-925E6217A1CD}" srcOrd="3" destOrd="0" parTransId="{73EEC66F-856C-4059-A172-54C828241BFA}" sibTransId="{F5DF0FEF-1654-4012-A55B-4BA586536674}"/>
    <dgm:cxn modelId="{0F434F3B-6578-4139-982E-63B392458572}" type="presOf" srcId="{4EB074FB-6536-4D72-B75E-925E6217A1CD}" destId="{3D85765A-3A10-4ED3-9508-37A7970FD3E5}" srcOrd="0" destOrd="0" presId="urn:microsoft.com/office/officeart/2008/layout/LinedList"/>
    <dgm:cxn modelId="{49E64572-9E3B-46B8-8BED-FA733A1B160D}" type="presOf" srcId="{F046007B-4213-4587-B00E-F0C44BD81AE2}" destId="{C0D9391F-923A-4EBD-921F-5B73E7EC1AB0}" srcOrd="0" destOrd="0" presId="urn:microsoft.com/office/officeart/2008/layout/LinedList"/>
    <dgm:cxn modelId="{3898A77D-6FC9-40F5-B418-79F9E29D0EB0}" srcId="{B3CFDEED-86A4-4CBE-A795-3F74A407DFD7}" destId="{B40EEB24-82E5-46CF-BDD5-55BA736DA521}" srcOrd="2" destOrd="0" parTransId="{36788ADD-C97A-44D3-8E46-2412CC44683D}" sibTransId="{2B2D24FD-6905-4848-BE1D-2E339BE8CB19}"/>
    <dgm:cxn modelId="{BD4DD5B9-65CF-424C-A678-CBD0A1C6103D}" type="presOf" srcId="{980F23EE-431E-4200-87FE-509BE25A95E8}" destId="{593F3965-3E3A-4538-92B0-8C14F9091CD5}" srcOrd="0" destOrd="0" presId="urn:microsoft.com/office/officeart/2008/layout/LinedList"/>
    <dgm:cxn modelId="{EEF484C0-1F72-442D-8AD2-2785C2FF2EF8}" srcId="{B3CFDEED-86A4-4CBE-A795-3F74A407DFD7}" destId="{980F23EE-431E-4200-87FE-509BE25A95E8}" srcOrd="0" destOrd="0" parTransId="{BACCA2D2-6E4B-43D8-BDC8-AB151310C4BF}" sibTransId="{0E80C837-BF92-44F0-AFC7-4357CBBC2194}"/>
    <dgm:cxn modelId="{D89C46CD-C304-4723-9BBD-4EB306C62DC5}" srcId="{B3CFDEED-86A4-4CBE-A795-3F74A407DFD7}" destId="{F046007B-4213-4587-B00E-F0C44BD81AE2}" srcOrd="1" destOrd="0" parTransId="{11F1C9FB-5207-4FA7-A9B4-21520D1A9946}" sibTransId="{C8298DC7-D5D0-4E4F-A229-79705F2C03CB}"/>
    <dgm:cxn modelId="{CEE7BAE0-8EA1-4FBF-AC3F-469AA57130AE}" type="presOf" srcId="{B3CFDEED-86A4-4CBE-A795-3F74A407DFD7}" destId="{9DA40BD3-F9D6-4C15-BCD2-BCA825F9C44C}" srcOrd="0" destOrd="0" presId="urn:microsoft.com/office/officeart/2008/layout/LinedList"/>
    <dgm:cxn modelId="{902788EC-694A-4CD4-9CE7-1AB995385268}" type="presOf" srcId="{B40EEB24-82E5-46CF-BDD5-55BA736DA521}" destId="{4652F072-8754-4905-926C-83C363A52102}" srcOrd="0" destOrd="0" presId="urn:microsoft.com/office/officeart/2008/layout/LinedList"/>
    <dgm:cxn modelId="{A2DD17F0-5CAD-4EED-8A5B-0E76B7F73D8E}" type="presParOf" srcId="{9DA40BD3-F9D6-4C15-BCD2-BCA825F9C44C}" destId="{D60860C3-B16D-46DA-B57B-9278E538B366}" srcOrd="0" destOrd="0" presId="urn:microsoft.com/office/officeart/2008/layout/LinedList"/>
    <dgm:cxn modelId="{88CB4CDF-F17D-4C6E-B446-CFB23C8B6238}" type="presParOf" srcId="{9DA40BD3-F9D6-4C15-BCD2-BCA825F9C44C}" destId="{C47B441A-EA56-41E6-9167-49DB6DC12E48}" srcOrd="1" destOrd="0" presId="urn:microsoft.com/office/officeart/2008/layout/LinedList"/>
    <dgm:cxn modelId="{075521AD-65ED-465E-8E42-0953757817FF}" type="presParOf" srcId="{C47B441A-EA56-41E6-9167-49DB6DC12E48}" destId="{593F3965-3E3A-4538-92B0-8C14F9091CD5}" srcOrd="0" destOrd="0" presId="urn:microsoft.com/office/officeart/2008/layout/LinedList"/>
    <dgm:cxn modelId="{96BCA646-5D71-41F9-8AF5-9A3A49147AC8}" type="presParOf" srcId="{C47B441A-EA56-41E6-9167-49DB6DC12E48}" destId="{89F9A547-346B-44D4-8945-2080DD653797}" srcOrd="1" destOrd="0" presId="urn:microsoft.com/office/officeart/2008/layout/LinedList"/>
    <dgm:cxn modelId="{5BB2DADD-4582-4FC3-B62B-E457A5F343EF}" type="presParOf" srcId="{9DA40BD3-F9D6-4C15-BCD2-BCA825F9C44C}" destId="{8D9A999A-F54B-40E9-BE3F-8F8B7E764D91}" srcOrd="2" destOrd="0" presId="urn:microsoft.com/office/officeart/2008/layout/LinedList"/>
    <dgm:cxn modelId="{38138308-2BC7-4B66-B19D-C94A971AADFE}" type="presParOf" srcId="{9DA40BD3-F9D6-4C15-BCD2-BCA825F9C44C}" destId="{C997F3D7-ADF1-49D1-9733-6ADFE70EA1F2}" srcOrd="3" destOrd="0" presId="urn:microsoft.com/office/officeart/2008/layout/LinedList"/>
    <dgm:cxn modelId="{C93FD0DD-AF86-4DB6-AA09-7C5C55D0312F}" type="presParOf" srcId="{C997F3D7-ADF1-49D1-9733-6ADFE70EA1F2}" destId="{C0D9391F-923A-4EBD-921F-5B73E7EC1AB0}" srcOrd="0" destOrd="0" presId="urn:microsoft.com/office/officeart/2008/layout/LinedList"/>
    <dgm:cxn modelId="{E3F9E7C8-6E9C-4EDB-8ABF-FDC36261BF1F}" type="presParOf" srcId="{C997F3D7-ADF1-49D1-9733-6ADFE70EA1F2}" destId="{70DC9616-A93D-44CB-B4C1-C9D0EFA29DD2}" srcOrd="1" destOrd="0" presId="urn:microsoft.com/office/officeart/2008/layout/LinedList"/>
    <dgm:cxn modelId="{99F464F4-0115-44FD-8B25-14C02B92096A}" type="presParOf" srcId="{9DA40BD3-F9D6-4C15-BCD2-BCA825F9C44C}" destId="{4BA09D0D-C0C5-42C8-B535-B1366F33A73F}" srcOrd="4" destOrd="0" presId="urn:microsoft.com/office/officeart/2008/layout/LinedList"/>
    <dgm:cxn modelId="{26FC0EA1-97C1-44C5-86C0-85A9D2794F79}" type="presParOf" srcId="{9DA40BD3-F9D6-4C15-BCD2-BCA825F9C44C}" destId="{DC76ACE7-9894-4C7E-9CFD-49455734E75B}" srcOrd="5" destOrd="0" presId="urn:microsoft.com/office/officeart/2008/layout/LinedList"/>
    <dgm:cxn modelId="{F9F60996-2529-43DE-B37C-EFDBD18B2E10}" type="presParOf" srcId="{DC76ACE7-9894-4C7E-9CFD-49455734E75B}" destId="{4652F072-8754-4905-926C-83C363A52102}" srcOrd="0" destOrd="0" presId="urn:microsoft.com/office/officeart/2008/layout/LinedList"/>
    <dgm:cxn modelId="{B00F7054-4FF2-4277-8A5D-6A83ECEB6612}" type="presParOf" srcId="{DC76ACE7-9894-4C7E-9CFD-49455734E75B}" destId="{CD72E891-0991-4B94-98FF-21BC3DD76B89}" srcOrd="1" destOrd="0" presId="urn:microsoft.com/office/officeart/2008/layout/LinedList"/>
    <dgm:cxn modelId="{E08764E3-D893-4721-967A-57A2A21A7B48}" type="presParOf" srcId="{9DA40BD3-F9D6-4C15-BCD2-BCA825F9C44C}" destId="{02CF47AD-F550-416A-B66D-41E1E172D5C1}" srcOrd="6" destOrd="0" presId="urn:microsoft.com/office/officeart/2008/layout/LinedList"/>
    <dgm:cxn modelId="{62EA4BA1-C582-482F-933F-1893AE166F52}" type="presParOf" srcId="{9DA40BD3-F9D6-4C15-BCD2-BCA825F9C44C}" destId="{96813D30-2A59-446A-B77D-364A50492332}" srcOrd="7" destOrd="0" presId="urn:microsoft.com/office/officeart/2008/layout/LinedList"/>
    <dgm:cxn modelId="{3042FABA-F7A4-45F7-A2FF-F9F2E614C231}" type="presParOf" srcId="{96813D30-2A59-446A-B77D-364A50492332}" destId="{3D85765A-3A10-4ED3-9508-37A7970FD3E5}" srcOrd="0" destOrd="0" presId="urn:microsoft.com/office/officeart/2008/layout/LinedList"/>
    <dgm:cxn modelId="{05E6BD59-E615-48D1-96B2-DDBFFE7D1F5A}" type="presParOf" srcId="{96813D30-2A59-446A-B77D-364A50492332}" destId="{D39E7425-6D0F-45F9-9B82-68EF2797B21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73AD8C9-93D7-49D6-A167-178445A55462}"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4B2E64FA-A228-4E97-930E-9A8B261DF587}">
      <dgm:prSet/>
      <dgm:spPr/>
      <dgm:t>
        <a:bodyPr/>
        <a:lstStyle/>
        <a:p>
          <a:r>
            <a:rPr lang="en-US"/>
            <a:t>2022.6.6 </a:t>
          </a:r>
          <a:r>
            <a:rPr lang="zh-CN"/>
            <a:t>后端基本完成相应文档的编写，包括需求说明书，设计说明书，用户手册，项目研发报告，工作日志，测试报告安装文档。</a:t>
          </a:r>
          <a:endParaRPr lang="en-US"/>
        </a:p>
      </dgm:t>
    </dgm:pt>
    <dgm:pt modelId="{4A1908AA-7EA5-4721-BEAB-63CC031F43A1}" type="parTrans" cxnId="{993D8D26-6428-4EC4-B986-1B571BBD8F58}">
      <dgm:prSet/>
      <dgm:spPr/>
      <dgm:t>
        <a:bodyPr/>
        <a:lstStyle/>
        <a:p>
          <a:endParaRPr lang="en-US"/>
        </a:p>
      </dgm:t>
    </dgm:pt>
    <dgm:pt modelId="{D13806C7-7E1B-4010-85B3-45947CCF17FE}" type="sibTrans" cxnId="{993D8D26-6428-4EC4-B986-1B571BBD8F58}">
      <dgm:prSet/>
      <dgm:spPr/>
      <dgm:t>
        <a:bodyPr/>
        <a:lstStyle/>
        <a:p>
          <a:endParaRPr lang="en-US"/>
        </a:p>
      </dgm:t>
    </dgm:pt>
    <dgm:pt modelId="{A458D647-8495-49BB-B540-6891684E339D}">
      <dgm:prSet/>
      <dgm:spPr/>
      <dgm:t>
        <a:bodyPr/>
        <a:lstStyle/>
        <a:p>
          <a:r>
            <a:rPr lang="en-US"/>
            <a:t>2022.6.19 </a:t>
          </a:r>
          <a:r>
            <a:rPr lang="zh-CN"/>
            <a:t>前端完成各项文档编写。前端</a:t>
          </a:r>
          <a:r>
            <a:rPr lang="en-US"/>
            <a:t>UI</a:t>
          </a:r>
          <a:r>
            <a:rPr lang="zh-CN"/>
            <a:t>测试完成。</a:t>
          </a:r>
          <a:endParaRPr lang="en-US"/>
        </a:p>
      </dgm:t>
    </dgm:pt>
    <dgm:pt modelId="{231FCF80-142E-4CDC-81EF-514E85F33A12}" type="parTrans" cxnId="{79881F17-BDCE-4434-92E5-D8346D6A50B6}">
      <dgm:prSet/>
      <dgm:spPr/>
      <dgm:t>
        <a:bodyPr/>
        <a:lstStyle/>
        <a:p>
          <a:endParaRPr lang="en-US"/>
        </a:p>
      </dgm:t>
    </dgm:pt>
    <dgm:pt modelId="{E0AE7AB7-3709-4D17-A527-A4BB949F7C4E}" type="sibTrans" cxnId="{79881F17-BDCE-4434-92E5-D8346D6A50B6}">
      <dgm:prSet/>
      <dgm:spPr/>
      <dgm:t>
        <a:bodyPr/>
        <a:lstStyle/>
        <a:p>
          <a:endParaRPr lang="en-US"/>
        </a:p>
      </dgm:t>
    </dgm:pt>
    <dgm:pt modelId="{39A4BA43-2E0C-44A3-AB1F-A25F2A04D59A}">
      <dgm:prSet/>
      <dgm:spPr/>
      <dgm:t>
        <a:bodyPr/>
        <a:lstStyle/>
        <a:p>
          <a:r>
            <a:rPr lang="en-US"/>
            <a:t>2022.6.23 </a:t>
          </a:r>
          <a:r>
            <a:rPr lang="zh-CN"/>
            <a:t>项目结项</a:t>
          </a:r>
          <a:endParaRPr lang="en-US"/>
        </a:p>
      </dgm:t>
    </dgm:pt>
    <dgm:pt modelId="{6B82B447-7DC8-4DF0-AEDB-A4AD2F81FD39}" type="parTrans" cxnId="{E91EC0E0-5ED2-4457-B3F7-9D3DA111ACE4}">
      <dgm:prSet/>
      <dgm:spPr/>
      <dgm:t>
        <a:bodyPr/>
        <a:lstStyle/>
        <a:p>
          <a:endParaRPr lang="en-US"/>
        </a:p>
      </dgm:t>
    </dgm:pt>
    <dgm:pt modelId="{1AA30ACF-25D5-4500-85C6-DF6E449ABD54}" type="sibTrans" cxnId="{E91EC0E0-5ED2-4457-B3F7-9D3DA111ACE4}">
      <dgm:prSet/>
      <dgm:spPr/>
      <dgm:t>
        <a:bodyPr/>
        <a:lstStyle/>
        <a:p>
          <a:endParaRPr lang="en-US"/>
        </a:p>
      </dgm:t>
    </dgm:pt>
    <dgm:pt modelId="{D27D7CEA-3960-4669-83A2-1750C7AB984D}" type="pres">
      <dgm:prSet presAssocID="{A73AD8C9-93D7-49D6-A167-178445A55462}" presName="vert0" presStyleCnt="0">
        <dgm:presLayoutVars>
          <dgm:dir/>
          <dgm:animOne val="branch"/>
          <dgm:animLvl val="lvl"/>
        </dgm:presLayoutVars>
      </dgm:prSet>
      <dgm:spPr/>
    </dgm:pt>
    <dgm:pt modelId="{1D0CC47F-3EF3-4340-89AC-55872E337ECF}" type="pres">
      <dgm:prSet presAssocID="{4B2E64FA-A228-4E97-930E-9A8B261DF587}" presName="thickLine" presStyleLbl="alignNode1" presStyleIdx="0" presStyleCnt="3"/>
      <dgm:spPr/>
    </dgm:pt>
    <dgm:pt modelId="{DC783CEB-20F9-4221-8DFC-3666FF0EBE3E}" type="pres">
      <dgm:prSet presAssocID="{4B2E64FA-A228-4E97-930E-9A8B261DF587}" presName="horz1" presStyleCnt="0"/>
      <dgm:spPr/>
    </dgm:pt>
    <dgm:pt modelId="{23C5ED2A-0084-4147-8A40-65CA5C81E5D7}" type="pres">
      <dgm:prSet presAssocID="{4B2E64FA-A228-4E97-930E-9A8B261DF587}" presName="tx1" presStyleLbl="revTx" presStyleIdx="0" presStyleCnt="3"/>
      <dgm:spPr/>
    </dgm:pt>
    <dgm:pt modelId="{A6A141EA-A1CA-4803-BC3A-ACEB490CEA77}" type="pres">
      <dgm:prSet presAssocID="{4B2E64FA-A228-4E97-930E-9A8B261DF587}" presName="vert1" presStyleCnt="0"/>
      <dgm:spPr/>
    </dgm:pt>
    <dgm:pt modelId="{B5D36947-4F39-4578-8038-3B89C4461ED2}" type="pres">
      <dgm:prSet presAssocID="{A458D647-8495-49BB-B540-6891684E339D}" presName="thickLine" presStyleLbl="alignNode1" presStyleIdx="1" presStyleCnt="3"/>
      <dgm:spPr/>
    </dgm:pt>
    <dgm:pt modelId="{37EC204A-7BF4-43AD-B5F2-AF14D28C3C71}" type="pres">
      <dgm:prSet presAssocID="{A458D647-8495-49BB-B540-6891684E339D}" presName="horz1" presStyleCnt="0"/>
      <dgm:spPr/>
    </dgm:pt>
    <dgm:pt modelId="{30F46755-CA34-497E-A31D-130BD63569DA}" type="pres">
      <dgm:prSet presAssocID="{A458D647-8495-49BB-B540-6891684E339D}" presName="tx1" presStyleLbl="revTx" presStyleIdx="1" presStyleCnt="3"/>
      <dgm:spPr/>
    </dgm:pt>
    <dgm:pt modelId="{C0B20C0C-743D-4464-9647-B8619DD983CF}" type="pres">
      <dgm:prSet presAssocID="{A458D647-8495-49BB-B540-6891684E339D}" presName="vert1" presStyleCnt="0"/>
      <dgm:spPr/>
    </dgm:pt>
    <dgm:pt modelId="{4F861E07-1030-40DA-9CF7-8DD2484B97B3}" type="pres">
      <dgm:prSet presAssocID="{39A4BA43-2E0C-44A3-AB1F-A25F2A04D59A}" presName="thickLine" presStyleLbl="alignNode1" presStyleIdx="2" presStyleCnt="3"/>
      <dgm:spPr/>
    </dgm:pt>
    <dgm:pt modelId="{FA03E4D6-C911-4287-9B46-BFF32762CA42}" type="pres">
      <dgm:prSet presAssocID="{39A4BA43-2E0C-44A3-AB1F-A25F2A04D59A}" presName="horz1" presStyleCnt="0"/>
      <dgm:spPr/>
    </dgm:pt>
    <dgm:pt modelId="{111BC239-E78A-42EB-8A0A-15B68F4B769F}" type="pres">
      <dgm:prSet presAssocID="{39A4BA43-2E0C-44A3-AB1F-A25F2A04D59A}" presName="tx1" presStyleLbl="revTx" presStyleIdx="2" presStyleCnt="3"/>
      <dgm:spPr/>
    </dgm:pt>
    <dgm:pt modelId="{6AD437C3-2D18-4E4E-B6A0-F7B35586B64D}" type="pres">
      <dgm:prSet presAssocID="{39A4BA43-2E0C-44A3-AB1F-A25F2A04D59A}" presName="vert1" presStyleCnt="0"/>
      <dgm:spPr/>
    </dgm:pt>
  </dgm:ptLst>
  <dgm:cxnLst>
    <dgm:cxn modelId="{79881F17-BDCE-4434-92E5-D8346D6A50B6}" srcId="{A73AD8C9-93D7-49D6-A167-178445A55462}" destId="{A458D647-8495-49BB-B540-6891684E339D}" srcOrd="1" destOrd="0" parTransId="{231FCF80-142E-4CDC-81EF-514E85F33A12}" sibTransId="{E0AE7AB7-3709-4D17-A527-A4BB949F7C4E}"/>
    <dgm:cxn modelId="{993D8D26-6428-4EC4-B986-1B571BBD8F58}" srcId="{A73AD8C9-93D7-49D6-A167-178445A55462}" destId="{4B2E64FA-A228-4E97-930E-9A8B261DF587}" srcOrd="0" destOrd="0" parTransId="{4A1908AA-7EA5-4721-BEAB-63CC031F43A1}" sibTransId="{D13806C7-7E1B-4010-85B3-45947CCF17FE}"/>
    <dgm:cxn modelId="{106B0C29-26AB-42AC-A94E-E8A6CC79215B}" type="presOf" srcId="{4B2E64FA-A228-4E97-930E-9A8B261DF587}" destId="{23C5ED2A-0084-4147-8A40-65CA5C81E5D7}" srcOrd="0" destOrd="0" presId="urn:microsoft.com/office/officeart/2008/layout/LinedList"/>
    <dgm:cxn modelId="{2EA6A136-EBEB-4695-9E94-9C1A92C1AD12}" type="presOf" srcId="{39A4BA43-2E0C-44A3-AB1F-A25F2A04D59A}" destId="{111BC239-E78A-42EB-8A0A-15B68F4B769F}" srcOrd="0" destOrd="0" presId="urn:microsoft.com/office/officeart/2008/layout/LinedList"/>
    <dgm:cxn modelId="{F57FDC39-A7DF-420B-A5C7-E8EC784A9A19}" type="presOf" srcId="{A458D647-8495-49BB-B540-6891684E339D}" destId="{30F46755-CA34-497E-A31D-130BD63569DA}" srcOrd="0" destOrd="0" presId="urn:microsoft.com/office/officeart/2008/layout/LinedList"/>
    <dgm:cxn modelId="{ACF9B147-3DBB-4574-981F-A2736D960B84}" type="presOf" srcId="{A73AD8C9-93D7-49D6-A167-178445A55462}" destId="{D27D7CEA-3960-4669-83A2-1750C7AB984D}" srcOrd="0" destOrd="0" presId="urn:microsoft.com/office/officeart/2008/layout/LinedList"/>
    <dgm:cxn modelId="{E91EC0E0-5ED2-4457-B3F7-9D3DA111ACE4}" srcId="{A73AD8C9-93D7-49D6-A167-178445A55462}" destId="{39A4BA43-2E0C-44A3-AB1F-A25F2A04D59A}" srcOrd="2" destOrd="0" parTransId="{6B82B447-7DC8-4DF0-AEDB-A4AD2F81FD39}" sibTransId="{1AA30ACF-25D5-4500-85C6-DF6E449ABD54}"/>
    <dgm:cxn modelId="{4B201030-48B9-4CE4-BFCB-BF894CCA7ADB}" type="presParOf" srcId="{D27D7CEA-3960-4669-83A2-1750C7AB984D}" destId="{1D0CC47F-3EF3-4340-89AC-55872E337ECF}" srcOrd="0" destOrd="0" presId="urn:microsoft.com/office/officeart/2008/layout/LinedList"/>
    <dgm:cxn modelId="{30C32256-715A-4A9B-A293-1F311026E2F3}" type="presParOf" srcId="{D27D7CEA-3960-4669-83A2-1750C7AB984D}" destId="{DC783CEB-20F9-4221-8DFC-3666FF0EBE3E}" srcOrd="1" destOrd="0" presId="urn:microsoft.com/office/officeart/2008/layout/LinedList"/>
    <dgm:cxn modelId="{89D0DB53-BC9A-4342-90C2-B9AF1986E18C}" type="presParOf" srcId="{DC783CEB-20F9-4221-8DFC-3666FF0EBE3E}" destId="{23C5ED2A-0084-4147-8A40-65CA5C81E5D7}" srcOrd="0" destOrd="0" presId="urn:microsoft.com/office/officeart/2008/layout/LinedList"/>
    <dgm:cxn modelId="{BE88336B-5912-49F2-840F-356698796497}" type="presParOf" srcId="{DC783CEB-20F9-4221-8DFC-3666FF0EBE3E}" destId="{A6A141EA-A1CA-4803-BC3A-ACEB490CEA77}" srcOrd="1" destOrd="0" presId="urn:microsoft.com/office/officeart/2008/layout/LinedList"/>
    <dgm:cxn modelId="{45F617B1-F1E2-422B-B7F2-2B3AEB53D9B7}" type="presParOf" srcId="{D27D7CEA-3960-4669-83A2-1750C7AB984D}" destId="{B5D36947-4F39-4578-8038-3B89C4461ED2}" srcOrd="2" destOrd="0" presId="urn:microsoft.com/office/officeart/2008/layout/LinedList"/>
    <dgm:cxn modelId="{43E43F84-E775-4E9E-85A3-B62CA0058D35}" type="presParOf" srcId="{D27D7CEA-3960-4669-83A2-1750C7AB984D}" destId="{37EC204A-7BF4-43AD-B5F2-AF14D28C3C71}" srcOrd="3" destOrd="0" presId="urn:microsoft.com/office/officeart/2008/layout/LinedList"/>
    <dgm:cxn modelId="{599FC30D-D8F2-4046-8D59-BDEB75E35D11}" type="presParOf" srcId="{37EC204A-7BF4-43AD-B5F2-AF14D28C3C71}" destId="{30F46755-CA34-497E-A31D-130BD63569DA}" srcOrd="0" destOrd="0" presId="urn:microsoft.com/office/officeart/2008/layout/LinedList"/>
    <dgm:cxn modelId="{0BEC8A53-570B-424F-A940-9DE06662F5B3}" type="presParOf" srcId="{37EC204A-7BF4-43AD-B5F2-AF14D28C3C71}" destId="{C0B20C0C-743D-4464-9647-B8619DD983CF}" srcOrd="1" destOrd="0" presId="urn:microsoft.com/office/officeart/2008/layout/LinedList"/>
    <dgm:cxn modelId="{5DE405D4-30C3-4163-9670-ED57D61281A9}" type="presParOf" srcId="{D27D7CEA-3960-4669-83A2-1750C7AB984D}" destId="{4F861E07-1030-40DA-9CF7-8DD2484B97B3}" srcOrd="4" destOrd="0" presId="urn:microsoft.com/office/officeart/2008/layout/LinedList"/>
    <dgm:cxn modelId="{63D6294D-AE5F-4D9B-96E4-5712C33A1AB9}" type="presParOf" srcId="{D27D7CEA-3960-4669-83A2-1750C7AB984D}" destId="{FA03E4D6-C911-4287-9B46-BFF32762CA42}" srcOrd="5" destOrd="0" presId="urn:microsoft.com/office/officeart/2008/layout/LinedList"/>
    <dgm:cxn modelId="{47AEA594-8DAC-4A37-9549-F13435367486}" type="presParOf" srcId="{FA03E4D6-C911-4287-9B46-BFF32762CA42}" destId="{111BC239-E78A-42EB-8A0A-15B68F4B769F}" srcOrd="0" destOrd="0" presId="urn:microsoft.com/office/officeart/2008/layout/LinedList"/>
    <dgm:cxn modelId="{FF9BDCEA-ADBA-460F-B5F0-70EEF4D83CC3}" type="presParOf" srcId="{FA03E4D6-C911-4287-9B46-BFF32762CA42}" destId="{6AD437C3-2D18-4E4E-B6A0-F7B35586B64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56CB778-818A-43E3-890A-81724B3ABB7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AB9BB12-0B64-43B6-800C-7AECD0493142}">
      <dgm:prSet/>
      <dgm:spPr/>
      <dgm:t>
        <a:bodyPr/>
        <a:lstStyle/>
        <a:p>
          <a:r>
            <a:rPr lang="en-US"/>
            <a:t>2022.02.14</a:t>
          </a:r>
          <a:r>
            <a:rPr lang="zh-CN"/>
            <a:t>成立南大在线测试</a:t>
          </a:r>
          <a:r>
            <a:rPr lang="en-US"/>
            <a:t>E</a:t>
          </a:r>
          <a:r>
            <a:rPr lang="zh-CN"/>
            <a:t>组</a:t>
          </a:r>
          <a:endParaRPr lang="en-US"/>
        </a:p>
      </dgm:t>
    </dgm:pt>
    <dgm:pt modelId="{53B267C0-34B7-43E3-BD5A-E1B79820BB30}" type="parTrans" cxnId="{120FA0AC-626E-4D54-A3FE-B6E5449A5605}">
      <dgm:prSet/>
      <dgm:spPr/>
      <dgm:t>
        <a:bodyPr/>
        <a:lstStyle/>
        <a:p>
          <a:endParaRPr lang="en-US"/>
        </a:p>
      </dgm:t>
    </dgm:pt>
    <dgm:pt modelId="{35925102-E2AD-42F0-A038-AF8FE5F71146}" type="sibTrans" cxnId="{120FA0AC-626E-4D54-A3FE-B6E5449A5605}">
      <dgm:prSet/>
      <dgm:spPr/>
      <dgm:t>
        <a:bodyPr/>
        <a:lstStyle/>
        <a:p>
          <a:endParaRPr lang="en-US"/>
        </a:p>
      </dgm:t>
    </dgm:pt>
    <dgm:pt modelId="{49DED7BD-A015-4F57-A28D-1F389535F21E}">
      <dgm:prSet/>
      <dgm:spPr/>
      <dgm:t>
        <a:bodyPr/>
        <a:lstStyle/>
        <a:p>
          <a:r>
            <a:rPr lang="en-US"/>
            <a:t>2022.02.24</a:t>
          </a:r>
          <a:r>
            <a:rPr lang="zh-CN"/>
            <a:t>团队参观南京大学软件测试中心，了解业务流程，确认开发前端功能</a:t>
          </a:r>
          <a:endParaRPr lang="en-US"/>
        </a:p>
      </dgm:t>
    </dgm:pt>
    <dgm:pt modelId="{EFAEE930-C092-4470-A93A-634B1AF2F8AF}" type="parTrans" cxnId="{16153FB3-B8EA-4A5C-A8BB-25B205C91886}">
      <dgm:prSet/>
      <dgm:spPr/>
      <dgm:t>
        <a:bodyPr/>
        <a:lstStyle/>
        <a:p>
          <a:endParaRPr lang="en-US"/>
        </a:p>
      </dgm:t>
    </dgm:pt>
    <dgm:pt modelId="{F4EA9B88-93DD-4BEC-8541-0595E06ED25B}" type="sibTrans" cxnId="{16153FB3-B8EA-4A5C-A8BB-25B205C91886}">
      <dgm:prSet/>
      <dgm:spPr/>
      <dgm:t>
        <a:bodyPr/>
        <a:lstStyle/>
        <a:p>
          <a:endParaRPr lang="en-US"/>
        </a:p>
      </dgm:t>
    </dgm:pt>
    <dgm:pt modelId="{335A0352-1BFB-4982-A0D7-F658065DB30F}">
      <dgm:prSet/>
      <dgm:spPr/>
      <dgm:t>
        <a:bodyPr/>
        <a:lstStyle/>
        <a:p>
          <a:r>
            <a:rPr lang="en-US"/>
            <a:t>2022.03.20</a:t>
          </a:r>
          <a:r>
            <a:rPr lang="zh-CN"/>
            <a:t>创建飞书群组用于团队集中讨论 </a:t>
          </a:r>
          <a:endParaRPr lang="en-US"/>
        </a:p>
      </dgm:t>
    </dgm:pt>
    <dgm:pt modelId="{B67676AE-ECA4-4B76-80C8-511966AEB76D}" type="parTrans" cxnId="{03C45B2D-D656-4FB1-B00E-12F0D8EF9418}">
      <dgm:prSet/>
      <dgm:spPr/>
      <dgm:t>
        <a:bodyPr/>
        <a:lstStyle/>
        <a:p>
          <a:endParaRPr lang="en-US"/>
        </a:p>
      </dgm:t>
    </dgm:pt>
    <dgm:pt modelId="{61C631DE-D033-4F5D-9FF7-345641D92CCB}" type="sibTrans" cxnId="{03C45B2D-D656-4FB1-B00E-12F0D8EF9418}">
      <dgm:prSet/>
      <dgm:spPr/>
      <dgm:t>
        <a:bodyPr/>
        <a:lstStyle/>
        <a:p>
          <a:endParaRPr lang="en-US"/>
        </a:p>
      </dgm:t>
    </dgm:pt>
    <dgm:pt modelId="{5E6B3B1A-D7F4-4600-A701-B59C23D42B94}">
      <dgm:prSet/>
      <dgm:spPr/>
      <dgm:t>
        <a:bodyPr/>
        <a:lstStyle/>
        <a:p>
          <a:r>
            <a:rPr lang="en-US"/>
            <a:t>2022.03.27</a:t>
          </a:r>
          <a:r>
            <a:rPr lang="zh-CN"/>
            <a:t>团队第一次飞书线上组会</a:t>
          </a:r>
          <a:endParaRPr lang="en-US"/>
        </a:p>
      </dgm:t>
    </dgm:pt>
    <dgm:pt modelId="{0D66F19C-28FD-4CDF-91B9-60B5FF25961A}" type="parTrans" cxnId="{3D8AB6DD-F0AA-425B-95E8-C3890B04210F}">
      <dgm:prSet/>
      <dgm:spPr/>
      <dgm:t>
        <a:bodyPr/>
        <a:lstStyle/>
        <a:p>
          <a:endParaRPr lang="en-US"/>
        </a:p>
      </dgm:t>
    </dgm:pt>
    <dgm:pt modelId="{F6DCC9F5-60CA-4329-9E70-6040D133E9C1}" type="sibTrans" cxnId="{3D8AB6DD-F0AA-425B-95E8-C3890B04210F}">
      <dgm:prSet/>
      <dgm:spPr/>
      <dgm:t>
        <a:bodyPr/>
        <a:lstStyle/>
        <a:p>
          <a:endParaRPr lang="en-US"/>
        </a:p>
      </dgm:t>
    </dgm:pt>
    <dgm:pt modelId="{DFEC7D93-1012-4664-8B5A-D41A242AE108}">
      <dgm:prSet/>
      <dgm:spPr/>
      <dgm:t>
        <a:bodyPr/>
        <a:lstStyle/>
        <a:p>
          <a:r>
            <a:rPr lang="en-US"/>
            <a:t>2022.04.12</a:t>
          </a:r>
          <a:r>
            <a:rPr lang="zh-CN"/>
            <a:t>确定与后端</a:t>
          </a:r>
          <a:r>
            <a:rPr lang="en-US"/>
            <a:t>B</a:t>
          </a:r>
          <a:r>
            <a:rPr lang="zh-CN"/>
            <a:t>组进行项目对接</a:t>
          </a:r>
          <a:endParaRPr lang="en-US"/>
        </a:p>
      </dgm:t>
    </dgm:pt>
    <dgm:pt modelId="{F03CBFB0-6C60-4A3B-BB6A-C1F9AD76DC99}" type="parTrans" cxnId="{D9C8D5D8-FF54-4E10-9827-4221E63B0676}">
      <dgm:prSet/>
      <dgm:spPr/>
      <dgm:t>
        <a:bodyPr/>
        <a:lstStyle/>
        <a:p>
          <a:endParaRPr lang="en-US"/>
        </a:p>
      </dgm:t>
    </dgm:pt>
    <dgm:pt modelId="{F5896E99-826B-4078-89D9-6891E9F77301}" type="sibTrans" cxnId="{D9C8D5D8-FF54-4E10-9827-4221E63B0676}">
      <dgm:prSet/>
      <dgm:spPr/>
      <dgm:t>
        <a:bodyPr/>
        <a:lstStyle/>
        <a:p>
          <a:endParaRPr lang="en-US"/>
        </a:p>
      </dgm:t>
    </dgm:pt>
    <dgm:pt modelId="{701B72B8-F169-4F8F-ADA7-336332AEE6DF}">
      <dgm:prSet/>
      <dgm:spPr/>
      <dgm:t>
        <a:bodyPr/>
        <a:lstStyle/>
        <a:p>
          <a:r>
            <a:rPr lang="en-US"/>
            <a:t>2022.05.09</a:t>
          </a:r>
          <a:r>
            <a:rPr lang="zh-CN"/>
            <a:t>项目需求分析与流程图审核通过</a:t>
          </a:r>
          <a:endParaRPr lang="en-US"/>
        </a:p>
      </dgm:t>
    </dgm:pt>
    <dgm:pt modelId="{DB910B08-7923-45DD-B46B-4EE0706A7401}" type="parTrans" cxnId="{D3280255-C5A1-4CCE-8B35-5D8800B0F91C}">
      <dgm:prSet/>
      <dgm:spPr/>
      <dgm:t>
        <a:bodyPr/>
        <a:lstStyle/>
        <a:p>
          <a:endParaRPr lang="en-US"/>
        </a:p>
      </dgm:t>
    </dgm:pt>
    <dgm:pt modelId="{638FF074-3F3E-44BF-B0A7-6D115514A7C2}" type="sibTrans" cxnId="{D3280255-C5A1-4CCE-8B35-5D8800B0F91C}">
      <dgm:prSet/>
      <dgm:spPr/>
      <dgm:t>
        <a:bodyPr/>
        <a:lstStyle/>
        <a:p>
          <a:endParaRPr lang="en-US"/>
        </a:p>
      </dgm:t>
    </dgm:pt>
    <dgm:pt modelId="{841BD711-50A2-43C9-9576-EEAFD8F70556}">
      <dgm:prSet/>
      <dgm:spPr/>
      <dgm:t>
        <a:bodyPr/>
        <a:lstStyle/>
        <a:p>
          <a:r>
            <a:rPr lang="en-US"/>
            <a:t>2022.05.20</a:t>
          </a:r>
          <a:r>
            <a:rPr lang="zh-CN"/>
            <a:t>完成项目最小原型</a:t>
          </a:r>
          <a:endParaRPr lang="en-US"/>
        </a:p>
      </dgm:t>
    </dgm:pt>
    <dgm:pt modelId="{7D056E53-BD9E-4033-B23E-75E29B788949}" type="parTrans" cxnId="{2F377753-76D3-49D0-9E78-E1A074C8E9B9}">
      <dgm:prSet/>
      <dgm:spPr/>
      <dgm:t>
        <a:bodyPr/>
        <a:lstStyle/>
        <a:p>
          <a:endParaRPr lang="en-US"/>
        </a:p>
      </dgm:t>
    </dgm:pt>
    <dgm:pt modelId="{77F9EC74-AB9F-42D0-998A-6683F7251196}" type="sibTrans" cxnId="{2F377753-76D3-49D0-9E78-E1A074C8E9B9}">
      <dgm:prSet/>
      <dgm:spPr/>
      <dgm:t>
        <a:bodyPr/>
        <a:lstStyle/>
        <a:p>
          <a:endParaRPr lang="en-US"/>
        </a:p>
      </dgm:t>
    </dgm:pt>
    <dgm:pt modelId="{382A1FB2-8299-47CC-894E-5A284A827A77}">
      <dgm:prSet/>
      <dgm:spPr/>
      <dgm:t>
        <a:bodyPr/>
        <a:lstStyle/>
        <a:p>
          <a:r>
            <a:rPr lang="en-US"/>
            <a:t>2022.06.23</a:t>
          </a:r>
          <a:r>
            <a:rPr lang="zh-CN"/>
            <a:t>开发完成，编写文档</a:t>
          </a:r>
          <a:endParaRPr lang="en-US"/>
        </a:p>
      </dgm:t>
    </dgm:pt>
    <dgm:pt modelId="{FC26DC80-8345-42EB-BC76-0847DD3C04B6}" type="parTrans" cxnId="{FA0923AF-75CB-401F-B3DE-CF7C2F9ABB1A}">
      <dgm:prSet/>
      <dgm:spPr/>
      <dgm:t>
        <a:bodyPr/>
        <a:lstStyle/>
        <a:p>
          <a:endParaRPr lang="en-US"/>
        </a:p>
      </dgm:t>
    </dgm:pt>
    <dgm:pt modelId="{04914E71-2CF3-49E7-A592-5097FBC32967}" type="sibTrans" cxnId="{FA0923AF-75CB-401F-B3DE-CF7C2F9ABB1A}">
      <dgm:prSet/>
      <dgm:spPr/>
      <dgm:t>
        <a:bodyPr/>
        <a:lstStyle/>
        <a:p>
          <a:endParaRPr lang="en-US"/>
        </a:p>
      </dgm:t>
    </dgm:pt>
    <dgm:pt modelId="{6727CB14-BF30-4DBB-9F41-50A514B86BD1}">
      <dgm:prSet/>
      <dgm:spPr/>
      <dgm:t>
        <a:bodyPr/>
        <a:lstStyle/>
        <a:p>
          <a:r>
            <a:rPr lang="en-US"/>
            <a:t>2022.06.25项目结项</a:t>
          </a:r>
        </a:p>
      </dgm:t>
    </dgm:pt>
    <dgm:pt modelId="{EC1CC6DF-09AE-4190-8D31-3BAF8D590B53}" type="parTrans" cxnId="{34BA5BA4-C88E-4DBF-816A-B72AEC714EF5}">
      <dgm:prSet/>
      <dgm:spPr/>
      <dgm:t>
        <a:bodyPr/>
        <a:lstStyle/>
        <a:p>
          <a:endParaRPr lang="en-US"/>
        </a:p>
      </dgm:t>
    </dgm:pt>
    <dgm:pt modelId="{6AF03CB1-99D9-4931-AEFD-9E610EC1EA3F}" type="sibTrans" cxnId="{34BA5BA4-C88E-4DBF-816A-B72AEC714EF5}">
      <dgm:prSet/>
      <dgm:spPr/>
      <dgm:t>
        <a:bodyPr/>
        <a:lstStyle/>
        <a:p>
          <a:endParaRPr lang="en-US"/>
        </a:p>
      </dgm:t>
    </dgm:pt>
    <dgm:pt modelId="{04F5A5B5-98E5-49C9-BE46-70418D366F6D}" type="pres">
      <dgm:prSet presAssocID="{156CB778-818A-43E3-890A-81724B3ABB76}" presName="vert0" presStyleCnt="0">
        <dgm:presLayoutVars>
          <dgm:dir/>
          <dgm:animOne val="branch"/>
          <dgm:animLvl val="lvl"/>
        </dgm:presLayoutVars>
      </dgm:prSet>
      <dgm:spPr/>
    </dgm:pt>
    <dgm:pt modelId="{315C8135-1C46-41A2-85AB-2FA741C21199}" type="pres">
      <dgm:prSet presAssocID="{DAB9BB12-0B64-43B6-800C-7AECD0493142}" presName="thickLine" presStyleLbl="alignNode1" presStyleIdx="0" presStyleCnt="9"/>
      <dgm:spPr/>
    </dgm:pt>
    <dgm:pt modelId="{ABBDD389-1B79-40BB-92AA-9E1F127EC0C1}" type="pres">
      <dgm:prSet presAssocID="{DAB9BB12-0B64-43B6-800C-7AECD0493142}" presName="horz1" presStyleCnt="0"/>
      <dgm:spPr/>
    </dgm:pt>
    <dgm:pt modelId="{0B08673C-7BCC-481B-B463-0ABF8F52A388}" type="pres">
      <dgm:prSet presAssocID="{DAB9BB12-0B64-43B6-800C-7AECD0493142}" presName="tx1" presStyleLbl="revTx" presStyleIdx="0" presStyleCnt="9"/>
      <dgm:spPr/>
    </dgm:pt>
    <dgm:pt modelId="{048E24E3-D3A4-4079-8217-4C6B6ECC1033}" type="pres">
      <dgm:prSet presAssocID="{DAB9BB12-0B64-43B6-800C-7AECD0493142}" presName="vert1" presStyleCnt="0"/>
      <dgm:spPr/>
    </dgm:pt>
    <dgm:pt modelId="{27CDF8F4-EC5F-4E23-9D23-8BF0B4CBBF7E}" type="pres">
      <dgm:prSet presAssocID="{49DED7BD-A015-4F57-A28D-1F389535F21E}" presName="thickLine" presStyleLbl="alignNode1" presStyleIdx="1" presStyleCnt="9"/>
      <dgm:spPr/>
    </dgm:pt>
    <dgm:pt modelId="{1C3979BA-5646-4DAC-982B-D4060CF70AA3}" type="pres">
      <dgm:prSet presAssocID="{49DED7BD-A015-4F57-A28D-1F389535F21E}" presName="horz1" presStyleCnt="0"/>
      <dgm:spPr/>
    </dgm:pt>
    <dgm:pt modelId="{59631B7D-7F46-451A-85A6-86F19A51AB48}" type="pres">
      <dgm:prSet presAssocID="{49DED7BD-A015-4F57-A28D-1F389535F21E}" presName="tx1" presStyleLbl="revTx" presStyleIdx="1" presStyleCnt="9"/>
      <dgm:spPr/>
    </dgm:pt>
    <dgm:pt modelId="{44822286-7BA0-4FE8-886A-890D308DCC18}" type="pres">
      <dgm:prSet presAssocID="{49DED7BD-A015-4F57-A28D-1F389535F21E}" presName="vert1" presStyleCnt="0"/>
      <dgm:spPr/>
    </dgm:pt>
    <dgm:pt modelId="{50138014-9AE0-415F-A4CC-F55BC388918F}" type="pres">
      <dgm:prSet presAssocID="{335A0352-1BFB-4982-A0D7-F658065DB30F}" presName="thickLine" presStyleLbl="alignNode1" presStyleIdx="2" presStyleCnt="9"/>
      <dgm:spPr/>
    </dgm:pt>
    <dgm:pt modelId="{C3265B17-4B30-447F-A443-78D5A2E73CC7}" type="pres">
      <dgm:prSet presAssocID="{335A0352-1BFB-4982-A0D7-F658065DB30F}" presName="horz1" presStyleCnt="0"/>
      <dgm:spPr/>
    </dgm:pt>
    <dgm:pt modelId="{D8F1C7AE-51F6-4C51-88B5-F378329B2D3E}" type="pres">
      <dgm:prSet presAssocID="{335A0352-1BFB-4982-A0D7-F658065DB30F}" presName="tx1" presStyleLbl="revTx" presStyleIdx="2" presStyleCnt="9"/>
      <dgm:spPr/>
    </dgm:pt>
    <dgm:pt modelId="{066EE303-71E1-412D-824C-C9AF55C8A394}" type="pres">
      <dgm:prSet presAssocID="{335A0352-1BFB-4982-A0D7-F658065DB30F}" presName="vert1" presStyleCnt="0"/>
      <dgm:spPr/>
    </dgm:pt>
    <dgm:pt modelId="{B0C564EF-77FC-47D0-83D5-DCB4FB082C88}" type="pres">
      <dgm:prSet presAssocID="{5E6B3B1A-D7F4-4600-A701-B59C23D42B94}" presName="thickLine" presStyleLbl="alignNode1" presStyleIdx="3" presStyleCnt="9"/>
      <dgm:spPr/>
    </dgm:pt>
    <dgm:pt modelId="{C75E1600-0B64-42B7-8B43-D5B95449CB27}" type="pres">
      <dgm:prSet presAssocID="{5E6B3B1A-D7F4-4600-A701-B59C23D42B94}" presName="horz1" presStyleCnt="0"/>
      <dgm:spPr/>
    </dgm:pt>
    <dgm:pt modelId="{5F425053-C304-4C3B-B897-0248AC0DC20D}" type="pres">
      <dgm:prSet presAssocID="{5E6B3B1A-D7F4-4600-A701-B59C23D42B94}" presName="tx1" presStyleLbl="revTx" presStyleIdx="3" presStyleCnt="9"/>
      <dgm:spPr/>
    </dgm:pt>
    <dgm:pt modelId="{32251CF0-5054-4A99-BBA1-BFA7A147E5BE}" type="pres">
      <dgm:prSet presAssocID="{5E6B3B1A-D7F4-4600-A701-B59C23D42B94}" presName="vert1" presStyleCnt="0"/>
      <dgm:spPr/>
    </dgm:pt>
    <dgm:pt modelId="{48C35826-4657-4D20-8A83-AAFA964C6399}" type="pres">
      <dgm:prSet presAssocID="{DFEC7D93-1012-4664-8B5A-D41A242AE108}" presName="thickLine" presStyleLbl="alignNode1" presStyleIdx="4" presStyleCnt="9"/>
      <dgm:spPr/>
    </dgm:pt>
    <dgm:pt modelId="{CEAF6412-B63A-4264-AD48-C698649DF05E}" type="pres">
      <dgm:prSet presAssocID="{DFEC7D93-1012-4664-8B5A-D41A242AE108}" presName="horz1" presStyleCnt="0"/>
      <dgm:spPr/>
    </dgm:pt>
    <dgm:pt modelId="{568014FB-C638-47C3-A004-EF292F000479}" type="pres">
      <dgm:prSet presAssocID="{DFEC7D93-1012-4664-8B5A-D41A242AE108}" presName="tx1" presStyleLbl="revTx" presStyleIdx="4" presStyleCnt="9"/>
      <dgm:spPr/>
    </dgm:pt>
    <dgm:pt modelId="{A39CE118-04B1-4498-9914-D4012235C274}" type="pres">
      <dgm:prSet presAssocID="{DFEC7D93-1012-4664-8B5A-D41A242AE108}" presName="vert1" presStyleCnt="0"/>
      <dgm:spPr/>
    </dgm:pt>
    <dgm:pt modelId="{73B7CDCC-A5A3-4DDB-9DA2-E70760C83EBB}" type="pres">
      <dgm:prSet presAssocID="{701B72B8-F169-4F8F-ADA7-336332AEE6DF}" presName="thickLine" presStyleLbl="alignNode1" presStyleIdx="5" presStyleCnt="9"/>
      <dgm:spPr/>
    </dgm:pt>
    <dgm:pt modelId="{AF34D207-6011-42A3-8615-AAFA4668DBF8}" type="pres">
      <dgm:prSet presAssocID="{701B72B8-F169-4F8F-ADA7-336332AEE6DF}" presName="horz1" presStyleCnt="0"/>
      <dgm:spPr/>
    </dgm:pt>
    <dgm:pt modelId="{A57E2C02-542F-4C59-9ED6-245282729E49}" type="pres">
      <dgm:prSet presAssocID="{701B72B8-F169-4F8F-ADA7-336332AEE6DF}" presName="tx1" presStyleLbl="revTx" presStyleIdx="5" presStyleCnt="9"/>
      <dgm:spPr/>
    </dgm:pt>
    <dgm:pt modelId="{53C548FA-5911-492D-8D49-A0203FFECEEC}" type="pres">
      <dgm:prSet presAssocID="{701B72B8-F169-4F8F-ADA7-336332AEE6DF}" presName="vert1" presStyleCnt="0"/>
      <dgm:spPr/>
    </dgm:pt>
    <dgm:pt modelId="{C73F79FF-5B93-44A7-BDC0-9DDC1DD6E404}" type="pres">
      <dgm:prSet presAssocID="{841BD711-50A2-43C9-9576-EEAFD8F70556}" presName="thickLine" presStyleLbl="alignNode1" presStyleIdx="6" presStyleCnt="9"/>
      <dgm:spPr/>
    </dgm:pt>
    <dgm:pt modelId="{29206DCF-6271-4008-891C-47E49622695E}" type="pres">
      <dgm:prSet presAssocID="{841BD711-50A2-43C9-9576-EEAFD8F70556}" presName="horz1" presStyleCnt="0"/>
      <dgm:spPr/>
    </dgm:pt>
    <dgm:pt modelId="{F2697014-4AFC-413C-817C-FA4548430CDB}" type="pres">
      <dgm:prSet presAssocID="{841BD711-50A2-43C9-9576-EEAFD8F70556}" presName="tx1" presStyleLbl="revTx" presStyleIdx="6" presStyleCnt="9"/>
      <dgm:spPr/>
    </dgm:pt>
    <dgm:pt modelId="{E807CA9E-57D7-42F2-85C4-07850F2C4D99}" type="pres">
      <dgm:prSet presAssocID="{841BD711-50A2-43C9-9576-EEAFD8F70556}" presName="vert1" presStyleCnt="0"/>
      <dgm:spPr/>
    </dgm:pt>
    <dgm:pt modelId="{9FAD2E1F-93AD-43CD-A165-85D588A0588D}" type="pres">
      <dgm:prSet presAssocID="{382A1FB2-8299-47CC-894E-5A284A827A77}" presName="thickLine" presStyleLbl="alignNode1" presStyleIdx="7" presStyleCnt="9"/>
      <dgm:spPr/>
    </dgm:pt>
    <dgm:pt modelId="{62860BE6-0C15-4211-B054-4222B9F54918}" type="pres">
      <dgm:prSet presAssocID="{382A1FB2-8299-47CC-894E-5A284A827A77}" presName="horz1" presStyleCnt="0"/>
      <dgm:spPr/>
    </dgm:pt>
    <dgm:pt modelId="{4E185113-E202-446C-9A30-EE95C4BA9DFD}" type="pres">
      <dgm:prSet presAssocID="{382A1FB2-8299-47CC-894E-5A284A827A77}" presName="tx1" presStyleLbl="revTx" presStyleIdx="7" presStyleCnt="9"/>
      <dgm:spPr/>
    </dgm:pt>
    <dgm:pt modelId="{961DF7C6-48F0-4BF1-BD89-4893936D2EC2}" type="pres">
      <dgm:prSet presAssocID="{382A1FB2-8299-47CC-894E-5A284A827A77}" presName="vert1" presStyleCnt="0"/>
      <dgm:spPr/>
    </dgm:pt>
    <dgm:pt modelId="{219BC7CF-FC74-4C38-9814-5042F2403F93}" type="pres">
      <dgm:prSet presAssocID="{6727CB14-BF30-4DBB-9F41-50A514B86BD1}" presName="thickLine" presStyleLbl="alignNode1" presStyleIdx="8" presStyleCnt="9"/>
      <dgm:spPr/>
    </dgm:pt>
    <dgm:pt modelId="{073EA7E8-9F58-4760-8102-2A6076F19889}" type="pres">
      <dgm:prSet presAssocID="{6727CB14-BF30-4DBB-9F41-50A514B86BD1}" presName="horz1" presStyleCnt="0"/>
      <dgm:spPr/>
    </dgm:pt>
    <dgm:pt modelId="{858A3316-B08E-4E1E-A030-9A501E772B8F}" type="pres">
      <dgm:prSet presAssocID="{6727CB14-BF30-4DBB-9F41-50A514B86BD1}" presName="tx1" presStyleLbl="revTx" presStyleIdx="8" presStyleCnt="9"/>
      <dgm:spPr/>
    </dgm:pt>
    <dgm:pt modelId="{7CEC29AA-BBFB-48F3-B3AB-B673E66A60BD}" type="pres">
      <dgm:prSet presAssocID="{6727CB14-BF30-4DBB-9F41-50A514B86BD1}" presName="vert1" presStyleCnt="0"/>
      <dgm:spPr/>
    </dgm:pt>
  </dgm:ptLst>
  <dgm:cxnLst>
    <dgm:cxn modelId="{7EBE390E-2881-44EB-9092-82977E2A031F}" type="presOf" srcId="{DFEC7D93-1012-4664-8B5A-D41A242AE108}" destId="{568014FB-C638-47C3-A004-EF292F000479}" srcOrd="0" destOrd="0" presId="urn:microsoft.com/office/officeart/2008/layout/LinedList"/>
    <dgm:cxn modelId="{5D374F16-35D5-4CF2-A438-250CBE7FD9EF}" type="presOf" srcId="{841BD711-50A2-43C9-9576-EEAFD8F70556}" destId="{F2697014-4AFC-413C-817C-FA4548430CDB}" srcOrd="0" destOrd="0" presId="urn:microsoft.com/office/officeart/2008/layout/LinedList"/>
    <dgm:cxn modelId="{03C45B2D-D656-4FB1-B00E-12F0D8EF9418}" srcId="{156CB778-818A-43E3-890A-81724B3ABB76}" destId="{335A0352-1BFB-4982-A0D7-F658065DB30F}" srcOrd="2" destOrd="0" parTransId="{B67676AE-ECA4-4B76-80C8-511966AEB76D}" sibTransId="{61C631DE-D033-4F5D-9FF7-345641D92CCB}"/>
    <dgm:cxn modelId="{8DE71D5B-DEBA-426D-866B-4A8050A1284F}" type="presOf" srcId="{335A0352-1BFB-4982-A0D7-F658065DB30F}" destId="{D8F1C7AE-51F6-4C51-88B5-F378329B2D3E}" srcOrd="0" destOrd="0" presId="urn:microsoft.com/office/officeart/2008/layout/LinedList"/>
    <dgm:cxn modelId="{F3E9545E-6C06-4874-A762-EC88DCA8E605}" type="presOf" srcId="{49DED7BD-A015-4F57-A28D-1F389535F21E}" destId="{59631B7D-7F46-451A-85A6-86F19A51AB48}" srcOrd="0" destOrd="0" presId="urn:microsoft.com/office/officeart/2008/layout/LinedList"/>
    <dgm:cxn modelId="{2F377753-76D3-49D0-9E78-E1A074C8E9B9}" srcId="{156CB778-818A-43E3-890A-81724B3ABB76}" destId="{841BD711-50A2-43C9-9576-EEAFD8F70556}" srcOrd="6" destOrd="0" parTransId="{7D056E53-BD9E-4033-B23E-75E29B788949}" sibTransId="{77F9EC74-AB9F-42D0-998A-6683F7251196}"/>
    <dgm:cxn modelId="{E1906754-0983-4D7C-8D74-3BA9F00F4C47}" type="presOf" srcId="{382A1FB2-8299-47CC-894E-5A284A827A77}" destId="{4E185113-E202-446C-9A30-EE95C4BA9DFD}" srcOrd="0" destOrd="0" presId="urn:microsoft.com/office/officeart/2008/layout/LinedList"/>
    <dgm:cxn modelId="{D3280255-C5A1-4CCE-8B35-5D8800B0F91C}" srcId="{156CB778-818A-43E3-890A-81724B3ABB76}" destId="{701B72B8-F169-4F8F-ADA7-336332AEE6DF}" srcOrd="5" destOrd="0" parTransId="{DB910B08-7923-45DD-B46B-4EE0706A7401}" sibTransId="{638FF074-3F3E-44BF-B0A7-6D115514A7C2}"/>
    <dgm:cxn modelId="{E77A4486-2FA5-4786-9814-4D2BB1964610}" type="presOf" srcId="{DAB9BB12-0B64-43B6-800C-7AECD0493142}" destId="{0B08673C-7BCC-481B-B463-0ABF8F52A388}" srcOrd="0" destOrd="0" presId="urn:microsoft.com/office/officeart/2008/layout/LinedList"/>
    <dgm:cxn modelId="{34BA5BA4-C88E-4DBF-816A-B72AEC714EF5}" srcId="{156CB778-818A-43E3-890A-81724B3ABB76}" destId="{6727CB14-BF30-4DBB-9F41-50A514B86BD1}" srcOrd="8" destOrd="0" parTransId="{EC1CC6DF-09AE-4190-8D31-3BAF8D590B53}" sibTransId="{6AF03CB1-99D9-4931-AEFD-9E610EC1EA3F}"/>
    <dgm:cxn modelId="{120FA0AC-626E-4D54-A3FE-B6E5449A5605}" srcId="{156CB778-818A-43E3-890A-81724B3ABB76}" destId="{DAB9BB12-0B64-43B6-800C-7AECD0493142}" srcOrd="0" destOrd="0" parTransId="{53B267C0-34B7-43E3-BD5A-E1B79820BB30}" sibTransId="{35925102-E2AD-42F0-A038-AF8FE5F71146}"/>
    <dgm:cxn modelId="{FA0923AF-75CB-401F-B3DE-CF7C2F9ABB1A}" srcId="{156CB778-818A-43E3-890A-81724B3ABB76}" destId="{382A1FB2-8299-47CC-894E-5A284A827A77}" srcOrd="7" destOrd="0" parTransId="{FC26DC80-8345-42EB-BC76-0847DD3C04B6}" sibTransId="{04914E71-2CF3-49E7-A592-5097FBC32967}"/>
    <dgm:cxn modelId="{16153FB3-B8EA-4A5C-A8BB-25B205C91886}" srcId="{156CB778-818A-43E3-890A-81724B3ABB76}" destId="{49DED7BD-A015-4F57-A28D-1F389535F21E}" srcOrd="1" destOrd="0" parTransId="{EFAEE930-C092-4470-A93A-634B1AF2F8AF}" sibTransId="{F4EA9B88-93DD-4BEC-8541-0595E06ED25B}"/>
    <dgm:cxn modelId="{3DE275CC-9597-41B6-9BC0-1430E4D4BFCD}" type="presOf" srcId="{5E6B3B1A-D7F4-4600-A701-B59C23D42B94}" destId="{5F425053-C304-4C3B-B897-0248AC0DC20D}" srcOrd="0" destOrd="0" presId="urn:microsoft.com/office/officeart/2008/layout/LinedList"/>
    <dgm:cxn modelId="{D9C8D5D8-FF54-4E10-9827-4221E63B0676}" srcId="{156CB778-818A-43E3-890A-81724B3ABB76}" destId="{DFEC7D93-1012-4664-8B5A-D41A242AE108}" srcOrd="4" destOrd="0" parTransId="{F03CBFB0-6C60-4A3B-BB6A-C1F9AD76DC99}" sibTransId="{F5896E99-826B-4078-89D9-6891E9F77301}"/>
    <dgm:cxn modelId="{3D8AB6DD-F0AA-425B-95E8-C3890B04210F}" srcId="{156CB778-818A-43E3-890A-81724B3ABB76}" destId="{5E6B3B1A-D7F4-4600-A701-B59C23D42B94}" srcOrd="3" destOrd="0" parTransId="{0D66F19C-28FD-4CDF-91B9-60B5FF25961A}" sibTransId="{F6DCC9F5-60CA-4329-9E70-6040D133E9C1}"/>
    <dgm:cxn modelId="{FE5471DE-DCA8-453C-BCA3-556EC43F5E3E}" type="presOf" srcId="{701B72B8-F169-4F8F-ADA7-336332AEE6DF}" destId="{A57E2C02-542F-4C59-9ED6-245282729E49}" srcOrd="0" destOrd="0" presId="urn:microsoft.com/office/officeart/2008/layout/LinedList"/>
    <dgm:cxn modelId="{2B18EEE8-F8C3-40A6-AB6F-02E4C8FB6B2C}" type="presOf" srcId="{6727CB14-BF30-4DBB-9F41-50A514B86BD1}" destId="{858A3316-B08E-4E1E-A030-9A501E772B8F}" srcOrd="0" destOrd="0" presId="urn:microsoft.com/office/officeart/2008/layout/LinedList"/>
    <dgm:cxn modelId="{922645E9-C272-424D-B469-ED426A9BCF7C}" type="presOf" srcId="{156CB778-818A-43E3-890A-81724B3ABB76}" destId="{04F5A5B5-98E5-49C9-BE46-70418D366F6D}" srcOrd="0" destOrd="0" presId="urn:microsoft.com/office/officeart/2008/layout/LinedList"/>
    <dgm:cxn modelId="{7CB08053-97EC-46B0-9036-A8A17709FDC2}" type="presParOf" srcId="{04F5A5B5-98E5-49C9-BE46-70418D366F6D}" destId="{315C8135-1C46-41A2-85AB-2FA741C21199}" srcOrd="0" destOrd="0" presId="urn:microsoft.com/office/officeart/2008/layout/LinedList"/>
    <dgm:cxn modelId="{9011A738-738E-46BA-BB00-C0AAA533B023}" type="presParOf" srcId="{04F5A5B5-98E5-49C9-BE46-70418D366F6D}" destId="{ABBDD389-1B79-40BB-92AA-9E1F127EC0C1}" srcOrd="1" destOrd="0" presId="urn:microsoft.com/office/officeart/2008/layout/LinedList"/>
    <dgm:cxn modelId="{B0A93A2B-2BA3-4A11-9963-707083BE30D2}" type="presParOf" srcId="{ABBDD389-1B79-40BB-92AA-9E1F127EC0C1}" destId="{0B08673C-7BCC-481B-B463-0ABF8F52A388}" srcOrd="0" destOrd="0" presId="urn:microsoft.com/office/officeart/2008/layout/LinedList"/>
    <dgm:cxn modelId="{3A0157B4-8E46-439D-858F-1C387AC90841}" type="presParOf" srcId="{ABBDD389-1B79-40BB-92AA-9E1F127EC0C1}" destId="{048E24E3-D3A4-4079-8217-4C6B6ECC1033}" srcOrd="1" destOrd="0" presId="urn:microsoft.com/office/officeart/2008/layout/LinedList"/>
    <dgm:cxn modelId="{1E0BF350-0E12-4E10-BC95-848925185058}" type="presParOf" srcId="{04F5A5B5-98E5-49C9-BE46-70418D366F6D}" destId="{27CDF8F4-EC5F-4E23-9D23-8BF0B4CBBF7E}" srcOrd="2" destOrd="0" presId="urn:microsoft.com/office/officeart/2008/layout/LinedList"/>
    <dgm:cxn modelId="{2203AF13-20BF-4DBB-B63F-7E2083742C13}" type="presParOf" srcId="{04F5A5B5-98E5-49C9-BE46-70418D366F6D}" destId="{1C3979BA-5646-4DAC-982B-D4060CF70AA3}" srcOrd="3" destOrd="0" presId="urn:microsoft.com/office/officeart/2008/layout/LinedList"/>
    <dgm:cxn modelId="{94C7C0B9-7D8D-45D5-B0AB-ADD9C520A84A}" type="presParOf" srcId="{1C3979BA-5646-4DAC-982B-D4060CF70AA3}" destId="{59631B7D-7F46-451A-85A6-86F19A51AB48}" srcOrd="0" destOrd="0" presId="urn:microsoft.com/office/officeart/2008/layout/LinedList"/>
    <dgm:cxn modelId="{0A76355C-5784-4205-92E6-E06612D82A94}" type="presParOf" srcId="{1C3979BA-5646-4DAC-982B-D4060CF70AA3}" destId="{44822286-7BA0-4FE8-886A-890D308DCC18}" srcOrd="1" destOrd="0" presId="urn:microsoft.com/office/officeart/2008/layout/LinedList"/>
    <dgm:cxn modelId="{7E4842D9-C60A-4C98-96AB-F28A97B55A8B}" type="presParOf" srcId="{04F5A5B5-98E5-49C9-BE46-70418D366F6D}" destId="{50138014-9AE0-415F-A4CC-F55BC388918F}" srcOrd="4" destOrd="0" presId="urn:microsoft.com/office/officeart/2008/layout/LinedList"/>
    <dgm:cxn modelId="{708A3C03-F59F-438C-8867-B7DECAA28F91}" type="presParOf" srcId="{04F5A5B5-98E5-49C9-BE46-70418D366F6D}" destId="{C3265B17-4B30-447F-A443-78D5A2E73CC7}" srcOrd="5" destOrd="0" presId="urn:microsoft.com/office/officeart/2008/layout/LinedList"/>
    <dgm:cxn modelId="{4AFDE4FE-1E3D-4F70-964D-4B8196BD480C}" type="presParOf" srcId="{C3265B17-4B30-447F-A443-78D5A2E73CC7}" destId="{D8F1C7AE-51F6-4C51-88B5-F378329B2D3E}" srcOrd="0" destOrd="0" presId="urn:microsoft.com/office/officeart/2008/layout/LinedList"/>
    <dgm:cxn modelId="{AE0A97DD-D544-4942-AEB8-7FB83F8E9188}" type="presParOf" srcId="{C3265B17-4B30-447F-A443-78D5A2E73CC7}" destId="{066EE303-71E1-412D-824C-C9AF55C8A394}" srcOrd="1" destOrd="0" presId="urn:microsoft.com/office/officeart/2008/layout/LinedList"/>
    <dgm:cxn modelId="{1A9EAE82-492A-4116-9BC5-7A5DFDAF5611}" type="presParOf" srcId="{04F5A5B5-98E5-49C9-BE46-70418D366F6D}" destId="{B0C564EF-77FC-47D0-83D5-DCB4FB082C88}" srcOrd="6" destOrd="0" presId="urn:microsoft.com/office/officeart/2008/layout/LinedList"/>
    <dgm:cxn modelId="{9DD3F720-A274-4747-9704-5EA21C3EEEBC}" type="presParOf" srcId="{04F5A5B5-98E5-49C9-BE46-70418D366F6D}" destId="{C75E1600-0B64-42B7-8B43-D5B95449CB27}" srcOrd="7" destOrd="0" presId="urn:microsoft.com/office/officeart/2008/layout/LinedList"/>
    <dgm:cxn modelId="{28F8CCC8-3A6F-4948-B366-3D84FFEE561A}" type="presParOf" srcId="{C75E1600-0B64-42B7-8B43-D5B95449CB27}" destId="{5F425053-C304-4C3B-B897-0248AC0DC20D}" srcOrd="0" destOrd="0" presId="urn:microsoft.com/office/officeart/2008/layout/LinedList"/>
    <dgm:cxn modelId="{73CD19EA-8D67-42F2-819F-AF0E800363AC}" type="presParOf" srcId="{C75E1600-0B64-42B7-8B43-D5B95449CB27}" destId="{32251CF0-5054-4A99-BBA1-BFA7A147E5BE}" srcOrd="1" destOrd="0" presId="urn:microsoft.com/office/officeart/2008/layout/LinedList"/>
    <dgm:cxn modelId="{A69C22E8-57AE-4CDA-873F-00711B8FF4DB}" type="presParOf" srcId="{04F5A5B5-98E5-49C9-BE46-70418D366F6D}" destId="{48C35826-4657-4D20-8A83-AAFA964C6399}" srcOrd="8" destOrd="0" presId="urn:microsoft.com/office/officeart/2008/layout/LinedList"/>
    <dgm:cxn modelId="{C3383325-7DCF-4D0B-8F7B-61764D12A93F}" type="presParOf" srcId="{04F5A5B5-98E5-49C9-BE46-70418D366F6D}" destId="{CEAF6412-B63A-4264-AD48-C698649DF05E}" srcOrd="9" destOrd="0" presId="urn:microsoft.com/office/officeart/2008/layout/LinedList"/>
    <dgm:cxn modelId="{DAA64D0D-7BF9-4813-BB31-CB3CCE4E7412}" type="presParOf" srcId="{CEAF6412-B63A-4264-AD48-C698649DF05E}" destId="{568014FB-C638-47C3-A004-EF292F000479}" srcOrd="0" destOrd="0" presId="urn:microsoft.com/office/officeart/2008/layout/LinedList"/>
    <dgm:cxn modelId="{E2FEB9A5-0DA8-43C4-BB0F-C955EF3F560A}" type="presParOf" srcId="{CEAF6412-B63A-4264-AD48-C698649DF05E}" destId="{A39CE118-04B1-4498-9914-D4012235C274}" srcOrd="1" destOrd="0" presId="urn:microsoft.com/office/officeart/2008/layout/LinedList"/>
    <dgm:cxn modelId="{40D4B25A-E64A-478D-982A-7CDCD2D3A6F9}" type="presParOf" srcId="{04F5A5B5-98E5-49C9-BE46-70418D366F6D}" destId="{73B7CDCC-A5A3-4DDB-9DA2-E70760C83EBB}" srcOrd="10" destOrd="0" presId="urn:microsoft.com/office/officeart/2008/layout/LinedList"/>
    <dgm:cxn modelId="{17FD0C12-3C8D-43AC-A19F-98AF296015A8}" type="presParOf" srcId="{04F5A5B5-98E5-49C9-BE46-70418D366F6D}" destId="{AF34D207-6011-42A3-8615-AAFA4668DBF8}" srcOrd="11" destOrd="0" presId="urn:microsoft.com/office/officeart/2008/layout/LinedList"/>
    <dgm:cxn modelId="{123B4DBA-AF70-4582-865B-36B838C4E649}" type="presParOf" srcId="{AF34D207-6011-42A3-8615-AAFA4668DBF8}" destId="{A57E2C02-542F-4C59-9ED6-245282729E49}" srcOrd="0" destOrd="0" presId="urn:microsoft.com/office/officeart/2008/layout/LinedList"/>
    <dgm:cxn modelId="{CD7AA976-5393-477F-8D1A-36E65EB4C189}" type="presParOf" srcId="{AF34D207-6011-42A3-8615-AAFA4668DBF8}" destId="{53C548FA-5911-492D-8D49-A0203FFECEEC}" srcOrd="1" destOrd="0" presId="urn:microsoft.com/office/officeart/2008/layout/LinedList"/>
    <dgm:cxn modelId="{2F56CD00-1F41-43C4-96DE-BA36CE4EFB6B}" type="presParOf" srcId="{04F5A5B5-98E5-49C9-BE46-70418D366F6D}" destId="{C73F79FF-5B93-44A7-BDC0-9DDC1DD6E404}" srcOrd="12" destOrd="0" presId="urn:microsoft.com/office/officeart/2008/layout/LinedList"/>
    <dgm:cxn modelId="{AD095827-0100-4B62-9373-0074550C4B32}" type="presParOf" srcId="{04F5A5B5-98E5-49C9-BE46-70418D366F6D}" destId="{29206DCF-6271-4008-891C-47E49622695E}" srcOrd="13" destOrd="0" presId="urn:microsoft.com/office/officeart/2008/layout/LinedList"/>
    <dgm:cxn modelId="{3427D753-56CE-443F-A020-7E7F285C04E3}" type="presParOf" srcId="{29206DCF-6271-4008-891C-47E49622695E}" destId="{F2697014-4AFC-413C-817C-FA4548430CDB}" srcOrd="0" destOrd="0" presId="urn:microsoft.com/office/officeart/2008/layout/LinedList"/>
    <dgm:cxn modelId="{9E233C58-9A7E-46ED-A71C-5527BD41C38F}" type="presParOf" srcId="{29206DCF-6271-4008-891C-47E49622695E}" destId="{E807CA9E-57D7-42F2-85C4-07850F2C4D99}" srcOrd="1" destOrd="0" presId="urn:microsoft.com/office/officeart/2008/layout/LinedList"/>
    <dgm:cxn modelId="{CE95B233-4534-4E15-8778-65C38E2EA105}" type="presParOf" srcId="{04F5A5B5-98E5-49C9-BE46-70418D366F6D}" destId="{9FAD2E1F-93AD-43CD-A165-85D588A0588D}" srcOrd="14" destOrd="0" presId="urn:microsoft.com/office/officeart/2008/layout/LinedList"/>
    <dgm:cxn modelId="{2D5951F8-8C1D-4CDD-BC1E-3363AEAF5A5B}" type="presParOf" srcId="{04F5A5B5-98E5-49C9-BE46-70418D366F6D}" destId="{62860BE6-0C15-4211-B054-4222B9F54918}" srcOrd="15" destOrd="0" presId="urn:microsoft.com/office/officeart/2008/layout/LinedList"/>
    <dgm:cxn modelId="{FD86BAA8-95F9-4426-8A77-C5A8396CD24D}" type="presParOf" srcId="{62860BE6-0C15-4211-B054-4222B9F54918}" destId="{4E185113-E202-446C-9A30-EE95C4BA9DFD}" srcOrd="0" destOrd="0" presId="urn:microsoft.com/office/officeart/2008/layout/LinedList"/>
    <dgm:cxn modelId="{D1AB2F55-DF2A-414C-947C-7357401D83AC}" type="presParOf" srcId="{62860BE6-0C15-4211-B054-4222B9F54918}" destId="{961DF7C6-48F0-4BF1-BD89-4893936D2EC2}" srcOrd="1" destOrd="0" presId="urn:microsoft.com/office/officeart/2008/layout/LinedList"/>
    <dgm:cxn modelId="{BDB78DB3-2AC8-47B2-8015-05DB8184FF98}" type="presParOf" srcId="{04F5A5B5-98E5-49C9-BE46-70418D366F6D}" destId="{219BC7CF-FC74-4C38-9814-5042F2403F93}" srcOrd="16" destOrd="0" presId="urn:microsoft.com/office/officeart/2008/layout/LinedList"/>
    <dgm:cxn modelId="{F4098C4D-6CEE-4807-898A-E07AFB63C32B}" type="presParOf" srcId="{04F5A5B5-98E5-49C9-BE46-70418D366F6D}" destId="{073EA7E8-9F58-4760-8102-2A6076F19889}" srcOrd="17" destOrd="0" presId="urn:microsoft.com/office/officeart/2008/layout/LinedList"/>
    <dgm:cxn modelId="{10EC74E9-0BC2-4395-8190-CEC5CF52A625}" type="presParOf" srcId="{073EA7E8-9F58-4760-8102-2A6076F19889}" destId="{858A3316-B08E-4E1E-A030-9A501E772B8F}" srcOrd="0" destOrd="0" presId="urn:microsoft.com/office/officeart/2008/layout/LinedList"/>
    <dgm:cxn modelId="{4A5C4EAB-621B-433D-9980-C5342D7D4CEF}" type="presParOf" srcId="{073EA7E8-9F58-4760-8102-2A6076F19889}" destId="{7CEC29AA-BBFB-48F3-B3AB-B673E66A60B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54B5DF-5390-40A7-8424-6E38FAE4F2BB}"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A0A50443-FF59-4E1F-A498-240E20095258}">
      <dgm:prSet/>
      <dgm:spPr/>
      <dgm:t>
        <a:bodyPr/>
        <a:lstStyle/>
        <a:p>
          <a:r>
            <a:rPr lang="zh-CN"/>
            <a:t>“南大测试在线管理平台”是面向南京大学计算机软件新技术国家重点实验室检验检测机构信息化支撑需求定制的解决方案。项目于</a:t>
          </a:r>
          <a:r>
            <a:rPr lang="en-US"/>
            <a:t>2022</a:t>
          </a:r>
          <a:r>
            <a:rPr lang="zh-CN"/>
            <a:t>年</a:t>
          </a:r>
          <a:r>
            <a:rPr lang="en-US"/>
            <a:t>2</a:t>
          </a:r>
          <a:r>
            <a:rPr lang="zh-CN"/>
            <a:t>月立项，</a:t>
          </a:r>
          <a:r>
            <a:rPr lang="en-US"/>
            <a:t>2022</a:t>
          </a:r>
          <a:r>
            <a:rPr lang="zh-CN"/>
            <a:t>年</a:t>
          </a:r>
          <a:r>
            <a:rPr lang="en-US"/>
            <a:t>6</a:t>
          </a:r>
          <a:r>
            <a:rPr lang="zh-CN"/>
            <a:t>月底初步结项。项目已形成了完备的技术文档、测试文档、用户手册，源代码已交付，并已完成生产环境部署。</a:t>
          </a:r>
          <a:endParaRPr lang="en-US"/>
        </a:p>
      </dgm:t>
    </dgm:pt>
    <dgm:pt modelId="{D9A2B2B4-82D5-42CE-98BE-668B7B10B0D3}" type="parTrans" cxnId="{C79FDEF8-346D-4C59-A6C0-32138B006724}">
      <dgm:prSet/>
      <dgm:spPr/>
      <dgm:t>
        <a:bodyPr/>
        <a:lstStyle/>
        <a:p>
          <a:endParaRPr lang="en-US"/>
        </a:p>
      </dgm:t>
    </dgm:pt>
    <dgm:pt modelId="{9E63FEE8-9E46-4B63-8BC9-29BF786FF362}" type="sibTrans" cxnId="{C79FDEF8-346D-4C59-A6C0-32138B006724}">
      <dgm:prSet/>
      <dgm:spPr/>
      <dgm:t>
        <a:bodyPr/>
        <a:lstStyle/>
        <a:p>
          <a:endParaRPr lang="en-US"/>
        </a:p>
      </dgm:t>
    </dgm:pt>
    <dgm:pt modelId="{F9726418-7FA2-4A57-8CAA-952EBA4995C0}">
      <dgm:prSet/>
      <dgm:spPr/>
      <dgm:t>
        <a:bodyPr/>
        <a:lstStyle/>
        <a:p>
          <a:r>
            <a:rPr lang="zh-CN"/>
            <a:t>“南大测试在线管理平台”为基于</a:t>
          </a:r>
          <a:r>
            <a:rPr lang="en-US"/>
            <a:t>B/S</a:t>
          </a:r>
          <a:r>
            <a:rPr lang="zh-CN"/>
            <a:t>架构的前后端分离</a:t>
          </a:r>
          <a:r>
            <a:rPr lang="en-US"/>
            <a:t>web</a:t>
          </a:r>
          <a:r>
            <a:rPr lang="zh-CN"/>
            <a:t>应用，后端基于</a:t>
          </a:r>
          <a:r>
            <a:rPr lang="en-US"/>
            <a:t>Springboot+MySql</a:t>
          </a:r>
          <a:r>
            <a:rPr lang="zh-CN"/>
            <a:t>，前端基于</a:t>
          </a:r>
          <a:r>
            <a:rPr lang="en-US"/>
            <a:t>React+Ant Design Pro</a:t>
          </a:r>
          <a:r>
            <a:rPr lang="zh-CN"/>
            <a:t>。该平台支持</a:t>
          </a:r>
          <a:r>
            <a:rPr lang="en-US"/>
            <a:t>Linux</a:t>
          </a:r>
          <a:r>
            <a:rPr lang="zh-CN"/>
            <a:t>操作系统部署，支持主流浏览器作为客户端。</a:t>
          </a:r>
          <a:endParaRPr lang="en-US"/>
        </a:p>
      </dgm:t>
    </dgm:pt>
    <dgm:pt modelId="{C7E693F4-CEDA-46DB-8561-8A830A87B7F1}" type="parTrans" cxnId="{4559D973-43F0-4F9C-AF92-9EA158216122}">
      <dgm:prSet/>
      <dgm:spPr/>
      <dgm:t>
        <a:bodyPr/>
        <a:lstStyle/>
        <a:p>
          <a:endParaRPr lang="en-US"/>
        </a:p>
      </dgm:t>
    </dgm:pt>
    <dgm:pt modelId="{3A5A7BF5-298C-42DA-AF6E-6801C756D1DB}" type="sibTrans" cxnId="{4559D973-43F0-4F9C-AF92-9EA158216122}">
      <dgm:prSet/>
      <dgm:spPr/>
      <dgm:t>
        <a:bodyPr/>
        <a:lstStyle/>
        <a:p>
          <a:endParaRPr lang="en-US"/>
        </a:p>
      </dgm:t>
    </dgm:pt>
    <dgm:pt modelId="{8706C532-C8F5-4916-8234-ACE2EC534F8A}" type="pres">
      <dgm:prSet presAssocID="{5954B5DF-5390-40A7-8424-6E38FAE4F2BB}" presName="vert0" presStyleCnt="0">
        <dgm:presLayoutVars>
          <dgm:dir/>
          <dgm:animOne val="branch"/>
          <dgm:animLvl val="lvl"/>
        </dgm:presLayoutVars>
      </dgm:prSet>
      <dgm:spPr/>
    </dgm:pt>
    <dgm:pt modelId="{88E1C774-1F34-4921-9B0B-78A08025230A}" type="pres">
      <dgm:prSet presAssocID="{A0A50443-FF59-4E1F-A498-240E20095258}" presName="thickLine" presStyleLbl="alignNode1" presStyleIdx="0" presStyleCnt="2"/>
      <dgm:spPr/>
    </dgm:pt>
    <dgm:pt modelId="{005FF1BB-8F62-4832-9441-0212CF23E04E}" type="pres">
      <dgm:prSet presAssocID="{A0A50443-FF59-4E1F-A498-240E20095258}" presName="horz1" presStyleCnt="0"/>
      <dgm:spPr/>
    </dgm:pt>
    <dgm:pt modelId="{A2A7B3A3-2594-493B-B55D-EBC0EB9864C1}" type="pres">
      <dgm:prSet presAssocID="{A0A50443-FF59-4E1F-A498-240E20095258}" presName="tx1" presStyleLbl="revTx" presStyleIdx="0" presStyleCnt="2"/>
      <dgm:spPr/>
    </dgm:pt>
    <dgm:pt modelId="{8408DA98-F657-486E-9C0B-2EE16D5C5B47}" type="pres">
      <dgm:prSet presAssocID="{A0A50443-FF59-4E1F-A498-240E20095258}" presName="vert1" presStyleCnt="0"/>
      <dgm:spPr/>
    </dgm:pt>
    <dgm:pt modelId="{382D336F-CAC7-41ED-8B4C-CC64F9648B03}" type="pres">
      <dgm:prSet presAssocID="{F9726418-7FA2-4A57-8CAA-952EBA4995C0}" presName="thickLine" presStyleLbl="alignNode1" presStyleIdx="1" presStyleCnt="2"/>
      <dgm:spPr/>
    </dgm:pt>
    <dgm:pt modelId="{B90A8109-1C5A-43AC-92D1-EE72E21447C6}" type="pres">
      <dgm:prSet presAssocID="{F9726418-7FA2-4A57-8CAA-952EBA4995C0}" presName="horz1" presStyleCnt="0"/>
      <dgm:spPr/>
    </dgm:pt>
    <dgm:pt modelId="{4620CE97-A71D-4A25-BA6E-C0A9D1D447BC}" type="pres">
      <dgm:prSet presAssocID="{F9726418-7FA2-4A57-8CAA-952EBA4995C0}" presName="tx1" presStyleLbl="revTx" presStyleIdx="1" presStyleCnt="2"/>
      <dgm:spPr/>
    </dgm:pt>
    <dgm:pt modelId="{C33CA7EC-CC6E-4E0D-85AE-4A7C3E904CBC}" type="pres">
      <dgm:prSet presAssocID="{F9726418-7FA2-4A57-8CAA-952EBA4995C0}" presName="vert1" presStyleCnt="0"/>
      <dgm:spPr/>
    </dgm:pt>
  </dgm:ptLst>
  <dgm:cxnLst>
    <dgm:cxn modelId="{4311A45B-E720-4A53-A8E2-B171247D3E41}" type="presOf" srcId="{F9726418-7FA2-4A57-8CAA-952EBA4995C0}" destId="{4620CE97-A71D-4A25-BA6E-C0A9D1D447BC}" srcOrd="0" destOrd="0" presId="urn:microsoft.com/office/officeart/2008/layout/LinedList"/>
    <dgm:cxn modelId="{B0B53F5D-BBDF-4C69-98AB-C61FDF6C35AA}" type="presOf" srcId="{5954B5DF-5390-40A7-8424-6E38FAE4F2BB}" destId="{8706C532-C8F5-4916-8234-ACE2EC534F8A}" srcOrd="0" destOrd="0" presId="urn:microsoft.com/office/officeart/2008/layout/LinedList"/>
    <dgm:cxn modelId="{4559D973-43F0-4F9C-AF92-9EA158216122}" srcId="{5954B5DF-5390-40A7-8424-6E38FAE4F2BB}" destId="{F9726418-7FA2-4A57-8CAA-952EBA4995C0}" srcOrd="1" destOrd="0" parTransId="{C7E693F4-CEDA-46DB-8561-8A830A87B7F1}" sibTransId="{3A5A7BF5-298C-42DA-AF6E-6801C756D1DB}"/>
    <dgm:cxn modelId="{DDF242CC-B4E7-4D8F-AC1A-DA799DBBDABE}" type="presOf" srcId="{A0A50443-FF59-4E1F-A498-240E20095258}" destId="{A2A7B3A3-2594-493B-B55D-EBC0EB9864C1}" srcOrd="0" destOrd="0" presId="urn:microsoft.com/office/officeart/2008/layout/LinedList"/>
    <dgm:cxn modelId="{C79FDEF8-346D-4C59-A6C0-32138B006724}" srcId="{5954B5DF-5390-40A7-8424-6E38FAE4F2BB}" destId="{A0A50443-FF59-4E1F-A498-240E20095258}" srcOrd="0" destOrd="0" parTransId="{D9A2B2B4-82D5-42CE-98BE-668B7B10B0D3}" sibTransId="{9E63FEE8-9E46-4B63-8BC9-29BF786FF362}"/>
    <dgm:cxn modelId="{854F8C97-9591-4C73-B5E6-40B0036763B0}" type="presParOf" srcId="{8706C532-C8F5-4916-8234-ACE2EC534F8A}" destId="{88E1C774-1F34-4921-9B0B-78A08025230A}" srcOrd="0" destOrd="0" presId="urn:microsoft.com/office/officeart/2008/layout/LinedList"/>
    <dgm:cxn modelId="{EE4FFFF8-DAB6-43DC-8835-BD00B6795D12}" type="presParOf" srcId="{8706C532-C8F5-4916-8234-ACE2EC534F8A}" destId="{005FF1BB-8F62-4832-9441-0212CF23E04E}" srcOrd="1" destOrd="0" presId="urn:microsoft.com/office/officeart/2008/layout/LinedList"/>
    <dgm:cxn modelId="{A6C6255D-BFC0-419C-AF16-FD5B64B4B782}" type="presParOf" srcId="{005FF1BB-8F62-4832-9441-0212CF23E04E}" destId="{A2A7B3A3-2594-493B-B55D-EBC0EB9864C1}" srcOrd="0" destOrd="0" presId="urn:microsoft.com/office/officeart/2008/layout/LinedList"/>
    <dgm:cxn modelId="{F2EC38F6-3ED5-48D6-87A1-B9BA1AA10A8A}" type="presParOf" srcId="{005FF1BB-8F62-4832-9441-0212CF23E04E}" destId="{8408DA98-F657-486E-9C0B-2EE16D5C5B47}" srcOrd="1" destOrd="0" presId="urn:microsoft.com/office/officeart/2008/layout/LinedList"/>
    <dgm:cxn modelId="{D2FF47B8-DC91-4A65-BB88-1D88D16773B7}" type="presParOf" srcId="{8706C532-C8F5-4916-8234-ACE2EC534F8A}" destId="{382D336F-CAC7-41ED-8B4C-CC64F9648B03}" srcOrd="2" destOrd="0" presId="urn:microsoft.com/office/officeart/2008/layout/LinedList"/>
    <dgm:cxn modelId="{D736AD8F-B09E-4955-BBD9-64937C2B77C4}" type="presParOf" srcId="{8706C532-C8F5-4916-8234-ACE2EC534F8A}" destId="{B90A8109-1C5A-43AC-92D1-EE72E21447C6}" srcOrd="3" destOrd="0" presId="urn:microsoft.com/office/officeart/2008/layout/LinedList"/>
    <dgm:cxn modelId="{FEEC315A-A7EB-434A-9F58-063BD327BEE8}" type="presParOf" srcId="{B90A8109-1C5A-43AC-92D1-EE72E21447C6}" destId="{4620CE97-A71D-4A25-BA6E-C0A9D1D447BC}" srcOrd="0" destOrd="0" presId="urn:microsoft.com/office/officeart/2008/layout/LinedList"/>
    <dgm:cxn modelId="{9D597C31-CD76-4332-9DBE-003836626BD9}" type="presParOf" srcId="{B90A8109-1C5A-43AC-92D1-EE72E21447C6}" destId="{C33CA7EC-CC6E-4E0D-85AE-4A7C3E904CB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B70548-C996-417F-A4C6-66906D88BF6A}"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3440039E-ACE3-4F52-A867-1D47FA90B230}">
      <dgm:prSet/>
      <dgm:spPr/>
      <dgm:t>
        <a:bodyPr/>
        <a:lstStyle/>
        <a:p>
          <a:r>
            <a:rPr lang="zh-CN"/>
            <a:t>提供用户注册、身份认证、授权功能</a:t>
          </a:r>
          <a:endParaRPr lang="en-US"/>
        </a:p>
      </dgm:t>
    </dgm:pt>
    <dgm:pt modelId="{BBBF4620-AA7E-4DE2-87D6-2B5F2DBFD073}" type="parTrans" cxnId="{69E2E07D-1A06-4CBA-BF9E-C045B4B1A699}">
      <dgm:prSet/>
      <dgm:spPr/>
      <dgm:t>
        <a:bodyPr/>
        <a:lstStyle/>
        <a:p>
          <a:endParaRPr lang="en-US"/>
        </a:p>
      </dgm:t>
    </dgm:pt>
    <dgm:pt modelId="{7893A010-F22E-478C-9383-E96331AC4DEA}" type="sibTrans" cxnId="{69E2E07D-1A06-4CBA-BF9E-C045B4B1A699}">
      <dgm:prSet/>
      <dgm:spPr/>
      <dgm:t>
        <a:bodyPr/>
        <a:lstStyle/>
        <a:p>
          <a:endParaRPr lang="en-US"/>
        </a:p>
      </dgm:t>
    </dgm:pt>
    <dgm:pt modelId="{A2068DF5-6D7D-4E96-A047-9EA969DEB150}">
      <dgm:prSet/>
      <dgm:spPr/>
      <dgm:t>
        <a:bodyPr/>
        <a:lstStyle/>
        <a:p>
          <a:r>
            <a:rPr lang="zh-CN"/>
            <a:t>客户提出委托测试任务</a:t>
          </a:r>
          <a:endParaRPr lang="en-US"/>
        </a:p>
      </dgm:t>
    </dgm:pt>
    <dgm:pt modelId="{B0EEF412-FD69-491C-966A-5E5D311A4CD2}" type="parTrans" cxnId="{310C79E9-3D33-4034-A373-AF567B6FF060}">
      <dgm:prSet/>
      <dgm:spPr/>
      <dgm:t>
        <a:bodyPr/>
        <a:lstStyle/>
        <a:p>
          <a:endParaRPr lang="en-US"/>
        </a:p>
      </dgm:t>
    </dgm:pt>
    <dgm:pt modelId="{B17010C1-1D8F-4D32-92F1-827A75B1E2E0}" type="sibTrans" cxnId="{310C79E9-3D33-4034-A373-AF567B6FF060}">
      <dgm:prSet/>
      <dgm:spPr/>
      <dgm:t>
        <a:bodyPr/>
        <a:lstStyle/>
        <a:p>
          <a:endParaRPr lang="en-US"/>
        </a:p>
      </dgm:t>
    </dgm:pt>
    <dgm:pt modelId="{67D2B60E-9690-415F-BDC2-91D175952CAE}">
      <dgm:prSet/>
      <dgm:spPr/>
      <dgm:t>
        <a:bodyPr/>
        <a:lstStyle/>
        <a:p>
          <a:r>
            <a:rPr lang="zh-CN"/>
            <a:t>市场部人员初审、合同评审、受理，生成测试项目；</a:t>
          </a:r>
          <a:endParaRPr lang="en-US"/>
        </a:p>
      </dgm:t>
    </dgm:pt>
    <dgm:pt modelId="{1ECCC11E-020C-4CA4-9C4D-37243B6DC410}" type="parTrans" cxnId="{E35959DE-28CE-4294-B10D-635CA817F137}">
      <dgm:prSet/>
      <dgm:spPr/>
      <dgm:t>
        <a:bodyPr/>
        <a:lstStyle/>
        <a:p>
          <a:endParaRPr lang="en-US"/>
        </a:p>
      </dgm:t>
    </dgm:pt>
    <dgm:pt modelId="{85E12C6E-A0DB-43F6-B3B2-7007201A2108}" type="sibTrans" cxnId="{E35959DE-28CE-4294-B10D-635CA817F137}">
      <dgm:prSet/>
      <dgm:spPr/>
      <dgm:t>
        <a:bodyPr/>
        <a:lstStyle/>
        <a:p>
          <a:endParaRPr lang="en-US"/>
        </a:p>
      </dgm:t>
    </dgm:pt>
    <dgm:pt modelId="{EE8B8277-2DFD-49CD-BE4B-2325382F20C3}">
      <dgm:prSet/>
      <dgm:spPr/>
      <dgm:t>
        <a:bodyPr/>
        <a:lstStyle/>
        <a:p>
          <a:r>
            <a:rPr lang="zh-CN"/>
            <a:t>测试人员完成接受测试任务、提交测试方案；</a:t>
          </a:r>
          <a:endParaRPr lang="en-US"/>
        </a:p>
      </dgm:t>
    </dgm:pt>
    <dgm:pt modelId="{56445D24-65B4-4A0B-82BE-F37288D81691}" type="parTrans" cxnId="{DD5717FF-CA9A-4DC0-BB3A-0A49626C955C}">
      <dgm:prSet/>
      <dgm:spPr/>
      <dgm:t>
        <a:bodyPr/>
        <a:lstStyle/>
        <a:p>
          <a:endParaRPr lang="en-US"/>
        </a:p>
      </dgm:t>
    </dgm:pt>
    <dgm:pt modelId="{29D6FFF4-0542-42BE-8627-FDC32578725B}" type="sibTrans" cxnId="{DD5717FF-CA9A-4DC0-BB3A-0A49626C955C}">
      <dgm:prSet/>
      <dgm:spPr/>
      <dgm:t>
        <a:bodyPr/>
        <a:lstStyle/>
        <a:p>
          <a:endParaRPr lang="en-US"/>
        </a:p>
      </dgm:t>
    </dgm:pt>
    <dgm:pt modelId="{5BB0D25A-B7BF-4421-8FEB-2160D47C4C3E}">
      <dgm:prSet/>
      <dgm:spPr/>
      <dgm:t>
        <a:bodyPr/>
        <a:lstStyle/>
        <a:p>
          <a:r>
            <a:rPr lang="zh-CN"/>
            <a:t>质量部人员完成测试方案审核；</a:t>
          </a:r>
          <a:endParaRPr lang="en-US"/>
        </a:p>
      </dgm:t>
    </dgm:pt>
    <dgm:pt modelId="{8BE9DB03-3CB4-421C-8D44-B8CCE5E00BCB}" type="parTrans" cxnId="{48130AFD-E8EA-4C7F-9414-AE06C5899227}">
      <dgm:prSet/>
      <dgm:spPr/>
      <dgm:t>
        <a:bodyPr/>
        <a:lstStyle/>
        <a:p>
          <a:endParaRPr lang="en-US"/>
        </a:p>
      </dgm:t>
    </dgm:pt>
    <dgm:pt modelId="{369A61D2-7265-4B15-948B-450257D08AFF}" type="sibTrans" cxnId="{48130AFD-E8EA-4C7F-9414-AE06C5899227}">
      <dgm:prSet/>
      <dgm:spPr/>
      <dgm:t>
        <a:bodyPr/>
        <a:lstStyle/>
        <a:p>
          <a:endParaRPr lang="en-US"/>
        </a:p>
      </dgm:t>
    </dgm:pt>
    <dgm:pt modelId="{18553FC9-B66E-4E77-B9C7-AE5A85BB1618}">
      <dgm:prSet/>
      <dgm:spPr/>
      <dgm:t>
        <a:bodyPr/>
        <a:lstStyle/>
        <a:p>
          <a:r>
            <a:rPr lang="zh-CN"/>
            <a:t>测试人员按方案完成测试任务、收集测试结果、形成测试报告</a:t>
          </a:r>
          <a:endParaRPr lang="en-US"/>
        </a:p>
      </dgm:t>
    </dgm:pt>
    <dgm:pt modelId="{59F828A8-75DF-4D74-A431-F4860F26EDD3}" type="parTrans" cxnId="{0374E6CF-6795-4DF0-ADCC-18558D97A01A}">
      <dgm:prSet/>
      <dgm:spPr/>
      <dgm:t>
        <a:bodyPr/>
        <a:lstStyle/>
        <a:p>
          <a:endParaRPr lang="en-US"/>
        </a:p>
      </dgm:t>
    </dgm:pt>
    <dgm:pt modelId="{22FA21BC-4D85-416C-B56A-34984A858142}" type="sibTrans" cxnId="{0374E6CF-6795-4DF0-ADCC-18558D97A01A}">
      <dgm:prSet/>
      <dgm:spPr/>
      <dgm:t>
        <a:bodyPr/>
        <a:lstStyle/>
        <a:p>
          <a:endParaRPr lang="en-US"/>
        </a:p>
      </dgm:t>
    </dgm:pt>
    <dgm:pt modelId="{E9B5DB58-7F9A-43DB-A55F-DF0E8E61BBFA}">
      <dgm:prSet/>
      <dgm:spPr/>
      <dgm:t>
        <a:bodyPr/>
        <a:lstStyle/>
        <a:p>
          <a:r>
            <a:rPr lang="zh-CN"/>
            <a:t>测试报告审核、签发</a:t>
          </a:r>
          <a:endParaRPr lang="en-US"/>
        </a:p>
      </dgm:t>
    </dgm:pt>
    <dgm:pt modelId="{9A02624C-AD73-4F18-9EB3-89DFEDD2D332}" type="parTrans" cxnId="{7F020B4D-5F52-4252-93F6-719885915BDD}">
      <dgm:prSet/>
      <dgm:spPr/>
      <dgm:t>
        <a:bodyPr/>
        <a:lstStyle/>
        <a:p>
          <a:endParaRPr lang="en-US"/>
        </a:p>
      </dgm:t>
    </dgm:pt>
    <dgm:pt modelId="{742EE85F-9E6C-4590-83C1-5076FC627290}" type="sibTrans" cxnId="{7F020B4D-5F52-4252-93F6-719885915BDD}">
      <dgm:prSet/>
      <dgm:spPr/>
      <dgm:t>
        <a:bodyPr/>
        <a:lstStyle/>
        <a:p>
          <a:endParaRPr lang="en-US"/>
        </a:p>
      </dgm:t>
    </dgm:pt>
    <dgm:pt modelId="{E62E3E58-8C52-4457-B8E5-2FAF7EA5961C}">
      <dgm:prSet/>
      <dgm:spPr/>
      <dgm:t>
        <a:bodyPr/>
        <a:lstStyle/>
        <a:p>
          <a:r>
            <a:rPr lang="zh-CN"/>
            <a:t>测试文档归档、审核</a:t>
          </a:r>
          <a:endParaRPr lang="en-US"/>
        </a:p>
      </dgm:t>
    </dgm:pt>
    <dgm:pt modelId="{555B3A81-8CB0-49DE-99F4-54FEC43541C6}" type="parTrans" cxnId="{B3996659-EAB7-4DAA-842E-3BD3C443EF4F}">
      <dgm:prSet/>
      <dgm:spPr/>
      <dgm:t>
        <a:bodyPr/>
        <a:lstStyle/>
        <a:p>
          <a:endParaRPr lang="en-US"/>
        </a:p>
      </dgm:t>
    </dgm:pt>
    <dgm:pt modelId="{9A3450DD-5EAB-4B18-B86C-79FB3C8B2BD2}" type="sibTrans" cxnId="{B3996659-EAB7-4DAA-842E-3BD3C443EF4F}">
      <dgm:prSet/>
      <dgm:spPr/>
      <dgm:t>
        <a:bodyPr/>
        <a:lstStyle/>
        <a:p>
          <a:endParaRPr lang="en-US"/>
        </a:p>
      </dgm:t>
    </dgm:pt>
    <dgm:pt modelId="{20C09AB6-FD4A-47E2-9DC1-BC6DBEE8CAA4}">
      <dgm:prSet/>
      <dgm:spPr/>
      <dgm:t>
        <a:bodyPr/>
        <a:lstStyle/>
        <a:p>
          <a:r>
            <a:rPr lang="zh-CN"/>
            <a:t>市场部完成报告发放</a:t>
          </a:r>
          <a:endParaRPr lang="en-US"/>
        </a:p>
      </dgm:t>
    </dgm:pt>
    <dgm:pt modelId="{6B3F5FEE-DAFC-4DE1-93A1-71A02AA7319A}" type="parTrans" cxnId="{ECF0497D-1020-4691-A51E-BB901B27F45E}">
      <dgm:prSet/>
      <dgm:spPr/>
      <dgm:t>
        <a:bodyPr/>
        <a:lstStyle/>
        <a:p>
          <a:endParaRPr lang="en-US"/>
        </a:p>
      </dgm:t>
    </dgm:pt>
    <dgm:pt modelId="{41E3EAEA-61E6-49F3-836E-568F60DDBF4E}" type="sibTrans" cxnId="{ECF0497D-1020-4691-A51E-BB901B27F45E}">
      <dgm:prSet/>
      <dgm:spPr/>
      <dgm:t>
        <a:bodyPr/>
        <a:lstStyle/>
        <a:p>
          <a:endParaRPr lang="en-US"/>
        </a:p>
      </dgm:t>
    </dgm:pt>
    <dgm:pt modelId="{883AF280-7C19-47B8-AE47-97A5B3091CB8}">
      <dgm:prSet/>
      <dgm:spPr/>
      <dgm:t>
        <a:bodyPr/>
        <a:lstStyle/>
        <a:p>
          <a:r>
            <a:rPr lang="zh-CN"/>
            <a:t>系统维护：数据管理和信息配置</a:t>
          </a:r>
          <a:endParaRPr lang="en-US"/>
        </a:p>
      </dgm:t>
    </dgm:pt>
    <dgm:pt modelId="{563924AF-51BF-48AD-BC52-36435264E597}" type="parTrans" cxnId="{9B55A022-B6A2-464C-9BC4-775F26C2F819}">
      <dgm:prSet/>
      <dgm:spPr/>
      <dgm:t>
        <a:bodyPr/>
        <a:lstStyle/>
        <a:p>
          <a:endParaRPr lang="en-US"/>
        </a:p>
      </dgm:t>
    </dgm:pt>
    <dgm:pt modelId="{8E4EAA99-647E-4A65-9F64-FEEE03B258C1}" type="sibTrans" cxnId="{9B55A022-B6A2-464C-9BC4-775F26C2F819}">
      <dgm:prSet/>
      <dgm:spPr/>
      <dgm:t>
        <a:bodyPr/>
        <a:lstStyle/>
        <a:p>
          <a:endParaRPr lang="en-US"/>
        </a:p>
      </dgm:t>
    </dgm:pt>
    <dgm:pt modelId="{79243D03-83AA-4DA7-80D7-15FF5BD652A6}" type="pres">
      <dgm:prSet presAssocID="{19B70548-C996-417F-A4C6-66906D88BF6A}" presName="vert0" presStyleCnt="0">
        <dgm:presLayoutVars>
          <dgm:dir/>
          <dgm:animOne val="branch"/>
          <dgm:animLvl val="lvl"/>
        </dgm:presLayoutVars>
      </dgm:prSet>
      <dgm:spPr/>
    </dgm:pt>
    <dgm:pt modelId="{4A8938B2-1871-4EFB-8551-897E74987BE7}" type="pres">
      <dgm:prSet presAssocID="{3440039E-ACE3-4F52-A867-1D47FA90B230}" presName="thickLine" presStyleLbl="alignNode1" presStyleIdx="0" presStyleCnt="10"/>
      <dgm:spPr/>
    </dgm:pt>
    <dgm:pt modelId="{6EBA6FCD-CA92-424F-971F-F754C1D24E20}" type="pres">
      <dgm:prSet presAssocID="{3440039E-ACE3-4F52-A867-1D47FA90B230}" presName="horz1" presStyleCnt="0"/>
      <dgm:spPr/>
    </dgm:pt>
    <dgm:pt modelId="{09310B0D-2A39-40F0-BD8F-736125A01D2F}" type="pres">
      <dgm:prSet presAssocID="{3440039E-ACE3-4F52-A867-1D47FA90B230}" presName="tx1" presStyleLbl="revTx" presStyleIdx="0" presStyleCnt="10"/>
      <dgm:spPr/>
    </dgm:pt>
    <dgm:pt modelId="{650E4A35-FD68-4217-BC1A-63F0ED9B5AF0}" type="pres">
      <dgm:prSet presAssocID="{3440039E-ACE3-4F52-A867-1D47FA90B230}" presName="vert1" presStyleCnt="0"/>
      <dgm:spPr/>
    </dgm:pt>
    <dgm:pt modelId="{FC4734EC-B41B-4955-B224-5B4F0865EAB9}" type="pres">
      <dgm:prSet presAssocID="{A2068DF5-6D7D-4E96-A047-9EA969DEB150}" presName="thickLine" presStyleLbl="alignNode1" presStyleIdx="1" presStyleCnt="10"/>
      <dgm:spPr/>
    </dgm:pt>
    <dgm:pt modelId="{291E19BD-2729-4DF8-AFC9-8CE5994E7754}" type="pres">
      <dgm:prSet presAssocID="{A2068DF5-6D7D-4E96-A047-9EA969DEB150}" presName="horz1" presStyleCnt="0"/>
      <dgm:spPr/>
    </dgm:pt>
    <dgm:pt modelId="{D17A76C6-92ED-4F3E-9637-49368816B474}" type="pres">
      <dgm:prSet presAssocID="{A2068DF5-6D7D-4E96-A047-9EA969DEB150}" presName="tx1" presStyleLbl="revTx" presStyleIdx="1" presStyleCnt="10"/>
      <dgm:spPr/>
    </dgm:pt>
    <dgm:pt modelId="{8CACDEED-028A-4CB2-B94C-7DA12D93880F}" type="pres">
      <dgm:prSet presAssocID="{A2068DF5-6D7D-4E96-A047-9EA969DEB150}" presName="vert1" presStyleCnt="0"/>
      <dgm:spPr/>
    </dgm:pt>
    <dgm:pt modelId="{6B27F340-295C-4C1B-AFE6-B27858702B47}" type="pres">
      <dgm:prSet presAssocID="{67D2B60E-9690-415F-BDC2-91D175952CAE}" presName="thickLine" presStyleLbl="alignNode1" presStyleIdx="2" presStyleCnt="10"/>
      <dgm:spPr/>
    </dgm:pt>
    <dgm:pt modelId="{6BAD0B10-7237-464C-AC78-49A77B4BD413}" type="pres">
      <dgm:prSet presAssocID="{67D2B60E-9690-415F-BDC2-91D175952CAE}" presName="horz1" presStyleCnt="0"/>
      <dgm:spPr/>
    </dgm:pt>
    <dgm:pt modelId="{900BA9BA-9BEE-4803-AD78-CB05D1CAB35A}" type="pres">
      <dgm:prSet presAssocID="{67D2B60E-9690-415F-BDC2-91D175952CAE}" presName="tx1" presStyleLbl="revTx" presStyleIdx="2" presStyleCnt="10"/>
      <dgm:spPr/>
    </dgm:pt>
    <dgm:pt modelId="{629333F3-A269-437D-91B7-7BA5E437DAE3}" type="pres">
      <dgm:prSet presAssocID="{67D2B60E-9690-415F-BDC2-91D175952CAE}" presName="vert1" presStyleCnt="0"/>
      <dgm:spPr/>
    </dgm:pt>
    <dgm:pt modelId="{E83B6833-7313-4C5D-9F39-19BC780F5795}" type="pres">
      <dgm:prSet presAssocID="{EE8B8277-2DFD-49CD-BE4B-2325382F20C3}" presName="thickLine" presStyleLbl="alignNode1" presStyleIdx="3" presStyleCnt="10"/>
      <dgm:spPr/>
    </dgm:pt>
    <dgm:pt modelId="{8F4C4FC7-0536-4E55-8683-BBC6D202DBCE}" type="pres">
      <dgm:prSet presAssocID="{EE8B8277-2DFD-49CD-BE4B-2325382F20C3}" presName="horz1" presStyleCnt="0"/>
      <dgm:spPr/>
    </dgm:pt>
    <dgm:pt modelId="{C3D2E4C9-C9C6-4C1B-9686-092AEBF33E5F}" type="pres">
      <dgm:prSet presAssocID="{EE8B8277-2DFD-49CD-BE4B-2325382F20C3}" presName="tx1" presStyleLbl="revTx" presStyleIdx="3" presStyleCnt="10"/>
      <dgm:spPr/>
    </dgm:pt>
    <dgm:pt modelId="{3803C1C0-34BF-4E59-8DC5-724D4063535D}" type="pres">
      <dgm:prSet presAssocID="{EE8B8277-2DFD-49CD-BE4B-2325382F20C3}" presName="vert1" presStyleCnt="0"/>
      <dgm:spPr/>
    </dgm:pt>
    <dgm:pt modelId="{56968760-1346-4C32-BE54-C4E9CA9B8F1F}" type="pres">
      <dgm:prSet presAssocID="{5BB0D25A-B7BF-4421-8FEB-2160D47C4C3E}" presName="thickLine" presStyleLbl="alignNode1" presStyleIdx="4" presStyleCnt="10"/>
      <dgm:spPr/>
    </dgm:pt>
    <dgm:pt modelId="{E7E0ECE7-D3CC-4BE2-9684-7106CED273EC}" type="pres">
      <dgm:prSet presAssocID="{5BB0D25A-B7BF-4421-8FEB-2160D47C4C3E}" presName="horz1" presStyleCnt="0"/>
      <dgm:spPr/>
    </dgm:pt>
    <dgm:pt modelId="{6D5FB72A-DB63-4601-9A8E-42CD3B7AE7F2}" type="pres">
      <dgm:prSet presAssocID="{5BB0D25A-B7BF-4421-8FEB-2160D47C4C3E}" presName="tx1" presStyleLbl="revTx" presStyleIdx="4" presStyleCnt="10"/>
      <dgm:spPr/>
    </dgm:pt>
    <dgm:pt modelId="{A6A2B39D-943B-414F-A12A-13A327387C8A}" type="pres">
      <dgm:prSet presAssocID="{5BB0D25A-B7BF-4421-8FEB-2160D47C4C3E}" presName="vert1" presStyleCnt="0"/>
      <dgm:spPr/>
    </dgm:pt>
    <dgm:pt modelId="{BA67C24D-8102-4C98-B4A0-D2B1FD44EACB}" type="pres">
      <dgm:prSet presAssocID="{18553FC9-B66E-4E77-B9C7-AE5A85BB1618}" presName="thickLine" presStyleLbl="alignNode1" presStyleIdx="5" presStyleCnt="10"/>
      <dgm:spPr/>
    </dgm:pt>
    <dgm:pt modelId="{EBA82E51-DF8A-4916-A200-A00005103CF0}" type="pres">
      <dgm:prSet presAssocID="{18553FC9-B66E-4E77-B9C7-AE5A85BB1618}" presName="horz1" presStyleCnt="0"/>
      <dgm:spPr/>
    </dgm:pt>
    <dgm:pt modelId="{C4526823-ED7E-4325-A8A5-6DB745004108}" type="pres">
      <dgm:prSet presAssocID="{18553FC9-B66E-4E77-B9C7-AE5A85BB1618}" presName="tx1" presStyleLbl="revTx" presStyleIdx="5" presStyleCnt="10"/>
      <dgm:spPr/>
    </dgm:pt>
    <dgm:pt modelId="{4690A5D6-533C-4A67-82ED-6AB120F47B69}" type="pres">
      <dgm:prSet presAssocID="{18553FC9-B66E-4E77-B9C7-AE5A85BB1618}" presName="vert1" presStyleCnt="0"/>
      <dgm:spPr/>
    </dgm:pt>
    <dgm:pt modelId="{31C39F0F-FD9E-484E-A157-CB0E9D4ED69A}" type="pres">
      <dgm:prSet presAssocID="{E9B5DB58-7F9A-43DB-A55F-DF0E8E61BBFA}" presName="thickLine" presStyleLbl="alignNode1" presStyleIdx="6" presStyleCnt="10"/>
      <dgm:spPr/>
    </dgm:pt>
    <dgm:pt modelId="{1EDCBDCC-11B7-4BCB-8347-65DB711662BE}" type="pres">
      <dgm:prSet presAssocID="{E9B5DB58-7F9A-43DB-A55F-DF0E8E61BBFA}" presName="horz1" presStyleCnt="0"/>
      <dgm:spPr/>
    </dgm:pt>
    <dgm:pt modelId="{700910B1-56E4-42A7-947D-752ED3D4F827}" type="pres">
      <dgm:prSet presAssocID="{E9B5DB58-7F9A-43DB-A55F-DF0E8E61BBFA}" presName="tx1" presStyleLbl="revTx" presStyleIdx="6" presStyleCnt="10"/>
      <dgm:spPr/>
    </dgm:pt>
    <dgm:pt modelId="{AAF1E3EC-EA51-4AF7-8DFC-AB71126CA9BC}" type="pres">
      <dgm:prSet presAssocID="{E9B5DB58-7F9A-43DB-A55F-DF0E8E61BBFA}" presName="vert1" presStyleCnt="0"/>
      <dgm:spPr/>
    </dgm:pt>
    <dgm:pt modelId="{66F86691-957A-4001-A37B-D042660585C9}" type="pres">
      <dgm:prSet presAssocID="{E62E3E58-8C52-4457-B8E5-2FAF7EA5961C}" presName="thickLine" presStyleLbl="alignNode1" presStyleIdx="7" presStyleCnt="10"/>
      <dgm:spPr/>
    </dgm:pt>
    <dgm:pt modelId="{B2E17687-7309-4516-B9B7-C5F8986AAE84}" type="pres">
      <dgm:prSet presAssocID="{E62E3E58-8C52-4457-B8E5-2FAF7EA5961C}" presName="horz1" presStyleCnt="0"/>
      <dgm:spPr/>
    </dgm:pt>
    <dgm:pt modelId="{171BE9BF-327A-4434-9C46-C4C81F133728}" type="pres">
      <dgm:prSet presAssocID="{E62E3E58-8C52-4457-B8E5-2FAF7EA5961C}" presName="tx1" presStyleLbl="revTx" presStyleIdx="7" presStyleCnt="10"/>
      <dgm:spPr/>
    </dgm:pt>
    <dgm:pt modelId="{EB45551F-3B75-4645-9E29-13DE73BB9DF8}" type="pres">
      <dgm:prSet presAssocID="{E62E3E58-8C52-4457-B8E5-2FAF7EA5961C}" presName="vert1" presStyleCnt="0"/>
      <dgm:spPr/>
    </dgm:pt>
    <dgm:pt modelId="{0A20CCA9-8306-4DFB-924D-8B195C4E93D2}" type="pres">
      <dgm:prSet presAssocID="{20C09AB6-FD4A-47E2-9DC1-BC6DBEE8CAA4}" presName="thickLine" presStyleLbl="alignNode1" presStyleIdx="8" presStyleCnt="10"/>
      <dgm:spPr/>
    </dgm:pt>
    <dgm:pt modelId="{0F363FAF-31FD-4896-A65A-903CFC758D4B}" type="pres">
      <dgm:prSet presAssocID="{20C09AB6-FD4A-47E2-9DC1-BC6DBEE8CAA4}" presName="horz1" presStyleCnt="0"/>
      <dgm:spPr/>
    </dgm:pt>
    <dgm:pt modelId="{DB886FDD-358D-4B18-988A-7F2A075ED8BF}" type="pres">
      <dgm:prSet presAssocID="{20C09AB6-FD4A-47E2-9DC1-BC6DBEE8CAA4}" presName="tx1" presStyleLbl="revTx" presStyleIdx="8" presStyleCnt="10"/>
      <dgm:spPr/>
    </dgm:pt>
    <dgm:pt modelId="{6848705B-2D04-4250-9A40-3DF14C34F0EB}" type="pres">
      <dgm:prSet presAssocID="{20C09AB6-FD4A-47E2-9DC1-BC6DBEE8CAA4}" presName="vert1" presStyleCnt="0"/>
      <dgm:spPr/>
    </dgm:pt>
    <dgm:pt modelId="{07F46CDB-6C00-4D1E-A626-BA2F0C615AE1}" type="pres">
      <dgm:prSet presAssocID="{883AF280-7C19-47B8-AE47-97A5B3091CB8}" presName="thickLine" presStyleLbl="alignNode1" presStyleIdx="9" presStyleCnt="10"/>
      <dgm:spPr/>
    </dgm:pt>
    <dgm:pt modelId="{2C524291-177D-4260-AD7E-B1E57E2F4018}" type="pres">
      <dgm:prSet presAssocID="{883AF280-7C19-47B8-AE47-97A5B3091CB8}" presName="horz1" presStyleCnt="0"/>
      <dgm:spPr/>
    </dgm:pt>
    <dgm:pt modelId="{1408BFB4-6E26-42CA-9432-9D3E6C1E7EB8}" type="pres">
      <dgm:prSet presAssocID="{883AF280-7C19-47B8-AE47-97A5B3091CB8}" presName="tx1" presStyleLbl="revTx" presStyleIdx="9" presStyleCnt="10"/>
      <dgm:spPr/>
    </dgm:pt>
    <dgm:pt modelId="{4399348D-4260-45BC-A883-9417B77AE3A5}" type="pres">
      <dgm:prSet presAssocID="{883AF280-7C19-47B8-AE47-97A5B3091CB8}" presName="vert1" presStyleCnt="0"/>
      <dgm:spPr/>
    </dgm:pt>
  </dgm:ptLst>
  <dgm:cxnLst>
    <dgm:cxn modelId="{FAA49E02-C46B-4C61-89E8-65EA315A6F57}" type="presOf" srcId="{20C09AB6-FD4A-47E2-9DC1-BC6DBEE8CAA4}" destId="{DB886FDD-358D-4B18-988A-7F2A075ED8BF}" srcOrd="0" destOrd="0" presId="urn:microsoft.com/office/officeart/2008/layout/LinedList"/>
    <dgm:cxn modelId="{968FDF07-797C-4340-8E2C-401A903D4830}" type="presOf" srcId="{E62E3E58-8C52-4457-B8E5-2FAF7EA5961C}" destId="{171BE9BF-327A-4434-9C46-C4C81F133728}" srcOrd="0" destOrd="0" presId="urn:microsoft.com/office/officeart/2008/layout/LinedList"/>
    <dgm:cxn modelId="{2A58D50E-01E6-4D61-8CAE-7C994EE20280}" type="presOf" srcId="{5BB0D25A-B7BF-4421-8FEB-2160D47C4C3E}" destId="{6D5FB72A-DB63-4601-9A8E-42CD3B7AE7F2}" srcOrd="0" destOrd="0" presId="urn:microsoft.com/office/officeart/2008/layout/LinedList"/>
    <dgm:cxn modelId="{F2A17C20-FA37-460C-BD22-8F70C7780978}" type="presOf" srcId="{3440039E-ACE3-4F52-A867-1D47FA90B230}" destId="{09310B0D-2A39-40F0-BD8F-736125A01D2F}" srcOrd="0" destOrd="0" presId="urn:microsoft.com/office/officeart/2008/layout/LinedList"/>
    <dgm:cxn modelId="{9B55A022-B6A2-464C-9BC4-775F26C2F819}" srcId="{19B70548-C996-417F-A4C6-66906D88BF6A}" destId="{883AF280-7C19-47B8-AE47-97A5B3091CB8}" srcOrd="9" destOrd="0" parTransId="{563924AF-51BF-48AD-BC52-36435264E597}" sibTransId="{8E4EAA99-647E-4A65-9F64-FEEE03B258C1}"/>
    <dgm:cxn modelId="{DA77F95E-FC42-43D3-A20E-C93A77AAAA8D}" type="presOf" srcId="{19B70548-C996-417F-A4C6-66906D88BF6A}" destId="{79243D03-83AA-4DA7-80D7-15FF5BD652A6}" srcOrd="0" destOrd="0" presId="urn:microsoft.com/office/officeart/2008/layout/LinedList"/>
    <dgm:cxn modelId="{7F020B4D-5F52-4252-93F6-719885915BDD}" srcId="{19B70548-C996-417F-A4C6-66906D88BF6A}" destId="{E9B5DB58-7F9A-43DB-A55F-DF0E8E61BBFA}" srcOrd="6" destOrd="0" parTransId="{9A02624C-AD73-4F18-9EB3-89DFEDD2D332}" sibTransId="{742EE85F-9E6C-4590-83C1-5076FC627290}"/>
    <dgm:cxn modelId="{5B2E6A71-2336-4BEB-9707-269186ACAFCD}" type="presOf" srcId="{E9B5DB58-7F9A-43DB-A55F-DF0E8E61BBFA}" destId="{700910B1-56E4-42A7-947D-752ED3D4F827}" srcOrd="0" destOrd="0" presId="urn:microsoft.com/office/officeart/2008/layout/LinedList"/>
    <dgm:cxn modelId="{E0CFDD73-62E7-479F-B808-EA642D934394}" type="presOf" srcId="{18553FC9-B66E-4E77-B9C7-AE5A85BB1618}" destId="{C4526823-ED7E-4325-A8A5-6DB745004108}" srcOrd="0" destOrd="0" presId="urn:microsoft.com/office/officeart/2008/layout/LinedList"/>
    <dgm:cxn modelId="{B3996659-EAB7-4DAA-842E-3BD3C443EF4F}" srcId="{19B70548-C996-417F-A4C6-66906D88BF6A}" destId="{E62E3E58-8C52-4457-B8E5-2FAF7EA5961C}" srcOrd="7" destOrd="0" parTransId="{555B3A81-8CB0-49DE-99F4-54FEC43541C6}" sibTransId="{9A3450DD-5EAB-4B18-B86C-79FB3C8B2BD2}"/>
    <dgm:cxn modelId="{ECF0497D-1020-4691-A51E-BB901B27F45E}" srcId="{19B70548-C996-417F-A4C6-66906D88BF6A}" destId="{20C09AB6-FD4A-47E2-9DC1-BC6DBEE8CAA4}" srcOrd="8" destOrd="0" parTransId="{6B3F5FEE-DAFC-4DE1-93A1-71A02AA7319A}" sibTransId="{41E3EAEA-61E6-49F3-836E-568F60DDBF4E}"/>
    <dgm:cxn modelId="{69E2E07D-1A06-4CBA-BF9E-C045B4B1A699}" srcId="{19B70548-C996-417F-A4C6-66906D88BF6A}" destId="{3440039E-ACE3-4F52-A867-1D47FA90B230}" srcOrd="0" destOrd="0" parTransId="{BBBF4620-AA7E-4DE2-87D6-2B5F2DBFD073}" sibTransId="{7893A010-F22E-478C-9383-E96331AC4DEA}"/>
    <dgm:cxn modelId="{E0610B9A-0781-458C-829E-57592C5EF3EC}" type="presOf" srcId="{883AF280-7C19-47B8-AE47-97A5B3091CB8}" destId="{1408BFB4-6E26-42CA-9432-9D3E6C1E7EB8}" srcOrd="0" destOrd="0" presId="urn:microsoft.com/office/officeart/2008/layout/LinedList"/>
    <dgm:cxn modelId="{8C716EB1-FEA7-46EA-804D-CA2518D29A32}" type="presOf" srcId="{A2068DF5-6D7D-4E96-A047-9EA969DEB150}" destId="{D17A76C6-92ED-4F3E-9637-49368816B474}" srcOrd="0" destOrd="0" presId="urn:microsoft.com/office/officeart/2008/layout/LinedList"/>
    <dgm:cxn modelId="{0374E6CF-6795-4DF0-ADCC-18558D97A01A}" srcId="{19B70548-C996-417F-A4C6-66906D88BF6A}" destId="{18553FC9-B66E-4E77-B9C7-AE5A85BB1618}" srcOrd="5" destOrd="0" parTransId="{59F828A8-75DF-4D74-A431-F4860F26EDD3}" sibTransId="{22FA21BC-4D85-416C-B56A-34984A858142}"/>
    <dgm:cxn modelId="{E35959DE-28CE-4294-B10D-635CA817F137}" srcId="{19B70548-C996-417F-A4C6-66906D88BF6A}" destId="{67D2B60E-9690-415F-BDC2-91D175952CAE}" srcOrd="2" destOrd="0" parTransId="{1ECCC11E-020C-4CA4-9C4D-37243B6DC410}" sibTransId="{85E12C6E-A0DB-43F6-B3B2-7007201A2108}"/>
    <dgm:cxn modelId="{F3D46BE8-9F75-49E0-98A4-243D06A90C9F}" type="presOf" srcId="{67D2B60E-9690-415F-BDC2-91D175952CAE}" destId="{900BA9BA-9BEE-4803-AD78-CB05D1CAB35A}" srcOrd="0" destOrd="0" presId="urn:microsoft.com/office/officeart/2008/layout/LinedList"/>
    <dgm:cxn modelId="{310C79E9-3D33-4034-A373-AF567B6FF060}" srcId="{19B70548-C996-417F-A4C6-66906D88BF6A}" destId="{A2068DF5-6D7D-4E96-A047-9EA969DEB150}" srcOrd="1" destOrd="0" parTransId="{B0EEF412-FD69-491C-966A-5E5D311A4CD2}" sibTransId="{B17010C1-1D8F-4D32-92F1-827A75B1E2E0}"/>
    <dgm:cxn modelId="{DB1318F3-420B-4852-8D47-EC81B38DD452}" type="presOf" srcId="{EE8B8277-2DFD-49CD-BE4B-2325382F20C3}" destId="{C3D2E4C9-C9C6-4C1B-9686-092AEBF33E5F}" srcOrd="0" destOrd="0" presId="urn:microsoft.com/office/officeart/2008/layout/LinedList"/>
    <dgm:cxn modelId="{48130AFD-E8EA-4C7F-9414-AE06C5899227}" srcId="{19B70548-C996-417F-A4C6-66906D88BF6A}" destId="{5BB0D25A-B7BF-4421-8FEB-2160D47C4C3E}" srcOrd="4" destOrd="0" parTransId="{8BE9DB03-3CB4-421C-8D44-B8CCE5E00BCB}" sibTransId="{369A61D2-7265-4B15-948B-450257D08AFF}"/>
    <dgm:cxn modelId="{DD5717FF-CA9A-4DC0-BB3A-0A49626C955C}" srcId="{19B70548-C996-417F-A4C6-66906D88BF6A}" destId="{EE8B8277-2DFD-49CD-BE4B-2325382F20C3}" srcOrd="3" destOrd="0" parTransId="{56445D24-65B4-4A0B-82BE-F37288D81691}" sibTransId="{29D6FFF4-0542-42BE-8627-FDC32578725B}"/>
    <dgm:cxn modelId="{738DE8C9-D897-40EB-AD43-28C22FC60D2A}" type="presParOf" srcId="{79243D03-83AA-4DA7-80D7-15FF5BD652A6}" destId="{4A8938B2-1871-4EFB-8551-897E74987BE7}" srcOrd="0" destOrd="0" presId="urn:microsoft.com/office/officeart/2008/layout/LinedList"/>
    <dgm:cxn modelId="{6FFBA5A4-02E6-4C1C-89C5-F1F7EF220AA4}" type="presParOf" srcId="{79243D03-83AA-4DA7-80D7-15FF5BD652A6}" destId="{6EBA6FCD-CA92-424F-971F-F754C1D24E20}" srcOrd="1" destOrd="0" presId="urn:microsoft.com/office/officeart/2008/layout/LinedList"/>
    <dgm:cxn modelId="{EB072C82-A02C-4946-A638-7A35AE30A9D2}" type="presParOf" srcId="{6EBA6FCD-CA92-424F-971F-F754C1D24E20}" destId="{09310B0D-2A39-40F0-BD8F-736125A01D2F}" srcOrd="0" destOrd="0" presId="urn:microsoft.com/office/officeart/2008/layout/LinedList"/>
    <dgm:cxn modelId="{BBF578D5-12CF-49E4-A6FE-25D6484B65A2}" type="presParOf" srcId="{6EBA6FCD-CA92-424F-971F-F754C1D24E20}" destId="{650E4A35-FD68-4217-BC1A-63F0ED9B5AF0}" srcOrd="1" destOrd="0" presId="urn:microsoft.com/office/officeart/2008/layout/LinedList"/>
    <dgm:cxn modelId="{6A409BDA-D6B9-4397-B5A2-E5260D02258C}" type="presParOf" srcId="{79243D03-83AA-4DA7-80D7-15FF5BD652A6}" destId="{FC4734EC-B41B-4955-B224-5B4F0865EAB9}" srcOrd="2" destOrd="0" presId="urn:microsoft.com/office/officeart/2008/layout/LinedList"/>
    <dgm:cxn modelId="{07C340BB-3DDB-413E-BB20-B9BE86C4A362}" type="presParOf" srcId="{79243D03-83AA-4DA7-80D7-15FF5BD652A6}" destId="{291E19BD-2729-4DF8-AFC9-8CE5994E7754}" srcOrd="3" destOrd="0" presId="urn:microsoft.com/office/officeart/2008/layout/LinedList"/>
    <dgm:cxn modelId="{DA8AE3A4-875C-4AFA-AD7E-F671A7C74EC0}" type="presParOf" srcId="{291E19BD-2729-4DF8-AFC9-8CE5994E7754}" destId="{D17A76C6-92ED-4F3E-9637-49368816B474}" srcOrd="0" destOrd="0" presId="urn:microsoft.com/office/officeart/2008/layout/LinedList"/>
    <dgm:cxn modelId="{8CD56DCE-4ABB-4988-A83A-9B8408C0B5CA}" type="presParOf" srcId="{291E19BD-2729-4DF8-AFC9-8CE5994E7754}" destId="{8CACDEED-028A-4CB2-B94C-7DA12D93880F}" srcOrd="1" destOrd="0" presId="urn:microsoft.com/office/officeart/2008/layout/LinedList"/>
    <dgm:cxn modelId="{94DB828C-F372-4F9D-8D06-29BDB75A73B4}" type="presParOf" srcId="{79243D03-83AA-4DA7-80D7-15FF5BD652A6}" destId="{6B27F340-295C-4C1B-AFE6-B27858702B47}" srcOrd="4" destOrd="0" presId="urn:microsoft.com/office/officeart/2008/layout/LinedList"/>
    <dgm:cxn modelId="{951D67BF-69B6-46A6-BD68-8E0224975B54}" type="presParOf" srcId="{79243D03-83AA-4DA7-80D7-15FF5BD652A6}" destId="{6BAD0B10-7237-464C-AC78-49A77B4BD413}" srcOrd="5" destOrd="0" presId="urn:microsoft.com/office/officeart/2008/layout/LinedList"/>
    <dgm:cxn modelId="{27817C79-A8CB-4F79-83F3-037D8FF02263}" type="presParOf" srcId="{6BAD0B10-7237-464C-AC78-49A77B4BD413}" destId="{900BA9BA-9BEE-4803-AD78-CB05D1CAB35A}" srcOrd="0" destOrd="0" presId="urn:microsoft.com/office/officeart/2008/layout/LinedList"/>
    <dgm:cxn modelId="{94066533-09BF-4E3D-863E-1FDED846EB4A}" type="presParOf" srcId="{6BAD0B10-7237-464C-AC78-49A77B4BD413}" destId="{629333F3-A269-437D-91B7-7BA5E437DAE3}" srcOrd="1" destOrd="0" presId="urn:microsoft.com/office/officeart/2008/layout/LinedList"/>
    <dgm:cxn modelId="{76810A5F-05D7-443C-A7FE-EC5C2BE5A95C}" type="presParOf" srcId="{79243D03-83AA-4DA7-80D7-15FF5BD652A6}" destId="{E83B6833-7313-4C5D-9F39-19BC780F5795}" srcOrd="6" destOrd="0" presId="urn:microsoft.com/office/officeart/2008/layout/LinedList"/>
    <dgm:cxn modelId="{3FD9BE8B-A067-46BA-9E2F-8092DDB0C1DD}" type="presParOf" srcId="{79243D03-83AA-4DA7-80D7-15FF5BD652A6}" destId="{8F4C4FC7-0536-4E55-8683-BBC6D202DBCE}" srcOrd="7" destOrd="0" presId="urn:microsoft.com/office/officeart/2008/layout/LinedList"/>
    <dgm:cxn modelId="{1A2BCACE-66FB-4D46-9E99-D7274D94BA77}" type="presParOf" srcId="{8F4C4FC7-0536-4E55-8683-BBC6D202DBCE}" destId="{C3D2E4C9-C9C6-4C1B-9686-092AEBF33E5F}" srcOrd="0" destOrd="0" presId="urn:microsoft.com/office/officeart/2008/layout/LinedList"/>
    <dgm:cxn modelId="{AA8DD62A-BABD-47C3-95EF-C8B4E4D652B6}" type="presParOf" srcId="{8F4C4FC7-0536-4E55-8683-BBC6D202DBCE}" destId="{3803C1C0-34BF-4E59-8DC5-724D4063535D}" srcOrd="1" destOrd="0" presId="urn:microsoft.com/office/officeart/2008/layout/LinedList"/>
    <dgm:cxn modelId="{E7E0BFCE-D917-404E-9B52-AACF0ADA29C1}" type="presParOf" srcId="{79243D03-83AA-4DA7-80D7-15FF5BD652A6}" destId="{56968760-1346-4C32-BE54-C4E9CA9B8F1F}" srcOrd="8" destOrd="0" presId="urn:microsoft.com/office/officeart/2008/layout/LinedList"/>
    <dgm:cxn modelId="{40311CE8-5768-41AD-A41B-9E466AA1E604}" type="presParOf" srcId="{79243D03-83AA-4DA7-80D7-15FF5BD652A6}" destId="{E7E0ECE7-D3CC-4BE2-9684-7106CED273EC}" srcOrd="9" destOrd="0" presId="urn:microsoft.com/office/officeart/2008/layout/LinedList"/>
    <dgm:cxn modelId="{C3D09DD2-51A1-4D2A-8DEF-F7BAD6FA75E5}" type="presParOf" srcId="{E7E0ECE7-D3CC-4BE2-9684-7106CED273EC}" destId="{6D5FB72A-DB63-4601-9A8E-42CD3B7AE7F2}" srcOrd="0" destOrd="0" presId="urn:microsoft.com/office/officeart/2008/layout/LinedList"/>
    <dgm:cxn modelId="{67F5E539-B9B5-4ADA-B03F-35AB87855DE7}" type="presParOf" srcId="{E7E0ECE7-D3CC-4BE2-9684-7106CED273EC}" destId="{A6A2B39D-943B-414F-A12A-13A327387C8A}" srcOrd="1" destOrd="0" presId="urn:microsoft.com/office/officeart/2008/layout/LinedList"/>
    <dgm:cxn modelId="{5B041B4C-5119-43BB-8EFD-E0F9E319A86B}" type="presParOf" srcId="{79243D03-83AA-4DA7-80D7-15FF5BD652A6}" destId="{BA67C24D-8102-4C98-B4A0-D2B1FD44EACB}" srcOrd="10" destOrd="0" presId="urn:microsoft.com/office/officeart/2008/layout/LinedList"/>
    <dgm:cxn modelId="{9813F007-F3BE-4F13-81E4-873DF4BCD526}" type="presParOf" srcId="{79243D03-83AA-4DA7-80D7-15FF5BD652A6}" destId="{EBA82E51-DF8A-4916-A200-A00005103CF0}" srcOrd="11" destOrd="0" presId="urn:microsoft.com/office/officeart/2008/layout/LinedList"/>
    <dgm:cxn modelId="{211775C1-5A0E-47B3-ABA8-B01E5A2AB6B8}" type="presParOf" srcId="{EBA82E51-DF8A-4916-A200-A00005103CF0}" destId="{C4526823-ED7E-4325-A8A5-6DB745004108}" srcOrd="0" destOrd="0" presId="urn:microsoft.com/office/officeart/2008/layout/LinedList"/>
    <dgm:cxn modelId="{BD5179A6-3FAE-4959-818A-C299E737E7B6}" type="presParOf" srcId="{EBA82E51-DF8A-4916-A200-A00005103CF0}" destId="{4690A5D6-533C-4A67-82ED-6AB120F47B69}" srcOrd="1" destOrd="0" presId="urn:microsoft.com/office/officeart/2008/layout/LinedList"/>
    <dgm:cxn modelId="{A9196FCA-5C7A-48E4-9E5F-A83BFF4A65B9}" type="presParOf" srcId="{79243D03-83AA-4DA7-80D7-15FF5BD652A6}" destId="{31C39F0F-FD9E-484E-A157-CB0E9D4ED69A}" srcOrd="12" destOrd="0" presId="urn:microsoft.com/office/officeart/2008/layout/LinedList"/>
    <dgm:cxn modelId="{258DAE40-979D-4669-BE72-B2155566C8C5}" type="presParOf" srcId="{79243D03-83AA-4DA7-80D7-15FF5BD652A6}" destId="{1EDCBDCC-11B7-4BCB-8347-65DB711662BE}" srcOrd="13" destOrd="0" presId="urn:microsoft.com/office/officeart/2008/layout/LinedList"/>
    <dgm:cxn modelId="{5D718259-07B5-4554-A492-908B31FF98F6}" type="presParOf" srcId="{1EDCBDCC-11B7-4BCB-8347-65DB711662BE}" destId="{700910B1-56E4-42A7-947D-752ED3D4F827}" srcOrd="0" destOrd="0" presId="urn:microsoft.com/office/officeart/2008/layout/LinedList"/>
    <dgm:cxn modelId="{7AFE2960-9B2A-41F1-B83C-82E0DBFB8992}" type="presParOf" srcId="{1EDCBDCC-11B7-4BCB-8347-65DB711662BE}" destId="{AAF1E3EC-EA51-4AF7-8DFC-AB71126CA9BC}" srcOrd="1" destOrd="0" presId="urn:microsoft.com/office/officeart/2008/layout/LinedList"/>
    <dgm:cxn modelId="{3C6CA988-2FF4-482C-BA64-D0187F9E6EE4}" type="presParOf" srcId="{79243D03-83AA-4DA7-80D7-15FF5BD652A6}" destId="{66F86691-957A-4001-A37B-D042660585C9}" srcOrd="14" destOrd="0" presId="urn:microsoft.com/office/officeart/2008/layout/LinedList"/>
    <dgm:cxn modelId="{6E9DF378-088E-47C2-8DFF-6798D9B25816}" type="presParOf" srcId="{79243D03-83AA-4DA7-80D7-15FF5BD652A6}" destId="{B2E17687-7309-4516-B9B7-C5F8986AAE84}" srcOrd="15" destOrd="0" presId="urn:microsoft.com/office/officeart/2008/layout/LinedList"/>
    <dgm:cxn modelId="{E2768E6A-5253-4739-8EE6-ED35B6E346AB}" type="presParOf" srcId="{B2E17687-7309-4516-B9B7-C5F8986AAE84}" destId="{171BE9BF-327A-4434-9C46-C4C81F133728}" srcOrd="0" destOrd="0" presId="urn:microsoft.com/office/officeart/2008/layout/LinedList"/>
    <dgm:cxn modelId="{A571673E-A942-46FC-A593-2207ADDD5428}" type="presParOf" srcId="{B2E17687-7309-4516-B9B7-C5F8986AAE84}" destId="{EB45551F-3B75-4645-9E29-13DE73BB9DF8}" srcOrd="1" destOrd="0" presId="urn:microsoft.com/office/officeart/2008/layout/LinedList"/>
    <dgm:cxn modelId="{65C30BAF-2843-4E78-A46A-F96C5E30E24F}" type="presParOf" srcId="{79243D03-83AA-4DA7-80D7-15FF5BD652A6}" destId="{0A20CCA9-8306-4DFB-924D-8B195C4E93D2}" srcOrd="16" destOrd="0" presId="urn:microsoft.com/office/officeart/2008/layout/LinedList"/>
    <dgm:cxn modelId="{CA4F6125-B343-4F03-B69B-FA5494A954D6}" type="presParOf" srcId="{79243D03-83AA-4DA7-80D7-15FF5BD652A6}" destId="{0F363FAF-31FD-4896-A65A-903CFC758D4B}" srcOrd="17" destOrd="0" presId="urn:microsoft.com/office/officeart/2008/layout/LinedList"/>
    <dgm:cxn modelId="{61D7DB8E-59CE-4436-AA17-5D63F4C4A69B}" type="presParOf" srcId="{0F363FAF-31FD-4896-A65A-903CFC758D4B}" destId="{DB886FDD-358D-4B18-988A-7F2A075ED8BF}" srcOrd="0" destOrd="0" presId="urn:microsoft.com/office/officeart/2008/layout/LinedList"/>
    <dgm:cxn modelId="{51A3A80F-29E3-405F-8183-0EA619FEC631}" type="presParOf" srcId="{0F363FAF-31FD-4896-A65A-903CFC758D4B}" destId="{6848705B-2D04-4250-9A40-3DF14C34F0EB}" srcOrd="1" destOrd="0" presId="urn:microsoft.com/office/officeart/2008/layout/LinedList"/>
    <dgm:cxn modelId="{023E541A-48B7-4B63-9F76-1F73628F121E}" type="presParOf" srcId="{79243D03-83AA-4DA7-80D7-15FF5BD652A6}" destId="{07F46CDB-6C00-4D1E-A626-BA2F0C615AE1}" srcOrd="18" destOrd="0" presId="urn:microsoft.com/office/officeart/2008/layout/LinedList"/>
    <dgm:cxn modelId="{D3A2DA83-2888-4B18-8DD5-5CA50A93E2BC}" type="presParOf" srcId="{79243D03-83AA-4DA7-80D7-15FF5BD652A6}" destId="{2C524291-177D-4260-AD7E-B1E57E2F4018}" srcOrd="19" destOrd="0" presId="urn:microsoft.com/office/officeart/2008/layout/LinedList"/>
    <dgm:cxn modelId="{E34DD1BF-26B4-4EF3-B999-73C1E6731384}" type="presParOf" srcId="{2C524291-177D-4260-AD7E-B1E57E2F4018}" destId="{1408BFB4-6E26-42CA-9432-9D3E6C1E7EB8}" srcOrd="0" destOrd="0" presId="urn:microsoft.com/office/officeart/2008/layout/LinedList"/>
    <dgm:cxn modelId="{30262C2B-18D2-40A9-8926-59B091FBF389}" type="presParOf" srcId="{2C524291-177D-4260-AD7E-B1E57E2F4018}" destId="{4399348D-4260-45BC-A883-9417B77AE3A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1B2279-1660-43E6-8BF8-5FB8BA4D8668}"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ACE863CA-2002-49C5-BEFA-730278E3AFDD}">
      <dgm:prSet/>
      <dgm:spPr/>
      <dgm:t>
        <a:bodyPr/>
        <a:lstStyle/>
        <a:p>
          <a:r>
            <a:rPr lang="zh-CN"/>
            <a:t>何健平（组长）</a:t>
          </a:r>
          <a:endParaRPr lang="en-US"/>
        </a:p>
      </dgm:t>
    </dgm:pt>
    <dgm:pt modelId="{4956123C-1B0B-4B2F-A561-1736118478E9}" type="parTrans" cxnId="{5553BCA5-A619-4627-A1B1-1DEF4C90680A}">
      <dgm:prSet/>
      <dgm:spPr/>
      <dgm:t>
        <a:bodyPr/>
        <a:lstStyle/>
        <a:p>
          <a:endParaRPr lang="en-US"/>
        </a:p>
      </dgm:t>
    </dgm:pt>
    <dgm:pt modelId="{49B8C0FD-5887-40A0-977E-835B6DD1C61A}" type="sibTrans" cxnId="{5553BCA5-A619-4627-A1B1-1DEF4C90680A}">
      <dgm:prSet/>
      <dgm:spPr/>
      <dgm:t>
        <a:bodyPr/>
        <a:lstStyle/>
        <a:p>
          <a:endParaRPr lang="en-US"/>
        </a:p>
      </dgm:t>
    </dgm:pt>
    <dgm:pt modelId="{C6A7B89E-2D87-46B2-8AAA-A10AD3E3F133}">
      <dgm:prSet/>
      <dgm:spPr/>
      <dgm:t>
        <a:bodyPr/>
        <a:lstStyle/>
        <a:p>
          <a:r>
            <a:rPr lang="zh-CN"/>
            <a:t>刘东旭</a:t>
          </a:r>
          <a:endParaRPr lang="en-US"/>
        </a:p>
      </dgm:t>
    </dgm:pt>
    <dgm:pt modelId="{5D23DBF4-0E32-464B-9E37-FCBEC61CBCB8}" type="parTrans" cxnId="{71111EAC-0309-45CE-AD83-39EA41BC610B}">
      <dgm:prSet/>
      <dgm:spPr/>
      <dgm:t>
        <a:bodyPr/>
        <a:lstStyle/>
        <a:p>
          <a:endParaRPr lang="en-US"/>
        </a:p>
      </dgm:t>
    </dgm:pt>
    <dgm:pt modelId="{54D8003A-A94D-4E67-9D49-8FE2B7FFE175}" type="sibTrans" cxnId="{71111EAC-0309-45CE-AD83-39EA41BC610B}">
      <dgm:prSet/>
      <dgm:spPr/>
      <dgm:t>
        <a:bodyPr/>
        <a:lstStyle/>
        <a:p>
          <a:endParaRPr lang="en-US"/>
        </a:p>
      </dgm:t>
    </dgm:pt>
    <dgm:pt modelId="{0A77181A-C54B-4F46-A655-FA2F0997A8D2}">
      <dgm:prSet/>
      <dgm:spPr/>
      <dgm:t>
        <a:bodyPr/>
        <a:lstStyle/>
        <a:p>
          <a:r>
            <a:rPr lang="zh-CN"/>
            <a:t>刘京龙</a:t>
          </a:r>
          <a:endParaRPr lang="en-US"/>
        </a:p>
      </dgm:t>
    </dgm:pt>
    <dgm:pt modelId="{30389BB5-3CF3-4BAD-8D64-952274327F34}" type="parTrans" cxnId="{28E60F18-4702-4826-906A-E44F51E9B2B3}">
      <dgm:prSet/>
      <dgm:spPr/>
      <dgm:t>
        <a:bodyPr/>
        <a:lstStyle/>
        <a:p>
          <a:endParaRPr lang="en-US"/>
        </a:p>
      </dgm:t>
    </dgm:pt>
    <dgm:pt modelId="{3A450E9B-9654-4EE2-99E1-DB8EFB6D7D56}" type="sibTrans" cxnId="{28E60F18-4702-4826-906A-E44F51E9B2B3}">
      <dgm:prSet/>
      <dgm:spPr/>
      <dgm:t>
        <a:bodyPr/>
        <a:lstStyle/>
        <a:p>
          <a:endParaRPr lang="en-US"/>
        </a:p>
      </dgm:t>
    </dgm:pt>
    <dgm:pt modelId="{4AC5593D-1000-4B2F-A285-F1CD70823A71}">
      <dgm:prSet/>
      <dgm:spPr/>
      <dgm:t>
        <a:bodyPr/>
        <a:lstStyle/>
        <a:p>
          <a:r>
            <a:rPr lang="zh-CN"/>
            <a:t>苏晨阳</a:t>
          </a:r>
          <a:endParaRPr lang="en-US"/>
        </a:p>
      </dgm:t>
    </dgm:pt>
    <dgm:pt modelId="{971D7473-2210-40C7-8347-13B66ECCF186}" type="parTrans" cxnId="{124A1D72-D142-432D-944B-5649379CFF82}">
      <dgm:prSet/>
      <dgm:spPr/>
      <dgm:t>
        <a:bodyPr/>
        <a:lstStyle/>
        <a:p>
          <a:endParaRPr lang="en-US"/>
        </a:p>
      </dgm:t>
    </dgm:pt>
    <dgm:pt modelId="{6EB90F6A-C6C8-4FD6-A200-1BBA51E7F68A}" type="sibTrans" cxnId="{124A1D72-D142-432D-944B-5649379CFF82}">
      <dgm:prSet/>
      <dgm:spPr/>
      <dgm:t>
        <a:bodyPr/>
        <a:lstStyle/>
        <a:p>
          <a:endParaRPr lang="en-US"/>
        </a:p>
      </dgm:t>
    </dgm:pt>
    <dgm:pt modelId="{0C28D09F-73C8-4DBE-AB1D-905EA023DA92}">
      <dgm:prSet/>
      <dgm:spPr/>
      <dgm:t>
        <a:bodyPr/>
        <a:lstStyle/>
        <a:p>
          <a:r>
            <a:rPr lang="zh-CN"/>
            <a:t>曾庆扬</a:t>
          </a:r>
          <a:endParaRPr lang="en-US"/>
        </a:p>
      </dgm:t>
    </dgm:pt>
    <dgm:pt modelId="{AED62F5D-8716-47C4-B3EE-078413709E5C}" type="parTrans" cxnId="{382F52B4-8EB1-43B5-BFC8-A47F5821B78D}">
      <dgm:prSet/>
      <dgm:spPr/>
      <dgm:t>
        <a:bodyPr/>
        <a:lstStyle/>
        <a:p>
          <a:endParaRPr lang="en-US"/>
        </a:p>
      </dgm:t>
    </dgm:pt>
    <dgm:pt modelId="{AA3B0C58-9BA4-40E4-9DE9-7DD18DC1CBF9}" type="sibTrans" cxnId="{382F52B4-8EB1-43B5-BFC8-A47F5821B78D}">
      <dgm:prSet/>
      <dgm:spPr/>
      <dgm:t>
        <a:bodyPr/>
        <a:lstStyle/>
        <a:p>
          <a:endParaRPr lang="en-US"/>
        </a:p>
      </dgm:t>
    </dgm:pt>
    <dgm:pt modelId="{413FAEE2-2BB6-451B-85E2-41A37370FBB1}">
      <dgm:prSet/>
      <dgm:spPr/>
      <dgm:t>
        <a:bodyPr/>
        <a:lstStyle/>
        <a:p>
          <a:r>
            <a:rPr lang="zh-CN"/>
            <a:t>张嘉麒</a:t>
          </a:r>
          <a:endParaRPr lang="en-US"/>
        </a:p>
      </dgm:t>
    </dgm:pt>
    <dgm:pt modelId="{3273F12F-D618-4857-B4DE-9964A6A9FDAE}" type="parTrans" cxnId="{A32808E7-8510-419D-A5D5-CCF1E97F0A41}">
      <dgm:prSet/>
      <dgm:spPr/>
      <dgm:t>
        <a:bodyPr/>
        <a:lstStyle/>
        <a:p>
          <a:endParaRPr lang="en-US"/>
        </a:p>
      </dgm:t>
    </dgm:pt>
    <dgm:pt modelId="{3850B9A9-3EC7-44F7-A33B-AE41C335C3A8}" type="sibTrans" cxnId="{A32808E7-8510-419D-A5D5-CCF1E97F0A41}">
      <dgm:prSet/>
      <dgm:spPr/>
      <dgm:t>
        <a:bodyPr/>
        <a:lstStyle/>
        <a:p>
          <a:endParaRPr lang="en-US"/>
        </a:p>
      </dgm:t>
    </dgm:pt>
    <dgm:pt modelId="{0F4E44B7-EBD5-406D-AF71-DEB70493CC1F}" type="pres">
      <dgm:prSet presAssocID="{D31B2279-1660-43E6-8BF8-5FB8BA4D8668}" presName="diagram" presStyleCnt="0">
        <dgm:presLayoutVars>
          <dgm:dir/>
          <dgm:resizeHandles val="exact"/>
        </dgm:presLayoutVars>
      </dgm:prSet>
      <dgm:spPr/>
    </dgm:pt>
    <dgm:pt modelId="{49FA29D6-57A8-48D6-9D91-FE2146813715}" type="pres">
      <dgm:prSet presAssocID="{ACE863CA-2002-49C5-BEFA-730278E3AFDD}" presName="node" presStyleLbl="node1" presStyleIdx="0" presStyleCnt="6">
        <dgm:presLayoutVars>
          <dgm:bulletEnabled val="1"/>
        </dgm:presLayoutVars>
      </dgm:prSet>
      <dgm:spPr/>
    </dgm:pt>
    <dgm:pt modelId="{00D0AC3E-B976-41BC-BB3B-4515D24CECDD}" type="pres">
      <dgm:prSet presAssocID="{49B8C0FD-5887-40A0-977E-835B6DD1C61A}" presName="sibTrans" presStyleCnt="0"/>
      <dgm:spPr/>
    </dgm:pt>
    <dgm:pt modelId="{EE18BB0A-BFE2-4635-8957-3651F8F50666}" type="pres">
      <dgm:prSet presAssocID="{C6A7B89E-2D87-46B2-8AAA-A10AD3E3F133}" presName="node" presStyleLbl="node1" presStyleIdx="1" presStyleCnt="6">
        <dgm:presLayoutVars>
          <dgm:bulletEnabled val="1"/>
        </dgm:presLayoutVars>
      </dgm:prSet>
      <dgm:spPr/>
    </dgm:pt>
    <dgm:pt modelId="{FC02DA76-4C4B-4867-BCDC-B2863F7CC5BA}" type="pres">
      <dgm:prSet presAssocID="{54D8003A-A94D-4E67-9D49-8FE2B7FFE175}" presName="sibTrans" presStyleCnt="0"/>
      <dgm:spPr/>
    </dgm:pt>
    <dgm:pt modelId="{25104EA3-3CF4-4445-965A-F7DD216E9F64}" type="pres">
      <dgm:prSet presAssocID="{0A77181A-C54B-4F46-A655-FA2F0997A8D2}" presName="node" presStyleLbl="node1" presStyleIdx="2" presStyleCnt="6">
        <dgm:presLayoutVars>
          <dgm:bulletEnabled val="1"/>
        </dgm:presLayoutVars>
      </dgm:prSet>
      <dgm:spPr/>
    </dgm:pt>
    <dgm:pt modelId="{AB5812D3-9555-469F-9C55-C7B20CFB3FA0}" type="pres">
      <dgm:prSet presAssocID="{3A450E9B-9654-4EE2-99E1-DB8EFB6D7D56}" presName="sibTrans" presStyleCnt="0"/>
      <dgm:spPr/>
    </dgm:pt>
    <dgm:pt modelId="{A24EAF7B-BD53-4731-BC4D-36113C1988F4}" type="pres">
      <dgm:prSet presAssocID="{4AC5593D-1000-4B2F-A285-F1CD70823A71}" presName="node" presStyleLbl="node1" presStyleIdx="3" presStyleCnt="6">
        <dgm:presLayoutVars>
          <dgm:bulletEnabled val="1"/>
        </dgm:presLayoutVars>
      </dgm:prSet>
      <dgm:spPr/>
    </dgm:pt>
    <dgm:pt modelId="{1D3AED5A-F931-4492-BFE5-4B9EB46FE32B}" type="pres">
      <dgm:prSet presAssocID="{6EB90F6A-C6C8-4FD6-A200-1BBA51E7F68A}" presName="sibTrans" presStyleCnt="0"/>
      <dgm:spPr/>
    </dgm:pt>
    <dgm:pt modelId="{88EC0825-72F9-48B0-9186-7C30D18E37BD}" type="pres">
      <dgm:prSet presAssocID="{0C28D09F-73C8-4DBE-AB1D-905EA023DA92}" presName="node" presStyleLbl="node1" presStyleIdx="4" presStyleCnt="6">
        <dgm:presLayoutVars>
          <dgm:bulletEnabled val="1"/>
        </dgm:presLayoutVars>
      </dgm:prSet>
      <dgm:spPr/>
    </dgm:pt>
    <dgm:pt modelId="{0B0AC516-63F4-4E3A-A398-C3B7A3F54DDA}" type="pres">
      <dgm:prSet presAssocID="{AA3B0C58-9BA4-40E4-9DE9-7DD18DC1CBF9}" presName="sibTrans" presStyleCnt="0"/>
      <dgm:spPr/>
    </dgm:pt>
    <dgm:pt modelId="{9230D89F-211C-4A65-8DE0-22ACBEFF2C6A}" type="pres">
      <dgm:prSet presAssocID="{413FAEE2-2BB6-451B-85E2-41A37370FBB1}" presName="node" presStyleLbl="node1" presStyleIdx="5" presStyleCnt="6">
        <dgm:presLayoutVars>
          <dgm:bulletEnabled val="1"/>
        </dgm:presLayoutVars>
      </dgm:prSet>
      <dgm:spPr/>
    </dgm:pt>
  </dgm:ptLst>
  <dgm:cxnLst>
    <dgm:cxn modelId="{B9645E12-0FF8-4759-B3A8-555F56C7855C}" type="presOf" srcId="{413FAEE2-2BB6-451B-85E2-41A37370FBB1}" destId="{9230D89F-211C-4A65-8DE0-22ACBEFF2C6A}" srcOrd="0" destOrd="0" presId="urn:microsoft.com/office/officeart/2005/8/layout/default"/>
    <dgm:cxn modelId="{28E60F18-4702-4826-906A-E44F51E9B2B3}" srcId="{D31B2279-1660-43E6-8BF8-5FB8BA4D8668}" destId="{0A77181A-C54B-4F46-A655-FA2F0997A8D2}" srcOrd="2" destOrd="0" parTransId="{30389BB5-3CF3-4BAD-8D64-952274327F34}" sibTransId="{3A450E9B-9654-4EE2-99E1-DB8EFB6D7D56}"/>
    <dgm:cxn modelId="{A7549A37-B78A-4187-A5FF-E032550F07DD}" type="presOf" srcId="{C6A7B89E-2D87-46B2-8AAA-A10AD3E3F133}" destId="{EE18BB0A-BFE2-4635-8957-3651F8F50666}" srcOrd="0" destOrd="0" presId="urn:microsoft.com/office/officeart/2005/8/layout/default"/>
    <dgm:cxn modelId="{124A1D72-D142-432D-944B-5649379CFF82}" srcId="{D31B2279-1660-43E6-8BF8-5FB8BA4D8668}" destId="{4AC5593D-1000-4B2F-A285-F1CD70823A71}" srcOrd="3" destOrd="0" parTransId="{971D7473-2210-40C7-8347-13B66ECCF186}" sibTransId="{6EB90F6A-C6C8-4FD6-A200-1BBA51E7F68A}"/>
    <dgm:cxn modelId="{18773DA3-6B1F-407D-84BC-DD3387E09AF5}" type="presOf" srcId="{4AC5593D-1000-4B2F-A285-F1CD70823A71}" destId="{A24EAF7B-BD53-4731-BC4D-36113C1988F4}" srcOrd="0" destOrd="0" presId="urn:microsoft.com/office/officeart/2005/8/layout/default"/>
    <dgm:cxn modelId="{5553BCA5-A619-4627-A1B1-1DEF4C90680A}" srcId="{D31B2279-1660-43E6-8BF8-5FB8BA4D8668}" destId="{ACE863CA-2002-49C5-BEFA-730278E3AFDD}" srcOrd="0" destOrd="0" parTransId="{4956123C-1B0B-4B2F-A561-1736118478E9}" sibTransId="{49B8C0FD-5887-40A0-977E-835B6DD1C61A}"/>
    <dgm:cxn modelId="{71111EAC-0309-45CE-AD83-39EA41BC610B}" srcId="{D31B2279-1660-43E6-8BF8-5FB8BA4D8668}" destId="{C6A7B89E-2D87-46B2-8AAA-A10AD3E3F133}" srcOrd="1" destOrd="0" parTransId="{5D23DBF4-0E32-464B-9E37-FCBEC61CBCB8}" sibTransId="{54D8003A-A94D-4E67-9D49-8FE2B7FFE175}"/>
    <dgm:cxn modelId="{382F52B4-8EB1-43B5-BFC8-A47F5821B78D}" srcId="{D31B2279-1660-43E6-8BF8-5FB8BA4D8668}" destId="{0C28D09F-73C8-4DBE-AB1D-905EA023DA92}" srcOrd="4" destOrd="0" parTransId="{AED62F5D-8716-47C4-B3EE-078413709E5C}" sibTransId="{AA3B0C58-9BA4-40E4-9DE9-7DD18DC1CBF9}"/>
    <dgm:cxn modelId="{908FB8B6-A41E-42BA-BBF5-A0B4E1195AB4}" type="presOf" srcId="{ACE863CA-2002-49C5-BEFA-730278E3AFDD}" destId="{49FA29D6-57A8-48D6-9D91-FE2146813715}" srcOrd="0" destOrd="0" presId="urn:microsoft.com/office/officeart/2005/8/layout/default"/>
    <dgm:cxn modelId="{8933FEC0-2AA0-4AE8-A33A-73F7ECA40259}" type="presOf" srcId="{D31B2279-1660-43E6-8BF8-5FB8BA4D8668}" destId="{0F4E44B7-EBD5-406D-AF71-DEB70493CC1F}" srcOrd="0" destOrd="0" presId="urn:microsoft.com/office/officeart/2005/8/layout/default"/>
    <dgm:cxn modelId="{A638FEDC-BE0C-4991-B7ED-6806C12D82C4}" type="presOf" srcId="{0A77181A-C54B-4F46-A655-FA2F0997A8D2}" destId="{25104EA3-3CF4-4445-965A-F7DD216E9F64}" srcOrd="0" destOrd="0" presId="urn:microsoft.com/office/officeart/2005/8/layout/default"/>
    <dgm:cxn modelId="{7BBA1BE1-0A48-4274-B989-EF295220B0AC}" type="presOf" srcId="{0C28D09F-73C8-4DBE-AB1D-905EA023DA92}" destId="{88EC0825-72F9-48B0-9186-7C30D18E37BD}" srcOrd="0" destOrd="0" presId="urn:microsoft.com/office/officeart/2005/8/layout/default"/>
    <dgm:cxn modelId="{A32808E7-8510-419D-A5D5-CCF1E97F0A41}" srcId="{D31B2279-1660-43E6-8BF8-5FB8BA4D8668}" destId="{413FAEE2-2BB6-451B-85E2-41A37370FBB1}" srcOrd="5" destOrd="0" parTransId="{3273F12F-D618-4857-B4DE-9964A6A9FDAE}" sibTransId="{3850B9A9-3EC7-44F7-A33B-AE41C335C3A8}"/>
    <dgm:cxn modelId="{6D5D3293-D2D6-4849-8E06-26B8F6C1D5F4}" type="presParOf" srcId="{0F4E44B7-EBD5-406D-AF71-DEB70493CC1F}" destId="{49FA29D6-57A8-48D6-9D91-FE2146813715}" srcOrd="0" destOrd="0" presId="urn:microsoft.com/office/officeart/2005/8/layout/default"/>
    <dgm:cxn modelId="{4BDF47DA-C459-489D-B303-3C32553B8200}" type="presParOf" srcId="{0F4E44B7-EBD5-406D-AF71-DEB70493CC1F}" destId="{00D0AC3E-B976-41BC-BB3B-4515D24CECDD}" srcOrd="1" destOrd="0" presId="urn:microsoft.com/office/officeart/2005/8/layout/default"/>
    <dgm:cxn modelId="{A422F75B-CF4E-4E81-985E-9F22E69F52BD}" type="presParOf" srcId="{0F4E44B7-EBD5-406D-AF71-DEB70493CC1F}" destId="{EE18BB0A-BFE2-4635-8957-3651F8F50666}" srcOrd="2" destOrd="0" presId="urn:microsoft.com/office/officeart/2005/8/layout/default"/>
    <dgm:cxn modelId="{398E2F8D-6106-47EA-B5C6-266857928CD4}" type="presParOf" srcId="{0F4E44B7-EBD5-406D-AF71-DEB70493CC1F}" destId="{FC02DA76-4C4B-4867-BCDC-B2863F7CC5BA}" srcOrd="3" destOrd="0" presId="urn:microsoft.com/office/officeart/2005/8/layout/default"/>
    <dgm:cxn modelId="{77B53014-BEEA-465C-BB18-50A817603370}" type="presParOf" srcId="{0F4E44B7-EBD5-406D-AF71-DEB70493CC1F}" destId="{25104EA3-3CF4-4445-965A-F7DD216E9F64}" srcOrd="4" destOrd="0" presId="urn:microsoft.com/office/officeart/2005/8/layout/default"/>
    <dgm:cxn modelId="{6D500325-B588-4E02-B299-B8CCC58863E3}" type="presParOf" srcId="{0F4E44B7-EBD5-406D-AF71-DEB70493CC1F}" destId="{AB5812D3-9555-469F-9C55-C7B20CFB3FA0}" srcOrd="5" destOrd="0" presId="urn:microsoft.com/office/officeart/2005/8/layout/default"/>
    <dgm:cxn modelId="{BCD2C195-8AA1-42D6-AFDA-240718EEB83B}" type="presParOf" srcId="{0F4E44B7-EBD5-406D-AF71-DEB70493CC1F}" destId="{A24EAF7B-BD53-4731-BC4D-36113C1988F4}" srcOrd="6" destOrd="0" presId="urn:microsoft.com/office/officeart/2005/8/layout/default"/>
    <dgm:cxn modelId="{589DFAC6-90FA-48AE-9896-E2B3170B76D3}" type="presParOf" srcId="{0F4E44B7-EBD5-406D-AF71-DEB70493CC1F}" destId="{1D3AED5A-F931-4492-BFE5-4B9EB46FE32B}" srcOrd="7" destOrd="0" presId="urn:microsoft.com/office/officeart/2005/8/layout/default"/>
    <dgm:cxn modelId="{DFEFFD4C-961D-4C46-9F1E-12C06E87D889}" type="presParOf" srcId="{0F4E44B7-EBD5-406D-AF71-DEB70493CC1F}" destId="{88EC0825-72F9-48B0-9186-7C30D18E37BD}" srcOrd="8" destOrd="0" presId="urn:microsoft.com/office/officeart/2005/8/layout/default"/>
    <dgm:cxn modelId="{B3E4FFF5-9E5D-464D-8018-9B19A5A209D5}" type="presParOf" srcId="{0F4E44B7-EBD5-406D-AF71-DEB70493CC1F}" destId="{0B0AC516-63F4-4E3A-A398-C3B7A3F54DDA}" srcOrd="9" destOrd="0" presId="urn:microsoft.com/office/officeart/2005/8/layout/default"/>
    <dgm:cxn modelId="{D87C77E9-C343-4B2C-B176-866A5A7DCC4B}" type="presParOf" srcId="{0F4E44B7-EBD5-406D-AF71-DEB70493CC1F}" destId="{9230D89F-211C-4A65-8DE0-22ACBEFF2C6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3E99CC-3B42-4964-BB43-25F20BC7756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50E196B-B2E2-445A-816F-342B9B7F91E0}">
      <dgm:prSet/>
      <dgm:spPr/>
      <dgm:t>
        <a:bodyPr/>
        <a:lstStyle/>
        <a:p>
          <a:r>
            <a:rPr lang="zh-CN"/>
            <a:t>担任组长职务</a:t>
          </a:r>
          <a:endParaRPr lang="en-US"/>
        </a:p>
      </dgm:t>
    </dgm:pt>
    <dgm:pt modelId="{85931741-338B-40FF-B918-4F2FFC3A0B3E}" type="parTrans" cxnId="{A48C7F8A-A5E5-4C0A-BC00-89FB308269A0}">
      <dgm:prSet/>
      <dgm:spPr/>
      <dgm:t>
        <a:bodyPr/>
        <a:lstStyle/>
        <a:p>
          <a:endParaRPr lang="en-US"/>
        </a:p>
      </dgm:t>
    </dgm:pt>
    <dgm:pt modelId="{8921CBB6-E725-4A04-AB4D-6FDA05890349}" type="sibTrans" cxnId="{A48C7F8A-A5E5-4C0A-BC00-89FB308269A0}">
      <dgm:prSet/>
      <dgm:spPr/>
      <dgm:t>
        <a:bodyPr/>
        <a:lstStyle/>
        <a:p>
          <a:endParaRPr lang="en-US"/>
        </a:p>
      </dgm:t>
    </dgm:pt>
    <dgm:pt modelId="{CE60E0A7-8938-4C40-BF19-A64D5D884419}">
      <dgm:prSet/>
      <dgm:spPr/>
      <dgm:t>
        <a:bodyPr/>
        <a:lstStyle/>
        <a:p>
          <a:r>
            <a:rPr lang="zh-CN"/>
            <a:t>每周组织开周会统筹进度</a:t>
          </a:r>
          <a:endParaRPr lang="en-US"/>
        </a:p>
      </dgm:t>
    </dgm:pt>
    <dgm:pt modelId="{1944E2FC-4E5B-43E1-8C0B-C46431E61B70}" type="parTrans" cxnId="{DCE7B248-FCD0-47A4-B0F3-D9F41B574441}">
      <dgm:prSet/>
      <dgm:spPr/>
      <dgm:t>
        <a:bodyPr/>
        <a:lstStyle/>
        <a:p>
          <a:endParaRPr lang="en-US"/>
        </a:p>
      </dgm:t>
    </dgm:pt>
    <dgm:pt modelId="{608BCD1D-96B3-4153-849D-9D3FADE11947}" type="sibTrans" cxnId="{DCE7B248-FCD0-47A4-B0F3-D9F41B574441}">
      <dgm:prSet/>
      <dgm:spPr/>
      <dgm:t>
        <a:bodyPr/>
        <a:lstStyle/>
        <a:p>
          <a:endParaRPr lang="en-US"/>
        </a:p>
      </dgm:t>
    </dgm:pt>
    <dgm:pt modelId="{D73F18A4-8B1A-4E6E-93F7-7AC6C3E3B4D3}">
      <dgm:prSet/>
      <dgm:spPr/>
      <dgm:t>
        <a:bodyPr/>
        <a:lstStyle/>
        <a:p>
          <a:r>
            <a:rPr lang="zh-CN"/>
            <a:t>编写自动化测试脚本</a:t>
          </a:r>
          <a:endParaRPr lang="en-US"/>
        </a:p>
      </dgm:t>
    </dgm:pt>
    <dgm:pt modelId="{C3823A6E-C0A2-40AC-AD49-3429987E5B3F}" type="parTrans" cxnId="{4A0761FF-4800-4BB0-85CA-679F1E25607D}">
      <dgm:prSet/>
      <dgm:spPr/>
      <dgm:t>
        <a:bodyPr/>
        <a:lstStyle/>
        <a:p>
          <a:endParaRPr lang="en-US"/>
        </a:p>
      </dgm:t>
    </dgm:pt>
    <dgm:pt modelId="{38FEB439-452A-4DFE-AD55-A381267BDE70}" type="sibTrans" cxnId="{4A0761FF-4800-4BB0-85CA-679F1E25607D}">
      <dgm:prSet/>
      <dgm:spPr/>
      <dgm:t>
        <a:bodyPr/>
        <a:lstStyle/>
        <a:p>
          <a:endParaRPr lang="en-US"/>
        </a:p>
      </dgm:t>
    </dgm:pt>
    <dgm:pt modelId="{D26D12F4-9F7D-451B-90FD-7F78B4EBBD8F}">
      <dgm:prSet/>
      <dgm:spPr/>
      <dgm:t>
        <a:bodyPr/>
        <a:lstStyle/>
        <a:p>
          <a:r>
            <a:rPr lang="zh-CN"/>
            <a:t>生成代码说明文档</a:t>
          </a:r>
          <a:endParaRPr lang="en-US"/>
        </a:p>
      </dgm:t>
    </dgm:pt>
    <dgm:pt modelId="{2A3BB7CE-3436-4AC9-B9FE-AF950F385DE2}" type="parTrans" cxnId="{B5EA534A-3DD2-4347-BCB9-3D1D7E833E1C}">
      <dgm:prSet/>
      <dgm:spPr/>
      <dgm:t>
        <a:bodyPr/>
        <a:lstStyle/>
        <a:p>
          <a:endParaRPr lang="en-US"/>
        </a:p>
      </dgm:t>
    </dgm:pt>
    <dgm:pt modelId="{4D0DA2DF-7224-47AA-869F-3DACEAA7C4EA}" type="sibTrans" cxnId="{B5EA534A-3DD2-4347-BCB9-3D1D7E833E1C}">
      <dgm:prSet/>
      <dgm:spPr/>
      <dgm:t>
        <a:bodyPr/>
        <a:lstStyle/>
        <a:p>
          <a:endParaRPr lang="en-US"/>
        </a:p>
      </dgm:t>
    </dgm:pt>
    <dgm:pt modelId="{D1A15A3E-2584-4309-A971-87F5D052669C}" type="pres">
      <dgm:prSet presAssocID="{B03E99CC-3B42-4964-BB43-25F20BC77567}" presName="vert0" presStyleCnt="0">
        <dgm:presLayoutVars>
          <dgm:dir/>
          <dgm:animOne val="branch"/>
          <dgm:animLvl val="lvl"/>
        </dgm:presLayoutVars>
      </dgm:prSet>
      <dgm:spPr/>
    </dgm:pt>
    <dgm:pt modelId="{68F3F406-8ECF-4038-B355-0CF252366A5D}" type="pres">
      <dgm:prSet presAssocID="{750E196B-B2E2-445A-816F-342B9B7F91E0}" presName="thickLine" presStyleLbl="alignNode1" presStyleIdx="0" presStyleCnt="4"/>
      <dgm:spPr/>
    </dgm:pt>
    <dgm:pt modelId="{B1CC7510-C31B-4BB9-A64A-9E4628192824}" type="pres">
      <dgm:prSet presAssocID="{750E196B-B2E2-445A-816F-342B9B7F91E0}" presName="horz1" presStyleCnt="0"/>
      <dgm:spPr/>
    </dgm:pt>
    <dgm:pt modelId="{819B68E6-FB49-41F8-9542-FAEF71BE3BEC}" type="pres">
      <dgm:prSet presAssocID="{750E196B-B2E2-445A-816F-342B9B7F91E0}" presName="tx1" presStyleLbl="revTx" presStyleIdx="0" presStyleCnt="4"/>
      <dgm:spPr/>
    </dgm:pt>
    <dgm:pt modelId="{35D38B32-EDB6-422E-8656-562F904D3482}" type="pres">
      <dgm:prSet presAssocID="{750E196B-B2E2-445A-816F-342B9B7F91E0}" presName="vert1" presStyleCnt="0"/>
      <dgm:spPr/>
    </dgm:pt>
    <dgm:pt modelId="{FE0B171E-A68D-4E32-89E9-CF7660A005FD}" type="pres">
      <dgm:prSet presAssocID="{CE60E0A7-8938-4C40-BF19-A64D5D884419}" presName="thickLine" presStyleLbl="alignNode1" presStyleIdx="1" presStyleCnt="4"/>
      <dgm:spPr/>
    </dgm:pt>
    <dgm:pt modelId="{035543C1-9A50-4759-83BD-C2E03D760831}" type="pres">
      <dgm:prSet presAssocID="{CE60E0A7-8938-4C40-BF19-A64D5D884419}" presName="horz1" presStyleCnt="0"/>
      <dgm:spPr/>
    </dgm:pt>
    <dgm:pt modelId="{8069CC8B-A915-4F9C-9983-37212A758577}" type="pres">
      <dgm:prSet presAssocID="{CE60E0A7-8938-4C40-BF19-A64D5D884419}" presName="tx1" presStyleLbl="revTx" presStyleIdx="1" presStyleCnt="4"/>
      <dgm:spPr/>
    </dgm:pt>
    <dgm:pt modelId="{9C658917-FB24-440F-B15F-041F70EB49F1}" type="pres">
      <dgm:prSet presAssocID="{CE60E0A7-8938-4C40-BF19-A64D5D884419}" presName="vert1" presStyleCnt="0"/>
      <dgm:spPr/>
    </dgm:pt>
    <dgm:pt modelId="{67D19084-7657-41B2-AC1B-ABE1B8F4EB1D}" type="pres">
      <dgm:prSet presAssocID="{D73F18A4-8B1A-4E6E-93F7-7AC6C3E3B4D3}" presName="thickLine" presStyleLbl="alignNode1" presStyleIdx="2" presStyleCnt="4"/>
      <dgm:spPr/>
    </dgm:pt>
    <dgm:pt modelId="{79B91A1C-B79B-4AF9-9B6E-3ACD48418A8C}" type="pres">
      <dgm:prSet presAssocID="{D73F18A4-8B1A-4E6E-93F7-7AC6C3E3B4D3}" presName="horz1" presStyleCnt="0"/>
      <dgm:spPr/>
    </dgm:pt>
    <dgm:pt modelId="{7F181232-2F0E-41CB-A087-6AF1FD8C6BDD}" type="pres">
      <dgm:prSet presAssocID="{D73F18A4-8B1A-4E6E-93F7-7AC6C3E3B4D3}" presName="tx1" presStyleLbl="revTx" presStyleIdx="2" presStyleCnt="4"/>
      <dgm:spPr/>
    </dgm:pt>
    <dgm:pt modelId="{5724649C-90BE-4AA9-8F2B-9412D1E683A2}" type="pres">
      <dgm:prSet presAssocID="{D73F18A4-8B1A-4E6E-93F7-7AC6C3E3B4D3}" presName="vert1" presStyleCnt="0"/>
      <dgm:spPr/>
    </dgm:pt>
    <dgm:pt modelId="{D2A2D261-1086-408D-8C76-800EE568DE4D}" type="pres">
      <dgm:prSet presAssocID="{D26D12F4-9F7D-451B-90FD-7F78B4EBBD8F}" presName="thickLine" presStyleLbl="alignNode1" presStyleIdx="3" presStyleCnt="4"/>
      <dgm:spPr/>
    </dgm:pt>
    <dgm:pt modelId="{2FA60122-40AC-46F5-B0FD-4D50EFA80852}" type="pres">
      <dgm:prSet presAssocID="{D26D12F4-9F7D-451B-90FD-7F78B4EBBD8F}" presName="horz1" presStyleCnt="0"/>
      <dgm:spPr/>
    </dgm:pt>
    <dgm:pt modelId="{C0BC3642-CA9E-4A33-857C-03DF440DAD8A}" type="pres">
      <dgm:prSet presAssocID="{D26D12F4-9F7D-451B-90FD-7F78B4EBBD8F}" presName="tx1" presStyleLbl="revTx" presStyleIdx="3" presStyleCnt="4"/>
      <dgm:spPr/>
    </dgm:pt>
    <dgm:pt modelId="{E3C684C3-BFF5-4704-96F9-6F1A03A788F5}" type="pres">
      <dgm:prSet presAssocID="{D26D12F4-9F7D-451B-90FD-7F78B4EBBD8F}" presName="vert1" presStyleCnt="0"/>
      <dgm:spPr/>
    </dgm:pt>
  </dgm:ptLst>
  <dgm:cxnLst>
    <dgm:cxn modelId="{02ECB516-5A44-462F-9FC2-F7B51A8B4361}" type="presOf" srcId="{D73F18A4-8B1A-4E6E-93F7-7AC6C3E3B4D3}" destId="{7F181232-2F0E-41CB-A087-6AF1FD8C6BDD}" srcOrd="0" destOrd="0" presId="urn:microsoft.com/office/officeart/2008/layout/LinedList"/>
    <dgm:cxn modelId="{DCE7B248-FCD0-47A4-B0F3-D9F41B574441}" srcId="{B03E99CC-3B42-4964-BB43-25F20BC77567}" destId="{CE60E0A7-8938-4C40-BF19-A64D5D884419}" srcOrd="1" destOrd="0" parTransId="{1944E2FC-4E5B-43E1-8C0B-C46431E61B70}" sibTransId="{608BCD1D-96B3-4153-849D-9D3FADE11947}"/>
    <dgm:cxn modelId="{B5EA534A-3DD2-4347-BCB9-3D1D7E833E1C}" srcId="{B03E99CC-3B42-4964-BB43-25F20BC77567}" destId="{D26D12F4-9F7D-451B-90FD-7F78B4EBBD8F}" srcOrd="3" destOrd="0" parTransId="{2A3BB7CE-3436-4AC9-B9FE-AF950F385DE2}" sibTransId="{4D0DA2DF-7224-47AA-869F-3DACEAA7C4EA}"/>
    <dgm:cxn modelId="{30F6504D-AC44-4F30-97A3-A4720245E42A}" type="presOf" srcId="{D26D12F4-9F7D-451B-90FD-7F78B4EBBD8F}" destId="{C0BC3642-CA9E-4A33-857C-03DF440DAD8A}" srcOrd="0" destOrd="0" presId="urn:microsoft.com/office/officeart/2008/layout/LinedList"/>
    <dgm:cxn modelId="{9E017B89-6FDD-43A6-836F-17946ECE99C9}" type="presOf" srcId="{B03E99CC-3B42-4964-BB43-25F20BC77567}" destId="{D1A15A3E-2584-4309-A971-87F5D052669C}" srcOrd="0" destOrd="0" presId="urn:microsoft.com/office/officeart/2008/layout/LinedList"/>
    <dgm:cxn modelId="{A48C7F8A-A5E5-4C0A-BC00-89FB308269A0}" srcId="{B03E99CC-3B42-4964-BB43-25F20BC77567}" destId="{750E196B-B2E2-445A-816F-342B9B7F91E0}" srcOrd="0" destOrd="0" parTransId="{85931741-338B-40FF-B918-4F2FFC3A0B3E}" sibTransId="{8921CBB6-E725-4A04-AB4D-6FDA05890349}"/>
    <dgm:cxn modelId="{03A944C3-8682-4A58-9580-A0C61882FCE5}" type="presOf" srcId="{CE60E0A7-8938-4C40-BF19-A64D5D884419}" destId="{8069CC8B-A915-4F9C-9983-37212A758577}" srcOrd="0" destOrd="0" presId="urn:microsoft.com/office/officeart/2008/layout/LinedList"/>
    <dgm:cxn modelId="{1FC536EA-605E-4E46-995B-27EEE6DB8829}" type="presOf" srcId="{750E196B-B2E2-445A-816F-342B9B7F91E0}" destId="{819B68E6-FB49-41F8-9542-FAEF71BE3BEC}" srcOrd="0" destOrd="0" presId="urn:microsoft.com/office/officeart/2008/layout/LinedList"/>
    <dgm:cxn modelId="{4A0761FF-4800-4BB0-85CA-679F1E25607D}" srcId="{B03E99CC-3B42-4964-BB43-25F20BC77567}" destId="{D73F18A4-8B1A-4E6E-93F7-7AC6C3E3B4D3}" srcOrd="2" destOrd="0" parTransId="{C3823A6E-C0A2-40AC-AD49-3429987E5B3F}" sibTransId="{38FEB439-452A-4DFE-AD55-A381267BDE70}"/>
    <dgm:cxn modelId="{413E7AD1-C1BB-4CCC-93A8-1C0D7ADCE79F}" type="presParOf" srcId="{D1A15A3E-2584-4309-A971-87F5D052669C}" destId="{68F3F406-8ECF-4038-B355-0CF252366A5D}" srcOrd="0" destOrd="0" presId="urn:microsoft.com/office/officeart/2008/layout/LinedList"/>
    <dgm:cxn modelId="{278EEE37-AD88-4345-9B88-7B2F94F73331}" type="presParOf" srcId="{D1A15A3E-2584-4309-A971-87F5D052669C}" destId="{B1CC7510-C31B-4BB9-A64A-9E4628192824}" srcOrd="1" destOrd="0" presId="urn:microsoft.com/office/officeart/2008/layout/LinedList"/>
    <dgm:cxn modelId="{857C91C3-A86D-42FE-AABD-2A8E2F247A57}" type="presParOf" srcId="{B1CC7510-C31B-4BB9-A64A-9E4628192824}" destId="{819B68E6-FB49-41F8-9542-FAEF71BE3BEC}" srcOrd="0" destOrd="0" presId="urn:microsoft.com/office/officeart/2008/layout/LinedList"/>
    <dgm:cxn modelId="{A13FA2C5-9B25-4B9A-AE76-0EBA8F0D9DFC}" type="presParOf" srcId="{B1CC7510-C31B-4BB9-A64A-9E4628192824}" destId="{35D38B32-EDB6-422E-8656-562F904D3482}" srcOrd="1" destOrd="0" presId="urn:microsoft.com/office/officeart/2008/layout/LinedList"/>
    <dgm:cxn modelId="{8C76B062-E196-4B00-B0DA-8EE725BB33F7}" type="presParOf" srcId="{D1A15A3E-2584-4309-A971-87F5D052669C}" destId="{FE0B171E-A68D-4E32-89E9-CF7660A005FD}" srcOrd="2" destOrd="0" presId="urn:microsoft.com/office/officeart/2008/layout/LinedList"/>
    <dgm:cxn modelId="{89CB039A-0C3E-400E-9054-BA6D27F00898}" type="presParOf" srcId="{D1A15A3E-2584-4309-A971-87F5D052669C}" destId="{035543C1-9A50-4759-83BD-C2E03D760831}" srcOrd="3" destOrd="0" presId="urn:microsoft.com/office/officeart/2008/layout/LinedList"/>
    <dgm:cxn modelId="{A4D40A5C-2014-48C6-B38F-CA51B7C9AB63}" type="presParOf" srcId="{035543C1-9A50-4759-83BD-C2E03D760831}" destId="{8069CC8B-A915-4F9C-9983-37212A758577}" srcOrd="0" destOrd="0" presId="urn:microsoft.com/office/officeart/2008/layout/LinedList"/>
    <dgm:cxn modelId="{5EB20BA9-2421-4213-8959-007EB9B3089D}" type="presParOf" srcId="{035543C1-9A50-4759-83BD-C2E03D760831}" destId="{9C658917-FB24-440F-B15F-041F70EB49F1}" srcOrd="1" destOrd="0" presId="urn:microsoft.com/office/officeart/2008/layout/LinedList"/>
    <dgm:cxn modelId="{02CC966F-D224-4771-B210-7DC5738517A2}" type="presParOf" srcId="{D1A15A3E-2584-4309-A971-87F5D052669C}" destId="{67D19084-7657-41B2-AC1B-ABE1B8F4EB1D}" srcOrd="4" destOrd="0" presId="urn:microsoft.com/office/officeart/2008/layout/LinedList"/>
    <dgm:cxn modelId="{4D6C0FF9-CBFB-4468-B4AA-B2BD44736CF9}" type="presParOf" srcId="{D1A15A3E-2584-4309-A971-87F5D052669C}" destId="{79B91A1C-B79B-4AF9-9B6E-3ACD48418A8C}" srcOrd="5" destOrd="0" presId="urn:microsoft.com/office/officeart/2008/layout/LinedList"/>
    <dgm:cxn modelId="{47900B3B-96C2-41EC-9160-068CEAF6CFD1}" type="presParOf" srcId="{79B91A1C-B79B-4AF9-9B6E-3ACD48418A8C}" destId="{7F181232-2F0E-41CB-A087-6AF1FD8C6BDD}" srcOrd="0" destOrd="0" presId="urn:microsoft.com/office/officeart/2008/layout/LinedList"/>
    <dgm:cxn modelId="{758ADBFC-1F12-442D-9291-5AB921602CE2}" type="presParOf" srcId="{79B91A1C-B79B-4AF9-9B6E-3ACD48418A8C}" destId="{5724649C-90BE-4AA9-8F2B-9412D1E683A2}" srcOrd="1" destOrd="0" presId="urn:microsoft.com/office/officeart/2008/layout/LinedList"/>
    <dgm:cxn modelId="{5B3C27F2-BAF6-4C5F-96FE-DE86C3544F18}" type="presParOf" srcId="{D1A15A3E-2584-4309-A971-87F5D052669C}" destId="{D2A2D261-1086-408D-8C76-800EE568DE4D}" srcOrd="6" destOrd="0" presId="urn:microsoft.com/office/officeart/2008/layout/LinedList"/>
    <dgm:cxn modelId="{FC4DE78A-1F44-46CC-AFA1-37C6A74CDB88}" type="presParOf" srcId="{D1A15A3E-2584-4309-A971-87F5D052669C}" destId="{2FA60122-40AC-46F5-B0FD-4D50EFA80852}" srcOrd="7" destOrd="0" presId="urn:microsoft.com/office/officeart/2008/layout/LinedList"/>
    <dgm:cxn modelId="{F195857D-E991-433C-B0A6-E18E8E2BC396}" type="presParOf" srcId="{2FA60122-40AC-46F5-B0FD-4D50EFA80852}" destId="{C0BC3642-CA9E-4A33-857C-03DF440DAD8A}" srcOrd="0" destOrd="0" presId="urn:microsoft.com/office/officeart/2008/layout/LinedList"/>
    <dgm:cxn modelId="{8EFB1C99-DB37-4E7E-AC09-03FDC3DC0CE5}" type="presParOf" srcId="{2FA60122-40AC-46F5-B0FD-4D50EFA80852}" destId="{E3C684C3-BFF5-4704-96F9-6F1A03A788F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AA8558-F6E3-4382-8AB7-65DDB5F7D3E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51E466A-851E-433B-9D31-FBA648F50E65}">
      <dgm:prSet/>
      <dgm:spPr/>
      <dgm:t>
        <a:bodyPr/>
        <a:lstStyle/>
        <a:p>
          <a:r>
            <a:rPr lang="zh-CN"/>
            <a:t>代码开发</a:t>
          </a:r>
          <a:endParaRPr lang="en-US"/>
        </a:p>
      </dgm:t>
    </dgm:pt>
    <dgm:pt modelId="{B3EADE16-F2F0-4B81-8089-FCE4AA8C6D06}" type="parTrans" cxnId="{208B1170-797C-4211-8AE2-45B3260D6E6C}">
      <dgm:prSet/>
      <dgm:spPr/>
      <dgm:t>
        <a:bodyPr/>
        <a:lstStyle/>
        <a:p>
          <a:endParaRPr lang="en-US"/>
        </a:p>
      </dgm:t>
    </dgm:pt>
    <dgm:pt modelId="{AE1577C4-650D-44F8-9EE8-1152CAB8CF6E}" type="sibTrans" cxnId="{208B1170-797C-4211-8AE2-45B3260D6E6C}">
      <dgm:prSet/>
      <dgm:spPr/>
      <dgm:t>
        <a:bodyPr/>
        <a:lstStyle/>
        <a:p>
          <a:endParaRPr lang="en-US"/>
        </a:p>
      </dgm:t>
    </dgm:pt>
    <dgm:pt modelId="{FFFA7C8B-2C89-42AE-BF98-F587E5272442}">
      <dgm:prSet/>
      <dgm:spPr/>
      <dgm:t>
        <a:bodyPr/>
        <a:lstStyle/>
        <a:p>
          <a:r>
            <a:rPr lang="zh-CN"/>
            <a:t>研发委托管理</a:t>
          </a:r>
          <a:endParaRPr lang="en-US"/>
        </a:p>
      </dgm:t>
    </dgm:pt>
    <dgm:pt modelId="{196292C6-5B43-49EC-8FF4-DB80D2459BAC}" type="parTrans" cxnId="{2FDE947B-8E6F-4D93-B032-79CF6ABCD226}">
      <dgm:prSet/>
      <dgm:spPr/>
      <dgm:t>
        <a:bodyPr/>
        <a:lstStyle/>
        <a:p>
          <a:endParaRPr lang="en-US"/>
        </a:p>
      </dgm:t>
    </dgm:pt>
    <dgm:pt modelId="{903594F8-4DED-4692-B9A4-500B8CF16415}" type="sibTrans" cxnId="{2FDE947B-8E6F-4D93-B032-79CF6ABCD226}">
      <dgm:prSet/>
      <dgm:spPr/>
      <dgm:t>
        <a:bodyPr/>
        <a:lstStyle/>
        <a:p>
          <a:endParaRPr lang="en-US"/>
        </a:p>
      </dgm:t>
    </dgm:pt>
    <dgm:pt modelId="{1D7E2EEF-7A04-41F2-A4C4-67FC89E1C81C}">
      <dgm:prSet/>
      <dgm:spPr/>
      <dgm:t>
        <a:bodyPr/>
        <a:lstStyle/>
        <a:p>
          <a:r>
            <a:rPr lang="zh-CN"/>
            <a:t>合同管理</a:t>
          </a:r>
          <a:endParaRPr lang="en-US"/>
        </a:p>
      </dgm:t>
    </dgm:pt>
    <dgm:pt modelId="{FC643E55-ECED-457B-87FD-BED69262B9B2}" type="parTrans" cxnId="{D13DE450-459D-4EB0-9F1E-91E22C8106A3}">
      <dgm:prSet/>
      <dgm:spPr/>
      <dgm:t>
        <a:bodyPr/>
        <a:lstStyle/>
        <a:p>
          <a:endParaRPr lang="en-US"/>
        </a:p>
      </dgm:t>
    </dgm:pt>
    <dgm:pt modelId="{61E3B794-6796-4129-80BB-2486747B81CD}" type="sibTrans" cxnId="{D13DE450-459D-4EB0-9F1E-91E22C8106A3}">
      <dgm:prSet/>
      <dgm:spPr/>
      <dgm:t>
        <a:bodyPr/>
        <a:lstStyle/>
        <a:p>
          <a:endParaRPr lang="en-US"/>
        </a:p>
      </dgm:t>
    </dgm:pt>
    <dgm:pt modelId="{3CAFC5D6-6633-45BE-B215-E138429F2DCD}">
      <dgm:prSet/>
      <dgm:spPr/>
      <dgm:t>
        <a:bodyPr/>
        <a:lstStyle/>
        <a:p>
          <a:r>
            <a:rPr lang="zh-CN"/>
            <a:t>样品管理等模块</a:t>
          </a:r>
          <a:endParaRPr lang="en-US"/>
        </a:p>
      </dgm:t>
    </dgm:pt>
    <dgm:pt modelId="{0ED2ACC6-7425-4741-934C-A67634D20A77}" type="parTrans" cxnId="{6783F9BA-F30D-45FE-9D49-FF805981C1DD}">
      <dgm:prSet/>
      <dgm:spPr/>
      <dgm:t>
        <a:bodyPr/>
        <a:lstStyle/>
        <a:p>
          <a:endParaRPr lang="en-US"/>
        </a:p>
      </dgm:t>
    </dgm:pt>
    <dgm:pt modelId="{2F28985D-8096-47CD-9921-D9383A7AF971}" type="sibTrans" cxnId="{6783F9BA-F30D-45FE-9D49-FF805981C1DD}">
      <dgm:prSet/>
      <dgm:spPr/>
      <dgm:t>
        <a:bodyPr/>
        <a:lstStyle/>
        <a:p>
          <a:endParaRPr lang="en-US"/>
        </a:p>
      </dgm:t>
    </dgm:pt>
    <dgm:pt modelId="{DE800833-3DA6-438E-BBEF-65862C79527A}">
      <dgm:prSet/>
      <dgm:spPr/>
      <dgm:t>
        <a:bodyPr/>
        <a:lstStyle/>
        <a:p>
          <a:r>
            <a:rPr lang="zh-CN"/>
            <a:t>编写项目研发报告</a:t>
          </a:r>
          <a:endParaRPr lang="en-US"/>
        </a:p>
      </dgm:t>
    </dgm:pt>
    <dgm:pt modelId="{8DDC88CA-0BBA-4403-84F2-07608EF16FB4}" type="parTrans" cxnId="{0B48DAC2-3291-4BD2-BD15-0671D3C7AAC7}">
      <dgm:prSet/>
      <dgm:spPr/>
      <dgm:t>
        <a:bodyPr/>
        <a:lstStyle/>
        <a:p>
          <a:endParaRPr lang="en-US"/>
        </a:p>
      </dgm:t>
    </dgm:pt>
    <dgm:pt modelId="{ABB86D1C-D0CB-4AA9-8C76-C9A7DF7FD8E1}" type="sibTrans" cxnId="{0B48DAC2-3291-4BD2-BD15-0671D3C7AAC7}">
      <dgm:prSet/>
      <dgm:spPr/>
      <dgm:t>
        <a:bodyPr/>
        <a:lstStyle/>
        <a:p>
          <a:endParaRPr lang="en-US"/>
        </a:p>
      </dgm:t>
    </dgm:pt>
    <dgm:pt modelId="{6B1B1932-3ED3-4A28-8F07-4F772281A8D0}" type="pres">
      <dgm:prSet presAssocID="{E7AA8558-F6E3-4382-8AB7-65DDB5F7D3E1}" presName="vert0" presStyleCnt="0">
        <dgm:presLayoutVars>
          <dgm:dir/>
          <dgm:animOne val="branch"/>
          <dgm:animLvl val="lvl"/>
        </dgm:presLayoutVars>
      </dgm:prSet>
      <dgm:spPr/>
    </dgm:pt>
    <dgm:pt modelId="{0AD1A2A2-1A0B-4FA0-9DCC-FFF973CBB4A0}" type="pres">
      <dgm:prSet presAssocID="{751E466A-851E-433B-9D31-FBA648F50E65}" presName="thickLine" presStyleLbl="alignNode1" presStyleIdx="0" presStyleCnt="5"/>
      <dgm:spPr/>
    </dgm:pt>
    <dgm:pt modelId="{1DBFBE46-01C8-4953-BA3B-71853C7614D6}" type="pres">
      <dgm:prSet presAssocID="{751E466A-851E-433B-9D31-FBA648F50E65}" presName="horz1" presStyleCnt="0"/>
      <dgm:spPr/>
    </dgm:pt>
    <dgm:pt modelId="{FA615D90-D9D2-49A5-A9B9-E6D11EE2D0B0}" type="pres">
      <dgm:prSet presAssocID="{751E466A-851E-433B-9D31-FBA648F50E65}" presName="tx1" presStyleLbl="revTx" presStyleIdx="0" presStyleCnt="5"/>
      <dgm:spPr/>
    </dgm:pt>
    <dgm:pt modelId="{645A63F5-6108-4424-9216-76B87CBE2CF4}" type="pres">
      <dgm:prSet presAssocID="{751E466A-851E-433B-9D31-FBA648F50E65}" presName="vert1" presStyleCnt="0"/>
      <dgm:spPr/>
    </dgm:pt>
    <dgm:pt modelId="{1921B4F6-01CB-4D3B-8DA1-32EC1241FD97}" type="pres">
      <dgm:prSet presAssocID="{FFFA7C8B-2C89-42AE-BF98-F587E5272442}" presName="thickLine" presStyleLbl="alignNode1" presStyleIdx="1" presStyleCnt="5"/>
      <dgm:spPr/>
    </dgm:pt>
    <dgm:pt modelId="{41ADABFC-1E02-4744-875B-936BF8BFE338}" type="pres">
      <dgm:prSet presAssocID="{FFFA7C8B-2C89-42AE-BF98-F587E5272442}" presName="horz1" presStyleCnt="0"/>
      <dgm:spPr/>
    </dgm:pt>
    <dgm:pt modelId="{DC3BE45E-62EB-4674-B89D-C14A326EF818}" type="pres">
      <dgm:prSet presAssocID="{FFFA7C8B-2C89-42AE-BF98-F587E5272442}" presName="tx1" presStyleLbl="revTx" presStyleIdx="1" presStyleCnt="5"/>
      <dgm:spPr/>
    </dgm:pt>
    <dgm:pt modelId="{520BAB7F-A318-47A6-A678-B71743B6DC0D}" type="pres">
      <dgm:prSet presAssocID="{FFFA7C8B-2C89-42AE-BF98-F587E5272442}" presName="vert1" presStyleCnt="0"/>
      <dgm:spPr/>
    </dgm:pt>
    <dgm:pt modelId="{B932AB30-B283-47AD-9674-D7065929A99B}" type="pres">
      <dgm:prSet presAssocID="{1D7E2EEF-7A04-41F2-A4C4-67FC89E1C81C}" presName="thickLine" presStyleLbl="alignNode1" presStyleIdx="2" presStyleCnt="5"/>
      <dgm:spPr/>
    </dgm:pt>
    <dgm:pt modelId="{A2C3121E-DBD9-48A9-A475-D341B7B77D21}" type="pres">
      <dgm:prSet presAssocID="{1D7E2EEF-7A04-41F2-A4C4-67FC89E1C81C}" presName="horz1" presStyleCnt="0"/>
      <dgm:spPr/>
    </dgm:pt>
    <dgm:pt modelId="{BF15154A-40F9-4607-8342-6DA63C7EE9B8}" type="pres">
      <dgm:prSet presAssocID="{1D7E2EEF-7A04-41F2-A4C4-67FC89E1C81C}" presName="tx1" presStyleLbl="revTx" presStyleIdx="2" presStyleCnt="5"/>
      <dgm:spPr/>
    </dgm:pt>
    <dgm:pt modelId="{4DF60A44-1783-4587-8DE2-F10B88BA32F5}" type="pres">
      <dgm:prSet presAssocID="{1D7E2EEF-7A04-41F2-A4C4-67FC89E1C81C}" presName="vert1" presStyleCnt="0"/>
      <dgm:spPr/>
    </dgm:pt>
    <dgm:pt modelId="{A13EC514-0E51-4A46-A36B-6B438CEB3FEF}" type="pres">
      <dgm:prSet presAssocID="{3CAFC5D6-6633-45BE-B215-E138429F2DCD}" presName="thickLine" presStyleLbl="alignNode1" presStyleIdx="3" presStyleCnt="5"/>
      <dgm:spPr/>
    </dgm:pt>
    <dgm:pt modelId="{62C585F2-F536-4BD9-BA8C-D761E4F088E5}" type="pres">
      <dgm:prSet presAssocID="{3CAFC5D6-6633-45BE-B215-E138429F2DCD}" presName="horz1" presStyleCnt="0"/>
      <dgm:spPr/>
    </dgm:pt>
    <dgm:pt modelId="{2D8B96E3-F200-4E2B-86F1-3E16A35BEF0E}" type="pres">
      <dgm:prSet presAssocID="{3CAFC5D6-6633-45BE-B215-E138429F2DCD}" presName="tx1" presStyleLbl="revTx" presStyleIdx="3" presStyleCnt="5"/>
      <dgm:spPr/>
    </dgm:pt>
    <dgm:pt modelId="{03283C03-60C0-4589-B0E3-D1A0CFA65C44}" type="pres">
      <dgm:prSet presAssocID="{3CAFC5D6-6633-45BE-B215-E138429F2DCD}" presName="vert1" presStyleCnt="0"/>
      <dgm:spPr/>
    </dgm:pt>
    <dgm:pt modelId="{5C3A7598-0F83-498C-AF8A-90FC810A165C}" type="pres">
      <dgm:prSet presAssocID="{DE800833-3DA6-438E-BBEF-65862C79527A}" presName="thickLine" presStyleLbl="alignNode1" presStyleIdx="4" presStyleCnt="5"/>
      <dgm:spPr/>
    </dgm:pt>
    <dgm:pt modelId="{8F2297F3-0BAA-48E4-90F9-22641344E140}" type="pres">
      <dgm:prSet presAssocID="{DE800833-3DA6-438E-BBEF-65862C79527A}" presName="horz1" presStyleCnt="0"/>
      <dgm:spPr/>
    </dgm:pt>
    <dgm:pt modelId="{02610982-EF9A-4539-A03B-9EF3721993E3}" type="pres">
      <dgm:prSet presAssocID="{DE800833-3DA6-438E-BBEF-65862C79527A}" presName="tx1" presStyleLbl="revTx" presStyleIdx="4" presStyleCnt="5"/>
      <dgm:spPr/>
    </dgm:pt>
    <dgm:pt modelId="{876C670E-CF19-4EDF-9D9B-3AA377D531AC}" type="pres">
      <dgm:prSet presAssocID="{DE800833-3DA6-438E-BBEF-65862C79527A}" presName="vert1" presStyleCnt="0"/>
      <dgm:spPr/>
    </dgm:pt>
  </dgm:ptLst>
  <dgm:cxnLst>
    <dgm:cxn modelId="{74BAFA06-B036-440D-8481-0D7CA0FB94FD}" type="presOf" srcId="{3CAFC5D6-6633-45BE-B215-E138429F2DCD}" destId="{2D8B96E3-F200-4E2B-86F1-3E16A35BEF0E}" srcOrd="0" destOrd="0" presId="urn:microsoft.com/office/officeart/2008/layout/LinedList"/>
    <dgm:cxn modelId="{20050B19-4929-4683-80A1-F957F9800939}" type="presOf" srcId="{FFFA7C8B-2C89-42AE-BF98-F587E5272442}" destId="{DC3BE45E-62EB-4674-B89D-C14A326EF818}" srcOrd="0" destOrd="0" presId="urn:microsoft.com/office/officeart/2008/layout/LinedList"/>
    <dgm:cxn modelId="{303C0338-CD68-4FF3-8849-97BBDE5C5535}" type="presOf" srcId="{1D7E2EEF-7A04-41F2-A4C4-67FC89E1C81C}" destId="{BF15154A-40F9-4607-8342-6DA63C7EE9B8}" srcOrd="0" destOrd="0" presId="urn:microsoft.com/office/officeart/2008/layout/LinedList"/>
    <dgm:cxn modelId="{208B1170-797C-4211-8AE2-45B3260D6E6C}" srcId="{E7AA8558-F6E3-4382-8AB7-65DDB5F7D3E1}" destId="{751E466A-851E-433B-9D31-FBA648F50E65}" srcOrd="0" destOrd="0" parTransId="{B3EADE16-F2F0-4B81-8089-FCE4AA8C6D06}" sibTransId="{AE1577C4-650D-44F8-9EE8-1152CAB8CF6E}"/>
    <dgm:cxn modelId="{D13DE450-459D-4EB0-9F1E-91E22C8106A3}" srcId="{E7AA8558-F6E3-4382-8AB7-65DDB5F7D3E1}" destId="{1D7E2EEF-7A04-41F2-A4C4-67FC89E1C81C}" srcOrd="2" destOrd="0" parTransId="{FC643E55-ECED-457B-87FD-BED69262B9B2}" sibTransId="{61E3B794-6796-4129-80BB-2486747B81CD}"/>
    <dgm:cxn modelId="{2FDE947B-8E6F-4D93-B032-79CF6ABCD226}" srcId="{E7AA8558-F6E3-4382-8AB7-65DDB5F7D3E1}" destId="{FFFA7C8B-2C89-42AE-BF98-F587E5272442}" srcOrd="1" destOrd="0" parTransId="{196292C6-5B43-49EC-8FF4-DB80D2459BAC}" sibTransId="{903594F8-4DED-4692-B9A4-500B8CF16415}"/>
    <dgm:cxn modelId="{BBDADDA4-EE1D-4F84-8E80-4A3E92985A33}" type="presOf" srcId="{751E466A-851E-433B-9D31-FBA648F50E65}" destId="{FA615D90-D9D2-49A5-A9B9-E6D11EE2D0B0}" srcOrd="0" destOrd="0" presId="urn:microsoft.com/office/officeart/2008/layout/LinedList"/>
    <dgm:cxn modelId="{72F895AE-1AEF-4B06-A5AE-5A46E58FAFDF}" type="presOf" srcId="{DE800833-3DA6-438E-BBEF-65862C79527A}" destId="{02610982-EF9A-4539-A03B-9EF3721993E3}" srcOrd="0" destOrd="0" presId="urn:microsoft.com/office/officeart/2008/layout/LinedList"/>
    <dgm:cxn modelId="{6783F9BA-F30D-45FE-9D49-FF805981C1DD}" srcId="{E7AA8558-F6E3-4382-8AB7-65DDB5F7D3E1}" destId="{3CAFC5D6-6633-45BE-B215-E138429F2DCD}" srcOrd="3" destOrd="0" parTransId="{0ED2ACC6-7425-4741-934C-A67634D20A77}" sibTransId="{2F28985D-8096-47CD-9921-D9383A7AF971}"/>
    <dgm:cxn modelId="{0B48DAC2-3291-4BD2-BD15-0671D3C7AAC7}" srcId="{E7AA8558-F6E3-4382-8AB7-65DDB5F7D3E1}" destId="{DE800833-3DA6-438E-BBEF-65862C79527A}" srcOrd="4" destOrd="0" parTransId="{8DDC88CA-0BBA-4403-84F2-07608EF16FB4}" sibTransId="{ABB86D1C-D0CB-4AA9-8C76-C9A7DF7FD8E1}"/>
    <dgm:cxn modelId="{7E1D2CDA-C92B-414A-B560-23825617A3D7}" type="presOf" srcId="{E7AA8558-F6E3-4382-8AB7-65DDB5F7D3E1}" destId="{6B1B1932-3ED3-4A28-8F07-4F772281A8D0}" srcOrd="0" destOrd="0" presId="urn:microsoft.com/office/officeart/2008/layout/LinedList"/>
    <dgm:cxn modelId="{24135020-D39B-4F93-ACC6-B6889AC24F51}" type="presParOf" srcId="{6B1B1932-3ED3-4A28-8F07-4F772281A8D0}" destId="{0AD1A2A2-1A0B-4FA0-9DCC-FFF973CBB4A0}" srcOrd="0" destOrd="0" presId="urn:microsoft.com/office/officeart/2008/layout/LinedList"/>
    <dgm:cxn modelId="{4E25D3E0-0C37-409B-8A50-0592686B2349}" type="presParOf" srcId="{6B1B1932-3ED3-4A28-8F07-4F772281A8D0}" destId="{1DBFBE46-01C8-4953-BA3B-71853C7614D6}" srcOrd="1" destOrd="0" presId="urn:microsoft.com/office/officeart/2008/layout/LinedList"/>
    <dgm:cxn modelId="{0108AAC4-50D8-41C2-A096-FA449464D4BE}" type="presParOf" srcId="{1DBFBE46-01C8-4953-BA3B-71853C7614D6}" destId="{FA615D90-D9D2-49A5-A9B9-E6D11EE2D0B0}" srcOrd="0" destOrd="0" presId="urn:microsoft.com/office/officeart/2008/layout/LinedList"/>
    <dgm:cxn modelId="{1C3A06A6-B25A-4998-8751-23FDDC08A327}" type="presParOf" srcId="{1DBFBE46-01C8-4953-BA3B-71853C7614D6}" destId="{645A63F5-6108-4424-9216-76B87CBE2CF4}" srcOrd="1" destOrd="0" presId="urn:microsoft.com/office/officeart/2008/layout/LinedList"/>
    <dgm:cxn modelId="{887D632C-7A5F-45F0-91A8-E92A2AFF074C}" type="presParOf" srcId="{6B1B1932-3ED3-4A28-8F07-4F772281A8D0}" destId="{1921B4F6-01CB-4D3B-8DA1-32EC1241FD97}" srcOrd="2" destOrd="0" presId="urn:microsoft.com/office/officeart/2008/layout/LinedList"/>
    <dgm:cxn modelId="{35C7D03A-C16F-4A00-A0D6-00DC341F23C4}" type="presParOf" srcId="{6B1B1932-3ED3-4A28-8F07-4F772281A8D0}" destId="{41ADABFC-1E02-4744-875B-936BF8BFE338}" srcOrd="3" destOrd="0" presId="urn:microsoft.com/office/officeart/2008/layout/LinedList"/>
    <dgm:cxn modelId="{264221C3-0D9C-43F4-A21E-F4A62C22E38E}" type="presParOf" srcId="{41ADABFC-1E02-4744-875B-936BF8BFE338}" destId="{DC3BE45E-62EB-4674-B89D-C14A326EF818}" srcOrd="0" destOrd="0" presId="urn:microsoft.com/office/officeart/2008/layout/LinedList"/>
    <dgm:cxn modelId="{223E5E06-C5D6-40E1-BFB2-9688DE1F4C78}" type="presParOf" srcId="{41ADABFC-1E02-4744-875B-936BF8BFE338}" destId="{520BAB7F-A318-47A6-A678-B71743B6DC0D}" srcOrd="1" destOrd="0" presId="urn:microsoft.com/office/officeart/2008/layout/LinedList"/>
    <dgm:cxn modelId="{654869EA-F106-46B0-8998-35EFC5AF8C03}" type="presParOf" srcId="{6B1B1932-3ED3-4A28-8F07-4F772281A8D0}" destId="{B932AB30-B283-47AD-9674-D7065929A99B}" srcOrd="4" destOrd="0" presId="urn:microsoft.com/office/officeart/2008/layout/LinedList"/>
    <dgm:cxn modelId="{9977F167-B96F-4848-8D85-B1E9283AC097}" type="presParOf" srcId="{6B1B1932-3ED3-4A28-8F07-4F772281A8D0}" destId="{A2C3121E-DBD9-48A9-A475-D341B7B77D21}" srcOrd="5" destOrd="0" presId="urn:microsoft.com/office/officeart/2008/layout/LinedList"/>
    <dgm:cxn modelId="{807B66AE-CED2-4A92-9B8E-4348874D1B15}" type="presParOf" srcId="{A2C3121E-DBD9-48A9-A475-D341B7B77D21}" destId="{BF15154A-40F9-4607-8342-6DA63C7EE9B8}" srcOrd="0" destOrd="0" presId="urn:microsoft.com/office/officeart/2008/layout/LinedList"/>
    <dgm:cxn modelId="{3611DFD7-E7C5-48EF-8253-A18D385B2FE1}" type="presParOf" srcId="{A2C3121E-DBD9-48A9-A475-D341B7B77D21}" destId="{4DF60A44-1783-4587-8DE2-F10B88BA32F5}" srcOrd="1" destOrd="0" presId="urn:microsoft.com/office/officeart/2008/layout/LinedList"/>
    <dgm:cxn modelId="{EF63DF41-16CD-4694-B09E-05CF90DDC249}" type="presParOf" srcId="{6B1B1932-3ED3-4A28-8F07-4F772281A8D0}" destId="{A13EC514-0E51-4A46-A36B-6B438CEB3FEF}" srcOrd="6" destOrd="0" presId="urn:microsoft.com/office/officeart/2008/layout/LinedList"/>
    <dgm:cxn modelId="{2E2A2335-5B2E-4752-A987-496E4721584E}" type="presParOf" srcId="{6B1B1932-3ED3-4A28-8F07-4F772281A8D0}" destId="{62C585F2-F536-4BD9-BA8C-D761E4F088E5}" srcOrd="7" destOrd="0" presId="urn:microsoft.com/office/officeart/2008/layout/LinedList"/>
    <dgm:cxn modelId="{F8253B57-112B-44EC-8335-67E076322577}" type="presParOf" srcId="{62C585F2-F536-4BD9-BA8C-D761E4F088E5}" destId="{2D8B96E3-F200-4E2B-86F1-3E16A35BEF0E}" srcOrd="0" destOrd="0" presId="urn:microsoft.com/office/officeart/2008/layout/LinedList"/>
    <dgm:cxn modelId="{F9089DAF-AFE0-450F-8323-CF63325E08F3}" type="presParOf" srcId="{62C585F2-F536-4BD9-BA8C-D761E4F088E5}" destId="{03283C03-60C0-4589-B0E3-D1A0CFA65C44}" srcOrd="1" destOrd="0" presId="urn:microsoft.com/office/officeart/2008/layout/LinedList"/>
    <dgm:cxn modelId="{BDA840E9-42F8-4EF8-A2F9-F8136398CE96}" type="presParOf" srcId="{6B1B1932-3ED3-4A28-8F07-4F772281A8D0}" destId="{5C3A7598-0F83-498C-AF8A-90FC810A165C}" srcOrd="8" destOrd="0" presId="urn:microsoft.com/office/officeart/2008/layout/LinedList"/>
    <dgm:cxn modelId="{1FBDA9D5-F8F1-4F22-AC80-1EF5F8ABFF13}" type="presParOf" srcId="{6B1B1932-3ED3-4A28-8F07-4F772281A8D0}" destId="{8F2297F3-0BAA-48E4-90F9-22641344E140}" srcOrd="9" destOrd="0" presId="urn:microsoft.com/office/officeart/2008/layout/LinedList"/>
    <dgm:cxn modelId="{C78570B9-D3EF-4989-8EA5-363ACE607644}" type="presParOf" srcId="{8F2297F3-0BAA-48E4-90F9-22641344E140}" destId="{02610982-EF9A-4539-A03B-9EF3721993E3}" srcOrd="0" destOrd="0" presId="urn:microsoft.com/office/officeart/2008/layout/LinedList"/>
    <dgm:cxn modelId="{DA1F0A04-B780-47C5-9D04-DBB58F150FBF}" type="presParOf" srcId="{8F2297F3-0BAA-48E4-90F9-22641344E140}" destId="{876C670E-CF19-4EDF-9D9B-3AA377D531A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8F2FAC7-CDB9-4137-AFBA-EBFC4426E6B9}" type="doc">
      <dgm:prSet loTypeId="urn:microsoft.com/office/officeart/2008/layout/LinedList" loCatId="list" qsTypeId="urn:microsoft.com/office/officeart/2005/8/quickstyle/simple2" qsCatId="simple" csTypeId="urn:microsoft.com/office/officeart/2005/8/colors/colorful1" csCatId="colorful"/>
      <dgm:spPr/>
      <dgm:t>
        <a:bodyPr/>
        <a:lstStyle/>
        <a:p>
          <a:endParaRPr lang="en-US"/>
        </a:p>
      </dgm:t>
    </dgm:pt>
    <dgm:pt modelId="{B4A52F55-908A-4B10-9BEC-DC62790A1535}">
      <dgm:prSet/>
      <dgm:spPr/>
      <dgm:t>
        <a:bodyPr/>
        <a:lstStyle/>
        <a:p>
          <a:r>
            <a:rPr lang="zh-CN"/>
            <a:t>负责统筹推动项目代码开发流程</a:t>
          </a:r>
          <a:endParaRPr lang="en-US"/>
        </a:p>
      </dgm:t>
    </dgm:pt>
    <dgm:pt modelId="{ED127ABB-BDD4-4500-B697-18971FE72C47}" type="parTrans" cxnId="{A0761E6C-0C6B-4F78-B25D-44CC8FF48A88}">
      <dgm:prSet/>
      <dgm:spPr/>
      <dgm:t>
        <a:bodyPr/>
        <a:lstStyle/>
        <a:p>
          <a:endParaRPr lang="en-US"/>
        </a:p>
      </dgm:t>
    </dgm:pt>
    <dgm:pt modelId="{BB91FE9D-0CFB-4EF6-8699-5784B7DBC3BE}" type="sibTrans" cxnId="{A0761E6C-0C6B-4F78-B25D-44CC8FF48A88}">
      <dgm:prSet/>
      <dgm:spPr/>
      <dgm:t>
        <a:bodyPr/>
        <a:lstStyle/>
        <a:p>
          <a:endParaRPr lang="en-US"/>
        </a:p>
      </dgm:t>
    </dgm:pt>
    <dgm:pt modelId="{C4542865-1D52-4F49-8F82-4BC3A0DC3815}">
      <dgm:prSet/>
      <dgm:spPr/>
      <dgm:t>
        <a:bodyPr/>
        <a:lstStyle/>
        <a:p>
          <a:r>
            <a:rPr lang="zh-CN"/>
            <a:t>研发委托管理、合同管理、样品管理、报告管理等模块</a:t>
          </a:r>
          <a:endParaRPr lang="en-US"/>
        </a:p>
      </dgm:t>
    </dgm:pt>
    <dgm:pt modelId="{91ED3C74-1D06-45C1-BABC-411D9B2B1A65}" type="parTrans" cxnId="{3027E388-62E2-41B9-A7CB-C9C4E7BF5942}">
      <dgm:prSet/>
      <dgm:spPr/>
      <dgm:t>
        <a:bodyPr/>
        <a:lstStyle/>
        <a:p>
          <a:endParaRPr lang="en-US"/>
        </a:p>
      </dgm:t>
    </dgm:pt>
    <dgm:pt modelId="{54843AF2-E2C1-4111-B3A0-2A44FD863728}" type="sibTrans" cxnId="{3027E388-62E2-41B9-A7CB-C9C4E7BF5942}">
      <dgm:prSet/>
      <dgm:spPr/>
      <dgm:t>
        <a:bodyPr/>
        <a:lstStyle/>
        <a:p>
          <a:endParaRPr lang="en-US"/>
        </a:p>
      </dgm:t>
    </dgm:pt>
    <dgm:pt modelId="{7477E9EF-1866-44F0-81A6-0863B19D3D52}">
      <dgm:prSet/>
      <dgm:spPr/>
      <dgm:t>
        <a:bodyPr/>
        <a:lstStyle/>
        <a:p>
          <a:r>
            <a:rPr lang="zh-CN"/>
            <a:t>管理</a:t>
          </a:r>
          <a:r>
            <a:rPr lang="en-US"/>
            <a:t>Git</a:t>
          </a:r>
          <a:r>
            <a:rPr lang="zh-CN"/>
            <a:t>仓库、进行分支管理等工作</a:t>
          </a:r>
          <a:endParaRPr lang="en-US"/>
        </a:p>
      </dgm:t>
    </dgm:pt>
    <dgm:pt modelId="{2F61D44A-6784-40DC-8AAC-A7867C8A0B51}" type="parTrans" cxnId="{3AEF07AD-70F9-4B93-A85F-6C4DA3F2613A}">
      <dgm:prSet/>
      <dgm:spPr/>
      <dgm:t>
        <a:bodyPr/>
        <a:lstStyle/>
        <a:p>
          <a:endParaRPr lang="en-US"/>
        </a:p>
      </dgm:t>
    </dgm:pt>
    <dgm:pt modelId="{082B546B-5056-48BE-8EB1-DE8EBB1A1F92}" type="sibTrans" cxnId="{3AEF07AD-70F9-4B93-A85F-6C4DA3F2613A}">
      <dgm:prSet/>
      <dgm:spPr/>
      <dgm:t>
        <a:bodyPr/>
        <a:lstStyle/>
        <a:p>
          <a:endParaRPr lang="en-US"/>
        </a:p>
      </dgm:t>
    </dgm:pt>
    <dgm:pt modelId="{1426D01B-B3DD-45D7-B2EC-ECAC84E707E4}" type="pres">
      <dgm:prSet presAssocID="{38F2FAC7-CDB9-4137-AFBA-EBFC4426E6B9}" presName="vert0" presStyleCnt="0">
        <dgm:presLayoutVars>
          <dgm:dir/>
          <dgm:animOne val="branch"/>
          <dgm:animLvl val="lvl"/>
        </dgm:presLayoutVars>
      </dgm:prSet>
      <dgm:spPr/>
    </dgm:pt>
    <dgm:pt modelId="{BDA525F2-8F2C-4C6B-90D2-6B0203C248DF}" type="pres">
      <dgm:prSet presAssocID="{B4A52F55-908A-4B10-9BEC-DC62790A1535}" presName="thickLine" presStyleLbl="alignNode1" presStyleIdx="0" presStyleCnt="3"/>
      <dgm:spPr/>
    </dgm:pt>
    <dgm:pt modelId="{1E838C6B-3228-49BB-B88A-F1FCCE95CF9F}" type="pres">
      <dgm:prSet presAssocID="{B4A52F55-908A-4B10-9BEC-DC62790A1535}" presName="horz1" presStyleCnt="0"/>
      <dgm:spPr/>
    </dgm:pt>
    <dgm:pt modelId="{5DE8B74D-F44C-4F25-903D-EFE1888AECCA}" type="pres">
      <dgm:prSet presAssocID="{B4A52F55-908A-4B10-9BEC-DC62790A1535}" presName="tx1" presStyleLbl="revTx" presStyleIdx="0" presStyleCnt="3"/>
      <dgm:spPr/>
    </dgm:pt>
    <dgm:pt modelId="{8016656B-E31C-4145-A0AF-C985328664D9}" type="pres">
      <dgm:prSet presAssocID="{B4A52F55-908A-4B10-9BEC-DC62790A1535}" presName="vert1" presStyleCnt="0"/>
      <dgm:spPr/>
    </dgm:pt>
    <dgm:pt modelId="{5029CCE6-F5E8-4FE8-B032-FADDF1AC2942}" type="pres">
      <dgm:prSet presAssocID="{C4542865-1D52-4F49-8F82-4BC3A0DC3815}" presName="thickLine" presStyleLbl="alignNode1" presStyleIdx="1" presStyleCnt="3"/>
      <dgm:spPr/>
    </dgm:pt>
    <dgm:pt modelId="{3FED41E1-FF96-4ED3-A0A0-65AF83FB67D5}" type="pres">
      <dgm:prSet presAssocID="{C4542865-1D52-4F49-8F82-4BC3A0DC3815}" presName="horz1" presStyleCnt="0"/>
      <dgm:spPr/>
    </dgm:pt>
    <dgm:pt modelId="{A5B45106-53D2-4682-BE65-92563ACB27B0}" type="pres">
      <dgm:prSet presAssocID="{C4542865-1D52-4F49-8F82-4BC3A0DC3815}" presName="tx1" presStyleLbl="revTx" presStyleIdx="1" presStyleCnt="3"/>
      <dgm:spPr/>
    </dgm:pt>
    <dgm:pt modelId="{7A45631F-E825-4E17-B624-081372CF2BD9}" type="pres">
      <dgm:prSet presAssocID="{C4542865-1D52-4F49-8F82-4BC3A0DC3815}" presName="vert1" presStyleCnt="0"/>
      <dgm:spPr/>
    </dgm:pt>
    <dgm:pt modelId="{DD3DB725-4707-458C-B4E3-56F507E5F159}" type="pres">
      <dgm:prSet presAssocID="{7477E9EF-1866-44F0-81A6-0863B19D3D52}" presName="thickLine" presStyleLbl="alignNode1" presStyleIdx="2" presStyleCnt="3"/>
      <dgm:spPr/>
    </dgm:pt>
    <dgm:pt modelId="{9AC51B28-D261-4FC0-BDDD-6BB8F8D1ADA5}" type="pres">
      <dgm:prSet presAssocID="{7477E9EF-1866-44F0-81A6-0863B19D3D52}" presName="horz1" presStyleCnt="0"/>
      <dgm:spPr/>
    </dgm:pt>
    <dgm:pt modelId="{E5EC5E0F-F27B-470E-A7D0-58A2F25EF9D2}" type="pres">
      <dgm:prSet presAssocID="{7477E9EF-1866-44F0-81A6-0863B19D3D52}" presName="tx1" presStyleLbl="revTx" presStyleIdx="2" presStyleCnt="3"/>
      <dgm:spPr/>
    </dgm:pt>
    <dgm:pt modelId="{46B836BA-3426-4E1E-9D26-8C16B88EE294}" type="pres">
      <dgm:prSet presAssocID="{7477E9EF-1866-44F0-81A6-0863B19D3D52}" presName="vert1" presStyleCnt="0"/>
      <dgm:spPr/>
    </dgm:pt>
  </dgm:ptLst>
  <dgm:cxnLst>
    <dgm:cxn modelId="{06C70A5F-BC7C-4D95-BF70-CFEB8D901D65}" type="presOf" srcId="{7477E9EF-1866-44F0-81A6-0863B19D3D52}" destId="{E5EC5E0F-F27B-470E-A7D0-58A2F25EF9D2}" srcOrd="0" destOrd="0" presId="urn:microsoft.com/office/officeart/2008/layout/LinedList"/>
    <dgm:cxn modelId="{A0761E6C-0C6B-4F78-B25D-44CC8FF48A88}" srcId="{38F2FAC7-CDB9-4137-AFBA-EBFC4426E6B9}" destId="{B4A52F55-908A-4B10-9BEC-DC62790A1535}" srcOrd="0" destOrd="0" parTransId="{ED127ABB-BDD4-4500-B697-18971FE72C47}" sibTransId="{BB91FE9D-0CFB-4EF6-8699-5784B7DBC3BE}"/>
    <dgm:cxn modelId="{3027E388-62E2-41B9-A7CB-C9C4E7BF5942}" srcId="{38F2FAC7-CDB9-4137-AFBA-EBFC4426E6B9}" destId="{C4542865-1D52-4F49-8F82-4BC3A0DC3815}" srcOrd="1" destOrd="0" parTransId="{91ED3C74-1D06-45C1-BABC-411D9B2B1A65}" sibTransId="{54843AF2-E2C1-4111-B3A0-2A44FD863728}"/>
    <dgm:cxn modelId="{3AEF07AD-70F9-4B93-A85F-6C4DA3F2613A}" srcId="{38F2FAC7-CDB9-4137-AFBA-EBFC4426E6B9}" destId="{7477E9EF-1866-44F0-81A6-0863B19D3D52}" srcOrd="2" destOrd="0" parTransId="{2F61D44A-6784-40DC-8AAC-A7867C8A0B51}" sibTransId="{082B546B-5056-48BE-8EB1-DE8EBB1A1F92}"/>
    <dgm:cxn modelId="{027FF7B5-A4A1-435F-92F9-E93A211F47C9}" type="presOf" srcId="{B4A52F55-908A-4B10-9BEC-DC62790A1535}" destId="{5DE8B74D-F44C-4F25-903D-EFE1888AECCA}" srcOrd="0" destOrd="0" presId="urn:microsoft.com/office/officeart/2008/layout/LinedList"/>
    <dgm:cxn modelId="{DF6442B6-20A8-473F-80C9-CD9A836BDB65}" type="presOf" srcId="{C4542865-1D52-4F49-8F82-4BC3A0DC3815}" destId="{A5B45106-53D2-4682-BE65-92563ACB27B0}" srcOrd="0" destOrd="0" presId="urn:microsoft.com/office/officeart/2008/layout/LinedList"/>
    <dgm:cxn modelId="{65850CEC-7F9D-4C9B-8712-2C719A1B6831}" type="presOf" srcId="{38F2FAC7-CDB9-4137-AFBA-EBFC4426E6B9}" destId="{1426D01B-B3DD-45D7-B2EC-ECAC84E707E4}" srcOrd="0" destOrd="0" presId="urn:microsoft.com/office/officeart/2008/layout/LinedList"/>
    <dgm:cxn modelId="{7462ABCE-A938-4C44-A2E3-E4AE1486E208}" type="presParOf" srcId="{1426D01B-B3DD-45D7-B2EC-ECAC84E707E4}" destId="{BDA525F2-8F2C-4C6B-90D2-6B0203C248DF}" srcOrd="0" destOrd="0" presId="urn:microsoft.com/office/officeart/2008/layout/LinedList"/>
    <dgm:cxn modelId="{5397DBB3-B861-4C07-8784-0EE90A1DCCE3}" type="presParOf" srcId="{1426D01B-B3DD-45D7-B2EC-ECAC84E707E4}" destId="{1E838C6B-3228-49BB-B88A-F1FCCE95CF9F}" srcOrd="1" destOrd="0" presId="urn:microsoft.com/office/officeart/2008/layout/LinedList"/>
    <dgm:cxn modelId="{439AC496-6D66-4AB7-9E91-1C49B9B11E40}" type="presParOf" srcId="{1E838C6B-3228-49BB-B88A-F1FCCE95CF9F}" destId="{5DE8B74D-F44C-4F25-903D-EFE1888AECCA}" srcOrd="0" destOrd="0" presId="urn:microsoft.com/office/officeart/2008/layout/LinedList"/>
    <dgm:cxn modelId="{0097A6C8-5E9B-4AB1-BE06-2D3C493A021C}" type="presParOf" srcId="{1E838C6B-3228-49BB-B88A-F1FCCE95CF9F}" destId="{8016656B-E31C-4145-A0AF-C985328664D9}" srcOrd="1" destOrd="0" presId="urn:microsoft.com/office/officeart/2008/layout/LinedList"/>
    <dgm:cxn modelId="{5D6499AD-CBB8-4028-8251-962AFE6BEC9A}" type="presParOf" srcId="{1426D01B-B3DD-45D7-B2EC-ECAC84E707E4}" destId="{5029CCE6-F5E8-4FE8-B032-FADDF1AC2942}" srcOrd="2" destOrd="0" presId="urn:microsoft.com/office/officeart/2008/layout/LinedList"/>
    <dgm:cxn modelId="{C5494475-0EB5-46CA-AB8E-866A7FBEF072}" type="presParOf" srcId="{1426D01B-B3DD-45D7-B2EC-ECAC84E707E4}" destId="{3FED41E1-FF96-4ED3-A0A0-65AF83FB67D5}" srcOrd="3" destOrd="0" presId="urn:microsoft.com/office/officeart/2008/layout/LinedList"/>
    <dgm:cxn modelId="{2191D2D4-ED25-48CD-8F06-07E41E2F4B09}" type="presParOf" srcId="{3FED41E1-FF96-4ED3-A0A0-65AF83FB67D5}" destId="{A5B45106-53D2-4682-BE65-92563ACB27B0}" srcOrd="0" destOrd="0" presId="urn:microsoft.com/office/officeart/2008/layout/LinedList"/>
    <dgm:cxn modelId="{6E177115-0062-4ADB-98B5-A1872F64CE15}" type="presParOf" srcId="{3FED41E1-FF96-4ED3-A0A0-65AF83FB67D5}" destId="{7A45631F-E825-4E17-B624-081372CF2BD9}" srcOrd="1" destOrd="0" presId="urn:microsoft.com/office/officeart/2008/layout/LinedList"/>
    <dgm:cxn modelId="{CB826291-B134-46C0-891B-5C6CEB912033}" type="presParOf" srcId="{1426D01B-B3DD-45D7-B2EC-ECAC84E707E4}" destId="{DD3DB725-4707-458C-B4E3-56F507E5F159}" srcOrd="4" destOrd="0" presId="urn:microsoft.com/office/officeart/2008/layout/LinedList"/>
    <dgm:cxn modelId="{2C63B723-2796-467D-AEC3-424435307A26}" type="presParOf" srcId="{1426D01B-B3DD-45D7-B2EC-ECAC84E707E4}" destId="{9AC51B28-D261-4FC0-BDDD-6BB8F8D1ADA5}" srcOrd="5" destOrd="0" presId="urn:microsoft.com/office/officeart/2008/layout/LinedList"/>
    <dgm:cxn modelId="{A209BADC-ADA1-409A-BB01-20890788805E}" type="presParOf" srcId="{9AC51B28-D261-4FC0-BDDD-6BB8F8D1ADA5}" destId="{E5EC5E0F-F27B-470E-A7D0-58A2F25EF9D2}" srcOrd="0" destOrd="0" presId="urn:microsoft.com/office/officeart/2008/layout/LinedList"/>
    <dgm:cxn modelId="{31264CC4-6EE4-4467-A3E1-C94AD8DE79CD}" type="presParOf" srcId="{9AC51B28-D261-4FC0-BDDD-6BB8F8D1ADA5}" destId="{46B836BA-3426-4E1E-9D26-8C16B88EE29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49AA9E-7EB6-4091-8968-A7AE26F937F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0CDF61-5BCF-4A1D-B8BB-F5C44C4CA613}">
      <dgm:prSet/>
      <dgm:spPr/>
      <dgm:t>
        <a:bodyPr/>
        <a:lstStyle/>
        <a:p>
          <a:pPr>
            <a:lnSpc>
              <a:spcPct val="100000"/>
            </a:lnSpc>
          </a:pPr>
          <a:r>
            <a:rPr lang="zh-CN"/>
            <a:t>技术选型与调研</a:t>
          </a:r>
          <a:endParaRPr lang="en-US"/>
        </a:p>
      </dgm:t>
    </dgm:pt>
    <dgm:pt modelId="{225C488E-20E9-4EAE-B748-06AD59417488}" type="parTrans" cxnId="{927DE17D-CB55-48D4-AAD1-CEF4BA8C9F25}">
      <dgm:prSet/>
      <dgm:spPr/>
      <dgm:t>
        <a:bodyPr/>
        <a:lstStyle/>
        <a:p>
          <a:endParaRPr lang="en-US"/>
        </a:p>
      </dgm:t>
    </dgm:pt>
    <dgm:pt modelId="{5C98B7CA-692E-4114-B85C-37396CDA30FF}" type="sibTrans" cxnId="{927DE17D-CB55-48D4-AAD1-CEF4BA8C9F25}">
      <dgm:prSet/>
      <dgm:spPr/>
      <dgm:t>
        <a:bodyPr/>
        <a:lstStyle/>
        <a:p>
          <a:endParaRPr lang="en-US"/>
        </a:p>
      </dgm:t>
    </dgm:pt>
    <dgm:pt modelId="{6E4D0AC7-DAFD-4C2F-B896-D4F1813F7919}">
      <dgm:prSet/>
      <dgm:spPr/>
      <dgm:t>
        <a:bodyPr/>
        <a:lstStyle/>
        <a:p>
          <a:pPr>
            <a:lnSpc>
              <a:spcPct val="100000"/>
            </a:lnSpc>
          </a:pPr>
          <a:r>
            <a:rPr lang="zh-CN"/>
            <a:t>结合项目需求，对前端技术栈和框架进行遴选</a:t>
          </a:r>
          <a:endParaRPr lang="en-US"/>
        </a:p>
      </dgm:t>
    </dgm:pt>
    <dgm:pt modelId="{5F2BDB70-89A0-4050-BF6D-56E02727C058}" type="parTrans" cxnId="{00A3CFCA-46D8-47D9-9E5C-7B67A2FD8898}">
      <dgm:prSet/>
      <dgm:spPr/>
      <dgm:t>
        <a:bodyPr/>
        <a:lstStyle/>
        <a:p>
          <a:endParaRPr lang="en-US"/>
        </a:p>
      </dgm:t>
    </dgm:pt>
    <dgm:pt modelId="{56056EEF-DFA0-406A-82E6-EDF41268FB79}" type="sibTrans" cxnId="{00A3CFCA-46D8-47D9-9E5C-7B67A2FD8898}">
      <dgm:prSet/>
      <dgm:spPr/>
      <dgm:t>
        <a:bodyPr/>
        <a:lstStyle/>
        <a:p>
          <a:endParaRPr lang="en-US"/>
        </a:p>
      </dgm:t>
    </dgm:pt>
    <dgm:pt modelId="{C1FE672B-C6EE-4E0C-8283-D1FCFDD42EFA}">
      <dgm:prSet/>
      <dgm:spPr/>
      <dgm:t>
        <a:bodyPr/>
        <a:lstStyle/>
        <a:p>
          <a:pPr>
            <a:lnSpc>
              <a:spcPct val="100000"/>
            </a:lnSpc>
          </a:pPr>
          <a:r>
            <a:rPr lang="zh-CN"/>
            <a:t>在项目前期编写了部分技术文档，方便组内成员更快上手</a:t>
          </a:r>
          <a:endParaRPr lang="en-US"/>
        </a:p>
      </dgm:t>
    </dgm:pt>
    <dgm:pt modelId="{28FF53AE-7D58-419A-8D0F-11679AD510D8}" type="parTrans" cxnId="{A4F533A7-33D7-4DD3-88B8-DE792B86DE45}">
      <dgm:prSet/>
      <dgm:spPr/>
      <dgm:t>
        <a:bodyPr/>
        <a:lstStyle/>
        <a:p>
          <a:endParaRPr lang="en-US"/>
        </a:p>
      </dgm:t>
    </dgm:pt>
    <dgm:pt modelId="{CF546226-2985-4F98-84BF-01BCD156764C}" type="sibTrans" cxnId="{A4F533A7-33D7-4DD3-88B8-DE792B86DE45}">
      <dgm:prSet/>
      <dgm:spPr/>
      <dgm:t>
        <a:bodyPr/>
        <a:lstStyle/>
        <a:p>
          <a:endParaRPr lang="en-US"/>
        </a:p>
      </dgm:t>
    </dgm:pt>
    <dgm:pt modelId="{61915729-FF6D-40DC-A864-F83E58FE1239}">
      <dgm:prSet/>
      <dgm:spPr/>
      <dgm:t>
        <a:bodyPr/>
        <a:lstStyle/>
        <a:p>
          <a:pPr>
            <a:lnSpc>
              <a:spcPct val="100000"/>
            </a:lnSpc>
          </a:pPr>
          <a:r>
            <a:rPr lang="zh-CN"/>
            <a:t>与后端开发人员进行沟通</a:t>
          </a:r>
          <a:endParaRPr lang="en-US"/>
        </a:p>
      </dgm:t>
    </dgm:pt>
    <dgm:pt modelId="{3E8C19E6-81D3-4880-B168-64E278DE58CE}" type="parTrans" cxnId="{98E8A021-7AB1-4276-9582-6C1911459F20}">
      <dgm:prSet/>
      <dgm:spPr/>
      <dgm:t>
        <a:bodyPr/>
        <a:lstStyle/>
        <a:p>
          <a:endParaRPr lang="en-US"/>
        </a:p>
      </dgm:t>
    </dgm:pt>
    <dgm:pt modelId="{2709C7D9-438A-49EF-BF4B-1E3364C6AA76}" type="sibTrans" cxnId="{98E8A021-7AB1-4276-9582-6C1911459F20}">
      <dgm:prSet/>
      <dgm:spPr/>
      <dgm:t>
        <a:bodyPr/>
        <a:lstStyle/>
        <a:p>
          <a:endParaRPr lang="en-US"/>
        </a:p>
      </dgm:t>
    </dgm:pt>
    <dgm:pt modelId="{D87145A4-FF26-4B48-8958-3E0274025FC9}">
      <dgm:prSet/>
      <dgm:spPr/>
      <dgm:t>
        <a:bodyPr/>
        <a:lstStyle/>
        <a:p>
          <a:pPr>
            <a:lnSpc>
              <a:spcPct val="100000"/>
            </a:lnSpc>
          </a:pPr>
          <a:r>
            <a:rPr lang="zh-CN"/>
            <a:t>确定接口规范、进度里程碑、关键技术细节等</a:t>
          </a:r>
          <a:endParaRPr lang="en-US"/>
        </a:p>
      </dgm:t>
    </dgm:pt>
    <dgm:pt modelId="{D9FD9E8C-13FD-46C3-BF3C-44BEB439FB95}" type="parTrans" cxnId="{EDE5DA1E-1A59-4CD9-A864-FE27F434BA6E}">
      <dgm:prSet/>
      <dgm:spPr/>
      <dgm:t>
        <a:bodyPr/>
        <a:lstStyle/>
        <a:p>
          <a:endParaRPr lang="en-US"/>
        </a:p>
      </dgm:t>
    </dgm:pt>
    <dgm:pt modelId="{240D125B-ED2F-4973-BB2C-59EF2CBACD32}" type="sibTrans" cxnId="{EDE5DA1E-1A59-4CD9-A864-FE27F434BA6E}">
      <dgm:prSet/>
      <dgm:spPr/>
      <dgm:t>
        <a:bodyPr/>
        <a:lstStyle/>
        <a:p>
          <a:endParaRPr lang="en-US"/>
        </a:p>
      </dgm:t>
    </dgm:pt>
    <dgm:pt modelId="{8E391153-F81F-42DF-BD1C-32808089B484}">
      <dgm:prSet/>
      <dgm:spPr/>
      <dgm:t>
        <a:bodyPr/>
        <a:lstStyle/>
        <a:p>
          <a:pPr>
            <a:lnSpc>
              <a:spcPct val="100000"/>
            </a:lnSpc>
          </a:pPr>
          <a:r>
            <a:rPr lang="zh-CN"/>
            <a:t>参与组内的进度研讨和任务分配</a:t>
          </a:r>
          <a:endParaRPr lang="en-US"/>
        </a:p>
      </dgm:t>
    </dgm:pt>
    <dgm:pt modelId="{E9217A83-5F6D-48A8-AFE0-7B2B0FA2AAFD}" type="parTrans" cxnId="{AD21221E-B2A3-4D44-9E88-CF8F4EB2D1CE}">
      <dgm:prSet/>
      <dgm:spPr/>
      <dgm:t>
        <a:bodyPr/>
        <a:lstStyle/>
        <a:p>
          <a:endParaRPr lang="en-US"/>
        </a:p>
      </dgm:t>
    </dgm:pt>
    <dgm:pt modelId="{87EECE81-E5B6-424B-BDAB-2E635B507BED}" type="sibTrans" cxnId="{AD21221E-B2A3-4D44-9E88-CF8F4EB2D1CE}">
      <dgm:prSet/>
      <dgm:spPr/>
      <dgm:t>
        <a:bodyPr/>
        <a:lstStyle/>
        <a:p>
          <a:endParaRPr lang="en-US"/>
        </a:p>
      </dgm:t>
    </dgm:pt>
    <dgm:pt modelId="{37D8A7A8-9D19-4858-8A84-31451AE583E1}">
      <dgm:prSet/>
      <dgm:spPr/>
      <dgm:t>
        <a:bodyPr/>
        <a:lstStyle/>
        <a:p>
          <a:pPr>
            <a:lnSpc>
              <a:spcPct val="100000"/>
            </a:lnSpc>
          </a:pPr>
          <a:r>
            <a:rPr lang="zh-CN"/>
            <a:t>开发任务</a:t>
          </a:r>
          <a:endParaRPr lang="en-US"/>
        </a:p>
      </dgm:t>
    </dgm:pt>
    <dgm:pt modelId="{17C0C095-6CEB-4AD5-BFDB-AAE54D700755}" type="parTrans" cxnId="{21B55A87-4465-46BB-9391-C4F15A3C9FC3}">
      <dgm:prSet/>
      <dgm:spPr/>
      <dgm:t>
        <a:bodyPr/>
        <a:lstStyle/>
        <a:p>
          <a:endParaRPr lang="en-US"/>
        </a:p>
      </dgm:t>
    </dgm:pt>
    <dgm:pt modelId="{120010DB-F36C-435C-8DF8-B43F74A45A96}" type="sibTrans" cxnId="{21B55A87-4465-46BB-9391-C4F15A3C9FC3}">
      <dgm:prSet/>
      <dgm:spPr/>
      <dgm:t>
        <a:bodyPr/>
        <a:lstStyle/>
        <a:p>
          <a:endParaRPr lang="en-US"/>
        </a:p>
      </dgm:t>
    </dgm:pt>
    <dgm:pt modelId="{96E05386-0997-475D-AC6A-76F23FB4BB0A}">
      <dgm:prSet/>
      <dgm:spPr/>
      <dgm:t>
        <a:bodyPr/>
        <a:lstStyle/>
        <a:p>
          <a:pPr>
            <a:lnSpc>
              <a:spcPct val="100000"/>
            </a:lnSpc>
          </a:pPr>
          <a:r>
            <a:rPr lang="zh-CN"/>
            <a:t>项目最终部署</a:t>
          </a:r>
          <a:endParaRPr lang="en-US"/>
        </a:p>
      </dgm:t>
    </dgm:pt>
    <dgm:pt modelId="{1D0D0A6D-65E3-40BA-AD60-479CBE992425}" type="parTrans" cxnId="{0A9F765A-FD5E-4D07-AC13-9D0E542DB6BB}">
      <dgm:prSet/>
      <dgm:spPr/>
      <dgm:t>
        <a:bodyPr/>
        <a:lstStyle/>
        <a:p>
          <a:endParaRPr lang="en-US"/>
        </a:p>
      </dgm:t>
    </dgm:pt>
    <dgm:pt modelId="{DE27AB81-D18D-4A7D-832D-45E34A0EB458}" type="sibTrans" cxnId="{0A9F765A-FD5E-4D07-AC13-9D0E542DB6BB}">
      <dgm:prSet/>
      <dgm:spPr/>
      <dgm:t>
        <a:bodyPr/>
        <a:lstStyle/>
        <a:p>
          <a:endParaRPr lang="en-US"/>
        </a:p>
      </dgm:t>
    </dgm:pt>
    <dgm:pt modelId="{87EF8EC0-9481-4A94-8D2B-E1E146416002}" type="pres">
      <dgm:prSet presAssocID="{FE49AA9E-7EB6-4091-8968-A7AE26F937FB}" presName="root" presStyleCnt="0">
        <dgm:presLayoutVars>
          <dgm:dir/>
          <dgm:resizeHandles val="exact"/>
        </dgm:presLayoutVars>
      </dgm:prSet>
      <dgm:spPr/>
    </dgm:pt>
    <dgm:pt modelId="{356A1B05-9435-4662-9CB3-088D45C7632E}" type="pres">
      <dgm:prSet presAssocID="{150CDF61-5BCF-4A1D-B8BB-F5C44C4CA613}" presName="compNode" presStyleCnt="0"/>
      <dgm:spPr/>
    </dgm:pt>
    <dgm:pt modelId="{92EF9B7A-BF04-41BF-96B2-E52B384BAFCC}" type="pres">
      <dgm:prSet presAssocID="{150CDF61-5BCF-4A1D-B8BB-F5C44C4CA613}" presName="bgRect" presStyleLbl="bgShp" presStyleIdx="0" presStyleCnt="5"/>
      <dgm:spPr/>
    </dgm:pt>
    <dgm:pt modelId="{247AC207-4E5A-4195-91F0-5A0FED4A30DB}" type="pres">
      <dgm:prSet presAssocID="{150CDF61-5BCF-4A1D-B8BB-F5C44C4CA61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bel"/>
        </a:ext>
      </dgm:extLst>
    </dgm:pt>
    <dgm:pt modelId="{8B9F2C4F-0BD9-45A4-8550-2B5C28F35F5B}" type="pres">
      <dgm:prSet presAssocID="{150CDF61-5BCF-4A1D-B8BB-F5C44C4CA613}" presName="spaceRect" presStyleCnt="0"/>
      <dgm:spPr/>
    </dgm:pt>
    <dgm:pt modelId="{7C27B93C-BCF6-4CD2-B0DD-8DA99BB5F65D}" type="pres">
      <dgm:prSet presAssocID="{150CDF61-5BCF-4A1D-B8BB-F5C44C4CA613}" presName="parTx" presStyleLbl="revTx" presStyleIdx="0" presStyleCnt="7">
        <dgm:presLayoutVars>
          <dgm:chMax val="0"/>
          <dgm:chPref val="0"/>
        </dgm:presLayoutVars>
      </dgm:prSet>
      <dgm:spPr/>
    </dgm:pt>
    <dgm:pt modelId="{A44F6A3B-C572-4394-9FE2-91B64110FAE2}" type="pres">
      <dgm:prSet presAssocID="{150CDF61-5BCF-4A1D-B8BB-F5C44C4CA613}" presName="desTx" presStyleLbl="revTx" presStyleIdx="1" presStyleCnt="7">
        <dgm:presLayoutVars/>
      </dgm:prSet>
      <dgm:spPr/>
    </dgm:pt>
    <dgm:pt modelId="{D2BA4BBE-FCBF-4554-9926-B77B1CC037DA}" type="pres">
      <dgm:prSet presAssocID="{5C98B7CA-692E-4114-B85C-37396CDA30FF}" presName="sibTrans" presStyleCnt="0"/>
      <dgm:spPr/>
    </dgm:pt>
    <dgm:pt modelId="{E036E323-DEFE-40BF-80E0-C02DF39E6922}" type="pres">
      <dgm:prSet presAssocID="{61915729-FF6D-40DC-A864-F83E58FE1239}" presName="compNode" presStyleCnt="0"/>
      <dgm:spPr/>
    </dgm:pt>
    <dgm:pt modelId="{DDBA5D1D-7ED5-4338-958D-2C04C3B9EFBC}" type="pres">
      <dgm:prSet presAssocID="{61915729-FF6D-40DC-A864-F83E58FE1239}" presName="bgRect" presStyleLbl="bgShp" presStyleIdx="1" presStyleCnt="5"/>
      <dgm:spPr/>
    </dgm:pt>
    <dgm:pt modelId="{A1CF6F7F-841F-45A8-AED0-B1FF2500EB6A}" type="pres">
      <dgm:prSet presAssocID="{61915729-FF6D-40DC-A864-F83E58FE123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E09269F0-043F-4F6E-AA8B-AE4C2B22EA81}" type="pres">
      <dgm:prSet presAssocID="{61915729-FF6D-40DC-A864-F83E58FE1239}" presName="spaceRect" presStyleCnt="0"/>
      <dgm:spPr/>
    </dgm:pt>
    <dgm:pt modelId="{4D16F7D7-4FB2-4E79-941E-155705145ECE}" type="pres">
      <dgm:prSet presAssocID="{61915729-FF6D-40DC-A864-F83E58FE1239}" presName="parTx" presStyleLbl="revTx" presStyleIdx="2" presStyleCnt="7">
        <dgm:presLayoutVars>
          <dgm:chMax val="0"/>
          <dgm:chPref val="0"/>
        </dgm:presLayoutVars>
      </dgm:prSet>
      <dgm:spPr/>
    </dgm:pt>
    <dgm:pt modelId="{ACF7FE98-6E81-4295-91E4-BFE5ED682590}" type="pres">
      <dgm:prSet presAssocID="{61915729-FF6D-40DC-A864-F83E58FE1239}" presName="desTx" presStyleLbl="revTx" presStyleIdx="3" presStyleCnt="7">
        <dgm:presLayoutVars/>
      </dgm:prSet>
      <dgm:spPr/>
    </dgm:pt>
    <dgm:pt modelId="{B0B2F760-9D9F-48F6-9DB8-5EDD770EF29F}" type="pres">
      <dgm:prSet presAssocID="{2709C7D9-438A-49EF-BF4B-1E3364C6AA76}" presName="sibTrans" presStyleCnt="0"/>
      <dgm:spPr/>
    </dgm:pt>
    <dgm:pt modelId="{1F6ED511-3AFF-44ED-A52F-4F665238BE75}" type="pres">
      <dgm:prSet presAssocID="{8E391153-F81F-42DF-BD1C-32808089B484}" presName="compNode" presStyleCnt="0"/>
      <dgm:spPr/>
    </dgm:pt>
    <dgm:pt modelId="{0F5879C7-41B8-414A-A2E3-C2585117612E}" type="pres">
      <dgm:prSet presAssocID="{8E391153-F81F-42DF-BD1C-32808089B484}" presName="bgRect" presStyleLbl="bgShp" presStyleIdx="2" presStyleCnt="5"/>
      <dgm:spPr/>
    </dgm:pt>
    <dgm:pt modelId="{1E596CA7-B55A-40B3-B6C1-0CF43B04C6E0}" type="pres">
      <dgm:prSet presAssocID="{8E391153-F81F-42DF-BD1C-32808089B48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Brainstorm"/>
        </a:ext>
      </dgm:extLst>
    </dgm:pt>
    <dgm:pt modelId="{A1ACA017-4579-43E7-AECC-51CF84317B4D}" type="pres">
      <dgm:prSet presAssocID="{8E391153-F81F-42DF-BD1C-32808089B484}" presName="spaceRect" presStyleCnt="0"/>
      <dgm:spPr/>
    </dgm:pt>
    <dgm:pt modelId="{C3F1A4BB-436B-412E-B560-85EFB3135CCF}" type="pres">
      <dgm:prSet presAssocID="{8E391153-F81F-42DF-BD1C-32808089B484}" presName="parTx" presStyleLbl="revTx" presStyleIdx="4" presStyleCnt="7">
        <dgm:presLayoutVars>
          <dgm:chMax val="0"/>
          <dgm:chPref val="0"/>
        </dgm:presLayoutVars>
      </dgm:prSet>
      <dgm:spPr/>
    </dgm:pt>
    <dgm:pt modelId="{415B368D-B05F-4268-AFC3-6C4C285B4A9D}" type="pres">
      <dgm:prSet presAssocID="{87EECE81-E5B6-424B-BDAB-2E635B507BED}" presName="sibTrans" presStyleCnt="0"/>
      <dgm:spPr/>
    </dgm:pt>
    <dgm:pt modelId="{5A2F6C1A-F39E-47F0-9EF7-124835AD2500}" type="pres">
      <dgm:prSet presAssocID="{37D8A7A8-9D19-4858-8A84-31451AE583E1}" presName="compNode" presStyleCnt="0"/>
      <dgm:spPr/>
    </dgm:pt>
    <dgm:pt modelId="{90D14A1B-68FB-4F1D-8E00-4356729F186E}" type="pres">
      <dgm:prSet presAssocID="{37D8A7A8-9D19-4858-8A84-31451AE583E1}" presName="bgRect" presStyleLbl="bgShp" presStyleIdx="3" presStyleCnt="5"/>
      <dgm:spPr/>
    </dgm:pt>
    <dgm:pt modelId="{42426C39-909A-417F-B3FC-5192614390E2}" type="pres">
      <dgm:prSet presAssocID="{37D8A7A8-9D19-4858-8A84-31451AE583E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 tubes"/>
        </a:ext>
      </dgm:extLst>
    </dgm:pt>
    <dgm:pt modelId="{8AEF28B4-FD42-4B80-BEF2-7A160B825980}" type="pres">
      <dgm:prSet presAssocID="{37D8A7A8-9D19-4858-8A84-31451AE583E1}" presName="spaceRect" presStyleCnt="0"/>
      <dgm:spPr/>
    </dgm:pt>
    <dgm:pt modelId="{08ED6604-02B2-48A5-8C41-86B5E8AA7AB1}" type="pres">
      <dgm:prSet presAssocID="{37D8A7A8-9D19-4858-8A84-31451AE583E1}" presName="parTx" presStyleLbl="revTx" presStyleIdx="5" presStyleCnt="7">
        <dgm:presLayoutVars>
          <dgm:chMax val="0"/>
          <dgm:chPref val="0"/>
        </dgm:presLayoutVars>
      </dgm:prSet>
      <dgm:spPr/>
    </dgm:pt>
    <dgm:pt modelId="{C4355CCD-BAE5-4E45-B50B-37A1F9C80EFB}" type="pres">
      <dgm:prSet presAssocID="{120010DB-F36C-435C-8DF8-B43F74A45A96}" presName="sibTrans" presStyleCnt="0"/>
      <dgm:spPr/>
    </dgm:pt>
    <dgm:pt modelId="{623897DB-2F6D-4126-9BB3-39984A8DFB78}" type="pres">
      <dgm:prSet presAssocID="{96E05386-0997-475D-AC6A-76F23FB4BB0A}" presName="compNode" presStyleCnt="0"/>
      <dgm:spPr/>
    </dgm:pt>
    <dgm:pt modelId="{2A53D561-3A13-4271-A3A6-4E9AAF332CE2}" type="pres">
      <dgm:prSet presAssocID="{96E05386-0997-475D-AC6A-76F23FB4BB0A}" presName="bgRect" presStyleLbl="bgShp" presStyleIdx="4" presStyleCnt="5"/>
      <dgm:spPr/>
    </dgm:pt>
    <dgm:pt modelId="{689C59BE-4DE1-447A-A1B4-D49F59FE164B}" type="pres">
      <dgm:prSet presAssocID="{96E05386-0997-475D-AC6A-76F23FB4BB0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xcavator"/>
        </a:ext>
      </dgm:extLst>
    </dgm:pt>
    <dgm:pt modelId="{4AF655E5-2867-4784-B304-9CB9647107B1}" type="pres">
      <dgm:prSet presAssocID="{96E05386-0997-475D-AC6A-76F23FB4BB0A}" presName="spaceRect" presStyleCnt="0"/>
      <dgm:spPr/>
    </dgm:pt>
    <dgm:pt modelId="{866C4D3A-ACE0-4612-9EF7-30D8107B408F}" type="pres">
      <dgm:prSet presAssocID="{96E05386-0997-475D-AC6A-76F23FB4BB0A}" presName="parTx" presStyleLbl="revTx" presStyleIdx="6" presStyleCnt="7">
        <dgm:presLayoutVars>
          <dgm:chMax val="0"/>
          <dgm:chPref val="0"/>
        </dgm:presLayoutVars>
      </dgm:prSet>
      <dgm:spPr/>
    </dgm:pt>
  </dgm:ptLst>
  <dgm:cxnLst>
    <dgm:cxn modelId="{D722D619-E286-4496-8A02-D21D6ED9E657}" type="presOf" srcId="{8E391153-F81F-42DF-BD1C-32808089B484}" destId="{C3F1A4BB-436B-412E-B560-85EFB3135CCF}" srcOrd="0" destOrd="0" presId="urn:microsoft.com/office/officeart/2018/2/layout/IconVerticalSolidList"/>
    <dgm:cxn modelId="{AD21221E-B2A3-4D44-9E88-CF8F4EB2D1CE}" srcId="{FE49AA9E-7EB6-4091-8968-A7AE26F937FB}" destId="{8E391153-F81F-42DF-BD1C-32808089B484}" srcOrd="2" destOrd="0" parTransId="{E9217A83-5F6D-48A8-AFE0-7B2B0FA2AAFD}" sibTransId="{87EECE81-E5B6-424B-BDAB-2E635B507BED}"/>
    <dgm:cxn modelId="{EDE5DA1E-1A59-4CD9-A864-FE27F434BA6E}" srcId="{61915729-FF6D-40DC-A864-F83E58FE1239}" destId="{D87145A4-FF26-4B48-8958-3E0274025FC9}" srcOrd="0" destOrd="0" parTransId="{D9FD9E8C-13FD-46C3-BF3C-44BEB439FB95}" sibTransId="{240D125B-ED2F-4973-BB2C-59EF2CBACD32}"/>
    <dgm:cxn modelId="{98E8A021-7AB1-4276-9582-6C1911459F20}" srcId="{FE49AA9E-7EB6-4091-8968-A7AE26F937FB}" destId="{61915729-FF6D-40DC-A864-F83E58FE1239}" srcOrd="1" destOrd="0" parTransId="{3E8C19E6-81D3-4880-B168-64E278DE58CE}" sibTransId="{2709C7D9-438A-49EF-BF4B-1E3364C6AA76}"/>
    <dgm:cxn modelId="{68B84A23-CF33-4A05-B40E-DA01613DD925}" type="presOf" srcId="{61915729-FF6D-40DC-A864-F83E58FE1239}" destId="{4D16F7D7-4FB2-4E79-941E-155705145ECE}" srcOrd="0" destOrd="0" presId="urn:microsoft.com/office/officeart/2018/2/layout/IconVerticalSolidList"/>
    <dgm:cxn modelId="{796D2868-A1F9-497C-A312-B21851063624}" type="presOf" srcId="{FE49AA9E-7EB6-4091-8968-A7AE26F937FB}" destId="{87EF8EC0-9481-4A94-8D2B-E1E146416002}" srcOrd="0" destOrd="0" presId="urn:microsoft.com/office/officeart/2018/2/layout/IconVerticalSolidList"/>
    <dgm:cxn modelId="{768A384D-0289-4C70-B60B-4D9752EBB1A5}" type="presOf" srcId="{6E4D0AC7-DAFD-4C2F-B896-D4F1813F7919}" destId="{A44F6A3B-C572-4394-9FE2-91B64110FAE2}" srcOrd="0" destOrd="0" presId="urn:microsoft.com/office/officeart/2018/2/layout/IconVerticalSolidList"/>
    <dgm:cxn modelId="{0943C454-264E-405B-8EF6-6B67290B1C74}" type="presOf" srcId="{150CDF61-5BCF-4A1D-B8BB-F5C44C4CA613}" destId="{7C27B93C-BCF6-4CD2-B0DD-8DA99BB5F65D}" srcOrd="0" destOrd="0" presId="urn:microsoft.com/office/officeart/2018/2/layout/IconVerticalSolidList"/>
    <dgm:cxn modelId="{0A9F765A-FD5E-4D07-AC13-9D0E542DB6BB}" srcId="{FE49AA9E-7EB6-4091-8968-A7AE26F937FB}" destId="{96E05386-0997-475D-AC6A-76F23FB4BB0A}" srcOrd="4" destOrd="0" parTransId="{1D0D0A6D-65E3-40BA-AD60-479CBE992425}" sibTransId="{DE27AB81-D18D-4A7D-832D-45E34A0EB458}"/>
    <dgm:cxn modelId="{927DE17D-CB55-48D4-AAD1-CEF4BA8C9F25}" srcId="{FE49AA9E-7EB6-4091-8968-A7AE26F937FB}" destId="{150CDF61-5BCF-4A1D-B8BB-F5C44C4CA613}" srcOrd="0" destOrd="0" parTransId="{225C488E-20E9-4EAE-B748-06AD59417488}" sibTransId="{5C98B7CA-692E-4114-B85C-37396CDA30FF}"/>
    <dgm:cxn modelId="{21B55A87-4465-46BB-9391-C4F15A3C9FC3}" srcId="{FE49AA9E-7EB6-4091-8968-A7AE26F937FB}" destId="{37D8A7A8-9D19-4858-8A84-31451AE583E1}" srcOrd="3" destOrd="0" parTransId="{17C0C095-6CEB-4AD5-BFDB-AAE54D700755}" sibTransId="{120010DB-F36C-435C-8DF8-B43F74A45A96}"/>
    <dgm:cxn modelId="{A4F533A7-33D7-4DD3-88B8-DE792B86DE45}" srcId="{150CDF61-5BCF-4A1D-B8BB-F5C44C4CA613}" destId="{C1FE672B-C6EE-4E0C-8283-D1FCFDD42EFA}" srcOrd="1" destOrd="0" parTransId="{28FF53AE-7D58-419A-8D0F-11679AD510D8}" sibTransId="{CF546226-2985-4F98-84BF-01BCD156764C}"/>
    <dgm:cxn modelId="{AABF60B5-D793-4076-BEF6-DDAF2773A773}" type="presOf" srcId="{37D8A7A8-9D19-4858-8A84-31451AE583E1}" destId="{08ED6604-02B2-48A5-8C41-86B5E8AA7AB1}" srcOrd="0" destOrd="0" presId="urn:microsoft.com/office/officeart/2018/2/layout/IconVerticalSolidList"/>
    <dgm:cxn modelId="{71756AC2-CED8-4270-A1D3-EE364F753E49}" type="presOf" srcId="{96E05386-0997-475D-AC6A-76F23FB4BB0A}" destId="{866C4D3A-ACE0-4612-9EF7-30D8107B408F}" srcOrd="0" destOrd="0" presId="urn:microsoft.com/office/officeart/2018/2/layout/IconVerticalSolidList"/>
    <dgm:cxn modelId="{00A3CFCA-46D8-47D9-9E5C-7B67A2FD8898}" srcId="{150CDF61-5BCF-4A1D-B8BB-F5C44C4CA613}" destId="{6E4D0AC7-DAFD-4C2F-B896-D4F1813F7919}" srcOrd="0" destOrd="0" parTransId="{5F2BDB70-89A0-4050-BF6D-56E02727C058}" sibTransId="{56056EEF-DFA0-406A-82E6-EDF41268FB79}"/>
    <dgm:cxn modelId="{1CEFAFD6-2510-4C1B-871F-A4C5EA119130}" type="presOf" srcId="{D87145A4-FF26-4B48-8958-3E0274025FC9}" destId="{ACF7FE98-6E81-4295-91E4-BFE5ED682590}" srcOrd="0" destOrd="0" presId="urn:microsoft.com/office/officeart/2018/2/layout/IconVerticalSolidList"/>
    <dgm:cxn modelId="{E7F6A3D8-F157-4334-898B-6BB569E3ECAC}" type="presOf" srcId="{C1FE672B-C6EE-4E0C-8283-D1FCFDD42EFA}" destId="{A44F6A3B-C572-4394-9FE2-91B64110FAE2}" srcOrd="0" destOrd="1" presId="urn:microsoft.com/office/officeart/2018/2/layout/IconVerticalSolidList"/>
    <dgm:cxn modelId="{57A166BE-A016-46BD-BE70-F6E61A60DBF5}" type="presParOf" srcId="{87EF8EC0-9481-4A94-8D2B-E1E146416002}" destId="{356A1B05-9435-4662-9CB3-088D45C7632E}" srcOrd="0" destOrd="0" presId="urn:microsoft.com/office/officeart/2018/2/layout/IconVerticalSolidList"/>
    <dgm:cxn modelId="{6B09CFEF-1768-408A-AB0D-48FB5E15C56A}" type="presParOf" srcId="{356A1B05-9435-4662-9CB3-088D45C7632E}" destId="{92EF9B7A-BF04-41BF-96B2-E52B384BAFCC}" srcOrd="0" destOrd="0" presId="urn:microsoft.com/office/officeart/2018/2/layout/IconVerticalSolidList"/>
    <dgm:cxn modelId="{34DA59A5-75B0-4F2A-AC67-771F51822AE3}" type="presParOf" srcId="{356A1B05-9435-4662-9CB3-088D45C7632E}" destId="{247AC207-4E5A-4195-91F0-5A0FED4A30DB}" srcOrd="1" destOrd="0" presId="urn:microsoft.com/office/officeart/2018/2/layout/IconVerticalSolidList"/>
    <dgm:cxn modelId="{B407A5D5-5B39-443B-8AFA-4CF4B89725A2}" type="presParOf" srcId="{356A1B05-9435-4662-9CB3-088D45C7632E}" destId="{8B9F2C4F-0BD9-45A4-8550-2B5C28F35F5B}" srcOrd="2" destOrd="0" presId="urn:microsoft.com/office/officeart/2018/2/layout/IconVerticalSolidList"/>
    <dgm:cxn modelId="{BE99879A-2291-4492-8742-3F5C3C7A8E02}" type="presParOf" srcId="{356A1B05-9435-4662-9CB3-088D45C7632E}" destId="{7C27B93C-BCF6-4CD2-B0DD-8DA99BB5F65D}" srcOrd="3" destOrd="0" presId="urn:microsoft.com/office/officeart/2018/2/layout/IconVerticalSolidList"/>
    <dgm:cxn modelId="{4873ACA9-3336-45D4-97B6-1236F17B7709}" type="presParOf" srcId="{356A1B05-9435-4662-9CB3-088D45C7632E}" destId="{A44F6A3B-C572-4394-9FE2-91B64110FAE2}" srcOrd="4" destOrd="0" presId="urn:microsoft.com/office/officeart/2018/2/layout/IconVerticalSolidList"/>
    <dgm:cxn modelId="{D6EDD63B-DD8E-4631-9DFD-7C6095398A73}" type="presParOf" srcId="{87EF8EC0-9481-4A94-8D2B-E1E146416002}" destId="{D2BA4BBE-FCBF-4554-9926-B77B1CC037DA}" srcOrd="1" destOrd="0" presId="urn:microsoft.com/office/officeart/2018/2/layout/IconVerticalSolidList"/>
    <dgm:cxn modelId="{C7DF9169-F5E1-4991-BD4E-CB9AAB3E65F2}" type="presParOf" srcId="{87EF8EC0-9481-4A94-8D2B-E1E146416002}" destId="{E036E323-DEFE-40BF-80E0-C02DF39E6922}" srcOrd="2" destOrd="0" presId="urn:microsoft.com/office/officeart/2018/2/layout/IconVerticalSolidList"/>
    <dgm:cxn modelId="{E10ABDB4-9669-492A-A0DA-568C264CEC4B}" type="presParOf" srcId="{E036E323-DEFE-40BF-80E0-C02DF39E6922}" destId="{DDBA5D1D-7ED5-4338-958D-2C04C3B9EFBC}" srcOrd="0" destOrd="0" presId="urn:microsoft.com/office/officeart/2018/2/layout/IconVerticalSolidList"/>
    <dgm:cxn modelId="{A7C5D9EA-C577-4DED-8E42-DF5538A5FBB8}" type="presParOf" srcId="{E036E323-DEFE-40BF-80E0-C02DF39E6922}" destId="{A1CF6F7F-841F-45A8-AED0-B1FF2500EB6A}" srcOrd="1" destOrd="0" presId="urn:microsoft.com/office/officeart/2018/2/layout/IconVerticalSolidList"/>
    <dgm:cxn modelId="{232A78D4-5086-4B7E-98AE-8E9DF2C54900}" type="presParOf" srcId="{E036E323-DEFE-40BF-80E0-C02DF39E6922}" destId="{E09269F0-043F-4F6E-AA8B-AE4C2B22EA81}" srcOrd="2" destOrd="0" presId="urn:microsoft.com/office/officeart/2018/2/layout/IconVerticalSolidList"/>
    <dgm:cxn modelId="{E5EC831D-E18D-4542-83C2-0FA507816168}" type="presParOf" srcId="{E036E323-DEFE-40BF-80E0-C02DF39E6922}" destId="{4D16F7D7-4FB2-4E79-941E-155705145ECE}" srcOrd="3" destOrd="0" presId="urn:microsoft.com/office/officeart/2018/2/layout/IconVerticalSolidList"/>
    <dgm:cxn modelId="{34A3935D-43BC-4E29-A47A-49DE30F08AA9}" type="presParOf" srcId="{E036E323-DEFE-40BF-80E0-C02DF39E6922}" destId="{ACF7FE98-6E81-4295-91E4-BFE5ED682590}" srcOrd="4" destOrd="0" presId="urn:microsoft.com/office/officeart/2018/2/layout/IconVerticalSolidList"/>
    <dgm:cxn modelId="{7501F76B-95FD-4606-9421-049B25509BEE}" type="presParOf" srcId="{87EF8EC0-9481-4A94-8D2B-E1E146416002}" destId="{B0B2F760-9D9F-48F6-9DB8-5EDD770EF29F}" srcOrd="3" destOrd="0" presId="urn:microsoft.com/office/officeart/2018/2/layout/IconVerticalSolidList"/>
    <dgm:cxn modelId="{52149553-7EF1-41EF-8A9F-14CC31AD672D}" type="presParOf" srcId="{87EF8EC0-9481-4A94-8D2B-E1E146416002}" destId="{1F6ED511-3AFF-44ED-A52F-4F665238BE75}" srcOrd="4" destOrd="0" presId="urn:microsoft.com/office/officeart/2018/2/layout/IconVerticalSolidList"/>
    <dgm:cxn modelId="{6D00F138-3AE9-4B6A-9ADA-DDC3004E059A}" type="presParOf" srcId="{1F6ED511-3AFF-44ED-A52F-4F665238BE75}" destId="{0F5879C7-41B8-414A-A2E3-C2585117612E}" srcOrd="0" destOrd="0" presId="urn:microsoft.com/office/officeart/2018/2/layout/IconVerticalSolidList"/>
    <dgm:cxn modelId="{E715CB4B-3127-4A2D-9158-9C5E3B110302}" type="presParOf" srcId="{1F6ED511-3AFF-44ED-A52F-4F665238BE75}" destId="{1E596CA7-B55A-40B3-B6C1-0CF43B04C6E0}" srcOrd="1" destOrd="0" presId="urn:microsoft.com/office/officeart/2018/2/layout/IconVerticalSolidList"/>
    <dgm:cxn modelId="{AA4E1D11-E568-410A-B996-5AC6CA93A7BD}" type="presParOf" srcId="{1F6ED511-3AFF-44ED-A52F-4F665238BE75}" destId="{A1ACA017-4579-43E7-AECC-51CF84317B4D}" srcOrd="2" destOrd="0" presId="urn:microsoft.com/office/officeart/2018/2/layout/IconVerticalSolidList"/>
    <dgm:cxn modelId="{747EF000-5E60-43E9-B98C-EC95C45849CE}" type="presParOf" srcId="{1F6ED511-3AFF-44ED-A52F-4F665238BE75}" destId="{C3F1A4BB-436B-412E-B560-85EFB3135CCF}" srcOrd="3" destOrd="0" presId="urn:microsoft.com/office/officeart/2018/2/layout/IconVerticalSolidList"/>
    <dgm:cxn modelId="{C2E47BC4-ACE5-4E01-8461-D8153482155F}" type="presParOf" srcId="{87EF8EC0-9481-4A94-8D2B-E1E146416002}" destId="{415B368D-B05F-4268-AFC3-6C4C285B4A9D}" srcOrd="5" destOrd="0" presId="urn:microsoft.com/office/officeart/2018/2/layout/IconVerticalSolidList"/>
    <dgm:cxn modelId="{5442058B-E6B2-43EB-AFB2-0C26773EFD78}" type="presParOf" srcId="{87EF8EC0-9481-4A94-8D2B-E1E146416002}" destId="{5A2F6C1A-F39E-47F0-9EF7-124835AD2500}" srcOrd="6" destOrd="0" presId="urn:microsoft.com/office/officeart/2018/2/layout/IconVerticalSolidList"/>
    <dgm:cxn modelId="{6A448B97-4513-4650-9719-C5C1F33A9311}" type="presParOf" srcId="{5A2F6C1A-F39E-47F0-9EF7-124835AD2500}" destId="{90D14A1B-68FB-4F1D-8E00-4356729F186E}" srcOrd="0" destOrd="0" presId="urn:microsoft.com/office/officeart/2018/2/layout/IconVerticalSolidList"/>
    <dgm:cxn modelId="{1AA84E7C-F145-42AC-84E9-BB041635C7AB}" type="presParOf" srcId="{5A2F6C1A-F39E-47F0-9EF7-124835AD2500}" destId="{42426C39-909A-417F-B3FC-5192614390E2}" srcOrd="1" destOrd="0" presId="urn:microsoft.com/office/officeart/2018/2/layout/IconVerticalSolidList"/>
    <dgm:cxn modelId="{157DA958-9D79-46D6-858F-1BF1E8C3A116}" type="presParOf" srcId="{5A2F6C1A-F39E-47F0-9EF7-124835AD2500}" destId="{8AEF28B4-FD42-4B80-BEF2-7A160B825980}" srcOrd="2" destOrd="0" presId="urn:microsoft.com/office/officeart/2018/2/layout/IconVerticalSolidList"/>
    <dgm:cxn modelId="{F1EB9FE4-8471-4658-BCC0-5D916B31E44F}" type="presParOf" srcId="{5A2F6C1A-F39E-47F0-9EF7-124835AD2500}" destId="{08ED6604-02B2-48A5-8C41-86B5E8AA7AB1}" srcOrd="3" destOrd="0" presId="urn:microsoft.com/office/officeart/2018/2/layout/IconVerticalSolidList"/>
    <dgm:cxn modelId="{3466F86F-A2F6-44C1-9D68-026A3E5D6EF1}" type="presParOf" srcId="{87EF8EC0-9481-4A94-8D2B-E1E146416002}" destId="{C4355CCD-BAE5-4E45-B50B-37A1F9C80EFB}" srcOrd="7" destOrd="0" presId="urn:microsoft.com/office/officeart/2018/2/layout/IconVerticalSolidList"/>
    <dgm:cxn modelId="{CC8DB3D0-134A-44CB-AD1B-07BAB9B7E104}" type="presParOf" srcId="{87EF8EC0-9481-4A94-8D2B-E1E146416002}" destId="{623897DB-2F6D-4126-9BB3-39984A8DFB78}" srcOrd="8" destOrd="0" presId="urn:microsoft.com/office/officeart/2018/2/layout/IconVerticalSolidList"/>
    <dgm:cxn modelId="{595535DD-60AD-4626-A651-579A103AABE0}" type="presParOf" srcId="{623897DB-2F6D-4126-9BB3-39984A8DFB78}" destId="{2A53D561-3A13-4271-A3A6-4E9AAF332CE2}" srcOrd="0" destOrd="0" presId="urn:microsoft.com/office/officeart/2018/2/layout/IconVerticalSolidList"/>
    <dgm:cxn modelId="{F4026923-1DF0-4DDD-9842-4012348AEA52}" type="presParOf" srcId="{623897DB-2F6D-4126-9BB3-39984A8DFB78}" destId="{689C59BE-4DE1-447A-A1B4-D49F59FE164B}" srcOrd="1" destOrd="0" presId="urn:microsoft.com/office/officeart/2018/2/layout/IconVerticalSolidList"/>
    <dgm:cxn modelId="{B8863E64-F2F6-4F08-9C21-155A4B5B79AB}" type="presParOf" srcId="{623897DB-2F6D-4126-9BB3-39984A8DFB78}" destId="{4AF655E5-2867-4784-B304-9CB9647107B1}" srcOrd="2" destOrd="0" presId="urn:microsoft.com/office/officeart/2018/2/layout/IconVerticalSolidList"/>
    <dgm:cxn modelId="{ABEB67B1-1979-4DB0-9B29-B02024053F44}" type="presParOf" srcId="{623897DB-2F6D-4126-9BB3-39984A8DFB78}" destId="{866C4D3A-ACE0-4612-9EF7-30D8107B40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1F3258D-E0A1-4FC2-822E-8C6F39E8D237}"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A689E568-2E66-449C-963F-95E64A183842}">
      <dgm:prSet/>
      <dgm:spPr/>
      <dgm:t>
        <a:bodyPr/>
        <a:lstStyle/>
        <a:p>
          <a:r>
            <a:rPr lang="zh-CN"/>
            <a:t>参与表单的设计与实现，与后端约定表单的</a:t>
          </a:r>
          <a:r>
            <a:rPr lang="en-US"/>
            <a:t>json</a:t>
          </a:r>
          <a:r>
            <a:rPr lang="zh-CN"/>
            <a:t>数据格式</a:t>
          </a:r>
          <a:r>
            <a:rPr lang="en-US"/>
            <a:t>: </a:t>
          </a:r>
        </a:p>
      </dgm:t>
    </dgm:pt>
    <dgm:pt modelId="{F737A823-9B29-4E99-9F82-4998E0712D77}" type="parTrans" cxnId="{197598F1-F59B-4DE6-8E1F-461341E09366}">
      <dgm:prSet/>
      <dgm:spPr/>
      <dgm:t>
        <a:bodyPr/>
        <a:lstStyle/>
        <a:p>
          <a:endParaRPr lang="en-US"/>
        </a:p>
      </dgm:t>
    </dgm:pt>
    <dgm:pt modelId="{74191DE3-36FA-47E4-9AF7-1565827FE93C}" type="sibTrans" cxnId="{197598F1-F59B-4DE6-8E1F-461341E09366}">
      <dgm:prSet/>
      <dgm:spPr/>
      <dgm:t>
        <a:bodyPr/>
        <a:lstStyle/>
        <a:p>
          <a:endParaRPr lang="en-US"/>
        </a:p>
      </dgm:t>
    </dgm:pt>
    <dgm:pt modelId="{71A2521A-9D82-4D59-98B7-46DC216C394E}">
      <dgm:prSet/>
      <dgm:spPr/>
      <dgm:t>
        <a:bodyPr/>
        <a:lstStyle/>
        <a:p>
          <a:r>
            <a:rPr lang="zh-CN"/>
            <a:t>软件项目委托测试申请书</a:t>
          </a:r>
          <a:endParaRPr lang="en-US"/>
        </a:p>
      </dgm:t>
    </dgm:pt>
    <dgm:pt modelId="{CC192175-7092-4B59-9A0D-F63920A2BBF5}" type="parTrans" cxnId="{F4D7BE7F-D8A0-4B30-92F4-02D69658FD62}">
      <dgm:prSet/>
      <dgm:spPr/>
      <dgm:t>
        <a:bodyPr/>
        <a:lstStyle/>
        <a:p>
          <a:endParaRPr lang="en-US"/>
        </a:p>
      </dgm:t>
    </dgm:pt>
    <dgm:pt modelId="{0AE38EB6-0AC8-499B-910F-22D3801C0D2E}" type="sibTrans" cxnId="{F4D7BE7F-D8A0-4B30-92F4-02D69658FD62}">
      <dgm:prSet/>
      <dgm:spPr/>
      <dgm:t>
        <a:bodyPr/>
        <a:lstStyle/>
        <a:p>
          <a:endParaRPr lang="en-US"/>
        </a:p>
      </dgm:t>
    </dgm:pt>
    <dgm:pt modelId="{0A92D417-529C-46F9-8990-A8055EAEFAF6}">
      <dgm:prSet/>
      <dgm:spPr/>
      <dgm:t>
        <a:bodyPr/>
        <a:lstStyle/>
        <a:p>
          <a:r>
            <a:rPr lang="zh-CN"/>
            <a:t>软件项目委托测试保密协议</a:t>
          </a:r>
          <a:endParaRPr lang="en-US"/>
        </a:p>
      </dgm:t>
    </dgm:pt>
    <dgm:pt modelId="{CD27F93F-370F-4418-BAB0-3C78449303D1}" type="parTrans" cxnId="{A7FB0793-B402-4584-A819-E0546C2D7D4B}">
      <dgm:prSet/>
      <dgm:spPr/>
      <dgm:t>
        <a:bodyPr/>
        <a:lstStyle/>
        <a:p>
          <a:endParaRPr lang="en-US"/>
        </a:p>
      </dgm:t>
    </dgm:pt>
    <dgm:pt modelId="{62B847F6-42DC-44F4-8E5B-7C129C9D066C}" type="sibTrans" cxnId="{A7FB0793-B402-4584-A819-E0546C2D7D4B}">
      <dgm:prSet/>
      <dgm:spPr/>
      <dgm:t>
        <a:bodyPr/>
        <a:lstStyle/>
        <a:p>
          <a:endParaRPr lang="en-US"/>
        </a:p>
      </dgm:t>
    </dgm:pt>
    <dgm:pt modelId="{E6B0A962-1D77-476D-AC1D-DAAA0AA4B022}">
      <dgm:prSet/>
      <dgm:spPr/>
      <dgm:t>
        <a:bodyPr/>
        <a:lstStyle/>
        <a:p>
          <a:r>
            <a:rPr lang="zh-CN"/>
            <a:t>软件委托测试合同</a:t>
          </a:r>
          <a:endParaRPr lang="en-US"/>
        </a:p>
      </dgm:t>
    </dgm:pt>
    <dgm:pt modelId="{1ABB2FE5-0258-4F0F-BA25-EE88D3710C61}" type="parTrans" cxnId="{0B0C9F2D-623B-4760-BC39-8F439E387562}">
      <dgm:prSet/>
      <dgm:spPr/>
      <dgm:t>
        <a:bodyPr/>
        <a:lstStyle/>
        <a:p>
          <a:endParaRPr lang="en-US"/>
        </a:p>
      </dgm:t>
    </dgm:pt>
    <dgm:pt modelId="{E8215CBC-96BC-4F4F-BCB8-5BAE8652DC54}" type="sibTrans" cxnId="{0B0C9F2D-623B-4760-BC39-8F439E387562}">
      <dgm:prSet/>
      <dgm:spPr/>
      <dgm:t>
        <a:bodyPr/>
        <a:lstStyle/>
        <a:p>
          <a:endParaRPr lang="en-US"/>
        </a:p>
      </dgm:t>
    </dgm:pt>
    <dgm:pt modelId="{80114F88-3C3D-49B2-AB51-3A9120E08696}">
      <dgm:prSet/>
      <dgm:spPr/>
      <dgm:t>
        <a:bodyPr/>
        <a:lstStyle/>
        <a:p>
          <a:r>
            <a:rPr lang="zh-CN"/>
            <a:t>测试报告</a:t>
          </a:r>
          <a:endParaRPr lang="en-US"/>
        </a:p>
      </dgm:t>
    </dgm:pt>
    <dgm:pt modelId="{9A1BCFBE-53CB-46BB-AC53-538E2794116F}" type="parTrans" cxnId="{D398B293-614D-4A01-8DA9-85E4E0187165}">
      <dgm:prSet/>
      <dgm:spPr/>
      <dgm:t>
        <a:bodyPr/>
        <a:lstStyle/>
        <a:p>
          <a:endParaRPr lang="en-US"/>
        </a:p>
      </dgm:t>
    </dgm:pt>
    <dgm:pt modelId="{13DDF783-12F0-4C47-86F5-919744594F92}" type="sibTrans" cxnId="{D398B293-614D-4A01-8DA9-85E4E0187165}">
      <dgm:prSet/>
      <dgm:spPr/>
      <dgm:t>
        <a:bodyPr/>
        <a:lstStyle/>
        <a:p>
          <a:endParaRPr lang="en-US"/>
        </a:p>
      </dgm:t>
    </dgm:pt>
    <dgm:pt modelId="{5C64F115-9368-4857-B28A-3D51EC639086}">
      <dgm:prSet/>
      <dgm:spPr/>
      <dgm:t>
        <a:bodyPr/>
        <a:lstStyle/>
        <a:p>
          <a:r>
            <a:rPr lang="zh-CN" dirty="0"/>
            <a:t>用户在线上填写、保存并提交表单，审核通过的表单可以下载相应的文档到本地</a:t>
          </a:r>
          <a:endParaRPr lang="en-US" dirty="0"/>
        </a:p>
      </dgm:t>
    </dgm:pt>
    <dgm:pt modelId="{423EA5B9-F54E-4C17-87C3-59657A3B8CDC}" type="parTrans" cxnId="{8F81D3C3-8E7D-4939-A397-D6839EDC50BA}">
      <dgm:prSet/>
      <dgm:spPr/>
      <dgm:t>
        <a:bodyPr/>
        <a:lstStyle/>
        <a:p>
          <a:endParaRPr lang="en-US"/>
        </a:p>
      </dgm:t>
    </dgm:pt>
    <dgm:pt modelId="{5FF418D2-91E0-4BDE-9124-B17164D27458}" type="sibTrans" cxnId="{8F81D3C3-8E7D-4939-A397-D6839EDC50BA}">
      <dgm:prSet/>
      <dgm:spPr/>
      <dgm:t>
        <a:bodyPr/>
        <a:lstStyle/>
        <a:p>
          <a:endParaRPr lang="en-US"/>
        </a:p>
      </dgm:t>
    </dgm:pt>
    <dgm:pt modelId="{C9AF6A06-A73E-4328-90E9-8AB353A632B9}">
      <dgm:prSet/>
      <dgm:spPr/>
      <dgm:t>
        <a:bodyPr/>
        <a:lstStyle/>
        <a:p>
          <a:r>
            <a:rPr lang="zh-CN"/>
            <a:t>设计与实现委托详情与项目详情页面：</a:t>
          </a:r>
          <a:endParaRPr lang="en-US"/>
        </a:p>
      </dgm:t>
    </dgm:pt>
    <dgm:pt modelId="{A53EFD5E-38CD-4856-9779-95FA2F933C07}" type="parTrans" cxnId="{3140A6D7-BC75-4D9A-93D9-E90D8409B9CB}">
      <dgm:prSet/>
      <dgm:spPr/>
      <dgm:t>
        <a:bodyPr/>
        <a:lstStyle/>
        <a:p>
          <a:endParaRPr lang="en-US"/>
        </a:p>
      </dgm:t>
    </dgm:pt>
    <dgm:pt modelId="{DB0E033B-35FA-4075-962A-698AE048F45C}" type="sibTrans" cxnId="{3140A6D7-BC75-4D9A-93D9-E90D8409B9CB}">
      <dgm:prSet/>
      <dgm:spPr/>
      <dgm:t>
        <a:bodyPr/>
        <a:lstStyle/>
        <a:p>
          <a:endParaRPr lang="en-US"/>
        </a:p>
      </dgm:t>
    </dgm:pt>
    <dgm:pt modelId="{F6DD9F18-31C4-48E9-B930-26FC4EBC73F0}">
      <dgm:prSet/>
      <dgm:spPr/>
      <dgm:t>
        <a:bodyPr/>
        <a:lstStyle/>
        <a:p>
          <a:r>
            <a:rPr lang="zh-CN"/>
            <a:t>用户通过查询委托</a:t>
          </a:r>
          <a:r>
            <a:rPr lang="en-US"/>
            <a:t>/</a:t>
          </a:r>
          <a:r>
            <a:rPr lang="zh-CN"/>
            <a:t>项目详情了解委托</a:t>
          </a:r>
          <a:r>
            <a:rPr lang="en-US"/>
            <a:t>/</a:t>
          </a:r>
          <a:r>
            <a:rPr lang="zh-CN"/>
            <a:t>项目的进展情况，查询到审核意见，并可以查看和下载委托</a:t>
          </a:r>
          <a:r>
            <a:rPr lang="en-US"/>
            <a:t>/</a:t>
          </a:r>
          <a:r>
            <a:rPr lang="zh-CN"/>
            <a:t>项目相关的文档</a:t>
          </a:r>
          <a:r>
            <a:rPr lang="en-US"/>
            <a:t>.</a:t>
          </a:r>
        </a:p>
      </dgm:t>
    </dgm:pt>
    <dgm:pt modelId="{186E646C-964F-4C55-A32D-2BDAEE20D987}" type="parTrans" cxnId="{DCC47239-91A3-4F2C-9AF8-4FAF0997CE19}">
      <dgm:prSet/>
      <dgm:spPr/>
      <dgm:t>
        <a:bodyPr/>
        <a:lstStyle/>
        <a:p>
          <a:endParaRPr lang="en-US"/>
        </a:p>
      </dgm:t>
    </dgm:pt>
    <dgm:pt modelId="{8498CE6B-AC4A-423D-B9BE-51963DC80DA0}" type="sibTrans" cxnId="{DCC47239-91A3-4F2C-9AF8-4FAF0997CE19}">
      <dgm:prSet/>
      <dgm:spPr/>
      <dgm:t>
        <a:bodyPr/>
        <a:lstStyle/>
        <a:p>
          <a:endParaRPr lang="en-US"/>
        </a:p>
      </dgm:t>
    </dgm:pt>
    <dgm:pt modelId="{599891BA-5F42-47DC-A3E7-F086AA9D61A4}" type="pres">
      <dgm:prSet presAssocID="{31F3258D-E0A1-4FC2-822E-8C6F39E8D237}" presName="linear" presStyleCnt="0">
        <dgm:presLayoutVars>
          <dgm:dir/>
          <dgm:animLvl val="lvl"/>
          <dgm:resizeHandles val="exact"/>
        </dgm:presLayoutVars>
      </dgm:prSet>
      <dgm:spPr/>
    </dgm:pt>
    <dgm:pt modelId="{91A67F15-1190-42B5-B0F1-14088F3D6EBB}" type="pres">
      <dgm:prSet presAssocID="{A689E568-2E66-449C-963F-95E64A183842}" presName="parentLin" presStyleCnt="0"/>
      <dgm:spPr/>
    </dgm:pt>
    <dgm:pt modelId="{AB289938-8B80-4008-9712-1D221D1DBD8B}" type="pres">
      <dgm:prSet presAssocID="{A689E568-2E66-449C-963F-95E64A183842}" presName="parentLeftMargin" presStyleLbl="node1" presStyleIdx="0" presStyleCnt="2"/>
      <dgm:spPr/>
    </dgm:pt>
    <dgm:pt modelId="{210B53F6-E61A-427E-AB6D-1133ED805BC3}" type="pres">
      <dgm:prSet presAssocID="{A689E568-2E66-449C-963F-95E64A183842}" presName="parentText" presStyleLbl="node1" presStyleIdx="0" presStyleCnt="2">
        <dgm:presLayoutVars>
          <dgm:chMax val="0"/>
          <dgm:bulletEnabled val="1"/>
        </dgm:presLayoutVars>
      </dgm:prSet>
      <dgm:spPr/>
    </dgm:pt>
    <dgm:pt modelId="{397EC29F-2853-4735-B66E-25B2685CE130}" type="pres">
      <dgm:prSet presAssocID="{A689E568-2E66-449C-963F-95E64A183842}" presName="negativeSpace" presStyleCnt="0"/>
      <dgm:spPr/>
    </dgm:pt>
    <dgm:pt modelId="{CA3B9D8E-801E-41F3-BC14-8237345E0597}" type="pres">
      <dgm:prSet presAssocID="{A689E568-2E66-449C-963F-95E64A183842}" presName="childText" presStyleLbl="conFgAcc1" presStyleIdx="0" presStyleCnt="2">
        <dgm:presLayoutVars>
          <dgm:bulletEnabled val="1"/>
        </dgm:presLayoutVars>
      </dgm:prSet>
      <dgm:spPr/>
    </dgm:pt>
    <dgm:pt modelId="{F8EF7D9E-4F27-46C3-8E44-A292913756B5}" type="pres">
      <dgm:prSet presAssocID="{74191DE3-36FA-47E4-9AF7-1565827FE93C}" presName="spaceBetweenRectangles" presStyleCnt="0"/>
      <dgm:spPr/>
    </dgm:pt>
    <dgm:pt modelId="{2B5BCB77-4885-451A-84F9-F1B0EA5CBF2E}" type="pres">
      <dgm:prSet presAssocID="{C9AF6A06-A73E-4328-90E9-8AB353A632B9}" presName="parentLin" presStyleCnt="0"/>
      <dgm:spPr/>
    </dgm:pt>
    <dgm:pt modelId="{9ECCD8D2-BE13-40B6-919F-18F6B532257A}" type="pres">
      <dgm:prSet presAssocID="{C9AF6A06-A73E-4328-90E9-8AB353A632B9}" presName="parentLeftMargin" presStyleLbl="node1" presStyleIdx="0" presStyleCnt="2"/>
      <dgm:spPr/>
    </dgm:pt>
    <dgm:pt modelId="{F4DD8895-D064-45B0-A363-CA3CF6308DD9}" type="pres">
      <dgm:prSet presAssocID="{C9AF6A06-A73E-4328-90E9-8AB353A632B9}" presName="parentText" presStyleLbl="node1" presStyleIdx="1" presStyleCnt="2">
        <dgm:presLayoutVars>
          <dgm:chMax val="0"/>
          <dgm:bulletEnabled val="1"/>
        </dgm:presLayoutVars>
      </dgm:prSet>
      <dgm:spPr/>
    </dgm:pt>
    <dgm:pt modelId="{597E5070-7731-4BE5-B905-17A9F16337E1}" type="pres">
      <dgm:prSet presAssocID="{C9AF6A06-A73E-4328-90E9-8AB353A632B9}" presName="negativeSpace" presStyleCnt="0"/>
      <dgm:spPr/>
    </dgm:pt>
    <dgm:pt modelId="{905D6C47-A80D-40D7-83B1-2DD92932A7E4}" type="pres">
      <dgm:prSet presAssocID="{C9AF6A06-A73E-4328-90E9-8AB353A632B9}" presName="childText" presStyleLbl="conFgAcc1" presStyleIdx="1" presStyleCnt="2">
        <dgm:presLayoutVars>
          <dgm:bulletEnabled val="1"/>
        </dgm:presLayoutVars>
      </dgm:prSet>
      <dgm:spPr/>
    </dgm:pt>
  </dgm:ptLst>
  <dgm:cxnLst>
    <dgm:cxn modelId="{23E35008-57FD-4C22-9C03-B2DF8880F971}" type="presOf" srcId="{F6DD9F18-31C4-48E9-B930-26FC4EBC73F0}" destId="{905D6C47-A80D-40D7-83B1-2DD92932A7E4}" srcOrd="0" destOrd="0" presId="urn:microsoft.com/office/officeart/2005/8/layout/list1"/>
    <dgm:cxn modelId="{E89ED713-13C2-411A-9210-42F191DC879C}" type="presOf" srcId="{31F3258D-E0A1-4FC2-822E-8C6F39E8D237}" destId="{599891BA-5F42-47DC-A3E7-F086AA9D61A4}" srcOrd="0" destOrd="0" presId="urn:microsoft.com/office/officeart/2005/8/layout/list1"/>
    <dgm:cxn modelId="{0B0C9F2D-623B-4760-BC39-8F439E387562}" srcId="{A689E568-2E66-449C-963F-95E64A183842}" destId="{E6B0A962-1D77-476D-AC1D-DAAA0AA4B022}" srcOrd="2" destOrd="0" parTransId="{1ABB2FE5-0258-4F0F-BA25-EE88D3710C61}" sibTransId="{E8215CBC-96BC-4F4F-BCB8-5BAE8652DC54}"/>
    <dgm:cxn modelId="{C2431737-1CD7-4E2A-9B74-EFDF446D7A3D}" type="presOf" srcId="{C9AF6A06-A73E-4328-90E9-8AB353A632B9}" destId="{F4DD8895-D064-45B0-A363-CA3CF6308DD9}" srcOrd="1" destOrd="0" presId="urn:microsoft.com/office/officeart/2005/8/layout/list1"/>
    <dgm:cxn modelId="{DCC47239-91A3-4F2C-9AF8-4FAF0997CE19}" srcId="{C9AF6A06-A73E-4328-90E9-8AB353A632B9}" destId="{F6DD9F18-31C4-48E9-B930-26FC4EBC73F0}" srcOrd="0" destOrd="0" parTransId="{186E646C-964F-4C55-A32D-2BDAEE20D987}" sibTransId="{8498CE6B-AC4A-423D-B9BE-51963DC80DA0}"/>
    <dgm:cxn modelId="{D3BDC878-16A3-4DC3-8D5E-FDB43665E79B}" type="presOf" srcId="{5C64F115-9368-4857-B28A-3D51EC639086}" destId="{CA3B9D8E-801E-41F3-BC14-8237345E0597}" srcOrd="0" destOrd="4" presId="urn:microsoft.com/office/officeart/2005/8/layout/list1"/>
    <dgm:cxn modelId="{16126E59-4009-41F2-8EB8-5FAFC989125E}" type="presOf" srcId="{C9AF6A06-A73E-4328-90E9-8AB353A632B9}" destId="{9ECCD8D2-BE13-40B6-919F-18F6B532257A}" srcOrd="0" destOrd="0" presId="urn:microsoft.com/office/officeart/2005/8/layout/list1"/>
    <dgm:cxn modelId="{F4D7BE7F-D8A0-4B30-92F4-02D69658FD62}" srcId="{A689E568-2E66-449C-963F-95E64A183842}" destId="{71A2521A-9D82-4D59-98B7-46DC216C394E}" srcOrd="0" destOrd="0" parTransId="{CC192175-7092-4B59-9A0D-F63920A2BBF5}" sibTransId="{0AE38EB6-0AC8-499B-910F-22D3801C0D2E}"/>
    <dgm:cxn modelId="{42642C8B-EC5B-49CB-928C-2DFA653A893A}" type="presOf" srcId="{71A2521A-9D82-4D59-98B7-46DC216C394E}" destId="{CA3B9D8E-801E-41F3-BC14-8237345E0597}" srcOrd="0" destOrd="0" presId="urn:microsoft.com/office/officeart/2005/8/layout/list1"/>
    <dgm:cxn modelId="{A7FB0793-B402-4584-A819-E0546C2D7D4B}" srcId="{A689E568-2E66-449C-963F-95E64A183842}" destId="{0A92D417-529C-46F9-8990-A8055EAEFAF6}" srcOrd="1" destOrd="0" parTransId="{CD27F93F-370F-4418-BAB0-3C78449303D1}" sibTransId="{62B847F6-42DC-44F4-8E5B-7C129C9D066C}"/>
    <dgm:cxn modelId="{D398B293-614D-4A01-8DA9-85E4E0187165}" srcId="{A689E568-2E66-449C-963F-95E64A183842}" destId="{80114F88-3C3D-49B2-AB51-3A9120E08696}" srcOrd="3" destOrd="0" parTransId="{9A1BCFBE-53CB-46BB-AC53-538E2794116F}" sibTransId="{13DDF783-12F0-4C47-86F5-919744594F92}"/>
    <dgm:cxn modelId="{30900DBC-81AE-4081-A2D3-171E8DD2A94C}" type="presOf" srcId="{80114F88-3C3D-49B2-AB51-3A9120E08696}" destId="{CA3B9D8E-801E-41F3-BC14-8237345E0597}" srcOrd="0" destOrd="3" presId="urn:microsoft.com/office/officeart/2005/8/layout/list1"/>
    <dgm:cxn modelId="{8F81D3C3-8E7D-4939-A397-D6839EDC50BA}" srcId="{A689E568-2E66-449C-963F-95E64A183842}" destId="{5C64F115-9368-4857-B28A-3D51EC639086}" srcOrd="4" destOrd="0" parTransId="{423EA5B9-F54E-4C17-87C3-59657A3B8CDC}" sibTransId="{5FF418D2-91E0-4BDE-9124-B17164D27458}"/>
    <dgm:cxn modelId="{3140A6D7-BC75-4D9A-93D9-E90D8409B9CB}" srcId="{31F3258D-E0A1-4FC2-822E-8C6F39E8D237}" destId="{C9AF6A06-A73E-4328-90E9-8AB353A632B9}" srcOrd="1" destOrd="0" parTransId="{A53EFD5E-38CD-4856-9779-95FA2F933C07}" sibTransId="{DB0E033B-35FA-4075-962A-698AE048F45C}"/>
    <dgm:cxn modelId="{594C83D8-8E5F-45CA-9964-734E0FD84696}" type="presOf" srcId="{E6B0A962-1D77-476D-AC1D-DAAA0AA4B022}" destId="{CA3B9D8E-801E-41F3-BC14-8237345E0597}" srcOrd="0" destOrd="2" presId="urn:microsoft.com/office/officeart/2005/8/layout/list1"/>
    <dgm:cxn modelId="{7E4F86E8-7C12-4EAF-B57F-C154913A2E22}" type="presOf" srcId="{A689E568-2E66-449C-963F-95E64A183842}" destId="{210B53F6-E61A-427E-AB6D-1133ED805BC3}" srcOrd="1" destOrd="0" presId="urn:microsoft.com/office/officeart/2005/8/layout/list1"/>
    <dgm:cxn modelId="{197598F1-F59B-4DE6-8E1F-461341E09366}" srcId="{31F3258D-E0A1-4FC2-822E-8C6F39E8D237}" destId="{A689E568-2E66-449C-963F-95E64A183842}" srcOrd="0" destOrd="0" parTransId="{F737A823-9B29-4E99-9F82-4998E0712D77}" sibTransId="{74191DE3-36FA-47E4-9AF7-1565827FE93C}"/>
    <dgm:cxn modelId="{1AAF6EF3-97C2-43CA-B418-22E2B13E8C82}" type="presOf" srcId="{A689E568-2E66-449C-963F-95E64A183842}" destId="{AB289938-8B80-4008-9712-1D221D1DBD8B}" srcOrd="0" destOrd="0" presId="urn:microsoft.com/office/officeart/2005/8/layout/list1"/>
    <dgm:cxn modelId="{4F76F4F3-F498-4E60-B278-90C5AB8AD97A}" type="presOf" srcId="{0A92D417-529C-46F9-8990-A8055EAEFAF6}" destId="{CA3B9D8E-801E-41F3-BC14-8237345E0597}" srcOrd="0" destOrd="1" presId="urn:microsoft.com/office/officeart/2005/8/layout/list1"/>
    <dgm:cxn modelId="{495E5925-6F6B-4E9C-9AC2-8BCCBE298F10}" type="presParOf" srcId="{599891BA-5F42-47DC-A3E7-F086AA9D61A4}" destId="{91A67F15-1190-42B5-B0F1-14088F3D6EBB}" srcOrd="0" destOrd="0" presId="urn:microsoft.com/office/officeart/2005/8/layout/list1"/>
    <dgm:cxn modelId="{3348854D-9624-4BEF-A646-C90091488510}" type="presParOf" srcId="{91A67F15-1190-42B5-B0F1-14088F3D6EBB}" destId="{AB289938-8B80-4008-9712-1D221D1DBD8B}" srcOrd="0" destOrd="0" presId="urn:microsoft.com/office/officeart/2005/8/layout/list1"/>
    <dgm:cxn modelId="{8B55F671-C79C-46CB-BA39-9D77A53FD01A}" type="presParOf" srcId="{91A67F15-1190-42B5-B0F1-14088F3D6EBB}" destId="{210B53F6-E61A-427E-AB6D-1133ED805BC3}" srcOrd="1" destOrd="0" presId="urn:microsoft.com/office/officeart/2005/8/layout/list1"/>
    <dgm:cxn modelId="{7D0789F1-EFEC-43A3-89D1-781F7A1ABB7E}" type="presParOf" srcId="{599891BA-5F42-47DC-A3E7-F086AA9D61A4}" destId="{397EC29F-2853-4735-B66E-25B2685CE130}" srcOrd="1" destOrd="0" presId="urn:microsoft.com/office/officeart/2005/8/layout/list1"/>
    <dgm:cxn modelId="{4025DF28-3B57-4123-91B1-680C0F31CE70}" type="presParOf" srcId="{599891BA-5F42-47DC-A3E7-F086AA9D61A4}" destId="{CA3B9D8E-801E-41F3-BC14-8237345E0597}" srcOrd="2" destOrd="0" presId="urn:microsoft.com/office/officeart/2005/8/layout/list1"/>
    <dgm:cxn modelId="{307CBB0E-0DE0-4E41-B6C8-07027FF6DE27}" type="presParOf" srcId="{599891BA-5F42-47DC-A3E7-F086AA9D61A4}" destId="{F8EF7D9E-4F27-46C3-8E44-A292913756B5}" srcOrd="3" destOrd="0" presId="urn:microsoft.com/office/officeart/2005/8/layout/list1"/>
    <dgm:cxn modelId="{5019C6EF-5987-4BD0-8BBE-BF8D807530A6}" type="presParOf" srcId="{599891BA-5F42-47DC-A3E7-F086AA9D61A4}" destId="{2B5BCB77-4885-451A-84F9-F1B0EA5CBF2E}" srcOrd="4" destOrd="0" presId="urn:microsoft.com/office/officeart/2005/8/layout/list1"/>
    <dgm:cxn modelId="{6E209D94-00E5-4B8C-ACAD-F4EFD211815C}" type="presParOf" srcId="{2B5BCB77-4885-451A-84F9-F1B0EA5CBF2E}" destId="{9ECCD8D2-BE13-40B6-919F-18F6B532257A}" srcOrd="0" destOrd="0" presId="urn:microsoft.com/office/officeart/2005/8/layout/list1"/>
    <dgm:cxn modelId="{919F8B20-CD0D-45C8-927C-EC9CE341B19D}" type="presParOf" srcId="{2B5BCB77-4885-451A-84F9-F1B0EA5CBF2E}" destId="{F4DD8895-D064-45B0-A363-CA3CF6308DD9}" srcOrd="1" destOrd="0" presId="urn:microsoft.com/office/officeart/2005/8/layout/list1"/>
    <dgm:cxn modelId="{9037DEAD-397B-42BC-87F2-A58E97DA98EC}" type="presParOf" srcId="{599891BA-5F42-47DC-A3E7-F086AA9D61A4}" destId="{597E5070-7731-4BE5-B905-17A9F16337E1}" srcOrd="5" destOrd="0" presId="urn:microsoft.com/office/officeart/2005/8/layout/list1"/>
    <dgm:cxn modelId="{7AE4B152-D081-4BD2-B3E2-34BAF5DFE8E1}" type="presParOf" srcId="{599891BA-5F42-47DC-A3E7-F086AA9D61A4}" destId="{905D6C47-A80D-40D7-83B1-2DD92932A7E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9763F-DD48-407E-A1EA-3A24DA0DDB2B}">
      <dsp:nvSpPr>
        <dsp:cNvPr id="0" name=""/>
        <dsp:cNvSpPr/>
      </dsp:nvSpPr>
      <dsp:spPr>
        <a:xfrm>
          <a:off x="0" y="2605"/>
          <a:ext cx="598017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D8B304-6CA9-4294-907B-71E827F7AEA0}">
      <dsp:nvSpPr>
        <dsp:cNvPr id="0" name=""/>
        <dsp:cNvSpPr/>
      </dsp:nvSpPr>
      <dsp:spPr>
        <a:xfrm>
          <a:off x="0" y="2605"/>
          <a:ext cx="5980170" cy="888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zh-CN" sz="3500" kern="1200"/>
            <a:t>项目任务</a:t>
          </a:r>
          <a:endParaRPr lang="en-US" sz="3500" kern="1200"/>
        </a:p>
      </dsp:txBody>
      <dsp:txXfrm>
        <a:off x="0" y="2605"/>
        <a:ext cx="5980170" cy="888639"/>
      </dsp:txXfrm>
    </dsp:sp>
    <dsp:sp modelId="{B80FFEA7-11E3-4E1A-A8A8-49AA1396149B}">
      <dsp:nvSpPr>
        <dsp:cNvPr id="0" name=""/>
        <dsp:cNvSpPr/>
      </dsp:nvSpPr>
      <dsp:spPr>
        <a:xfrm>
          <a:off x="0" y="891245"/>
          <a:ext cx="598017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212C2-73D6-4E19-A93B-E82DFC5884A7}">
      <dsp:nvSpPr>
        <dsp:cNvPr id="0" name=""/>
        <dsp:cNvSpPr/>
      </dsp:nvSpPr>
      <dsp:spPr>
        <a:xfrm>
          <a:off x="0" y="891245"/>
          <a:ext cx="5980170" cy="888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zh-CN" sz="3500" kern="1200" dirty="0"/>
            <a:t>团队成员及分工</a:t>
          </a:r>
          <a:endParaRPr lang="en-US" altLang="zh-CN" sz="3500" kern="1200" dirty="0"/>
        </a:p>
      </dsp:txBody>
      <dsp:txXfrm>
        <a:off x="0" y="891245"/>
        <a:ext cx="5980170" cy="888639"/>
      </dsp:txXfrm>
    </dsp:sp>
    <dsp:sp modelId="{EE503C9F-70A5-4EA9-8DD1-D1FEF9BFEFD4}">
      <dsp:nvSpPr>
        <dsp:cNvPr id="0" name=""/>
        <dsp:cNvSpPr/>
      </dsp:nvSpPr>
      <dsp:spPr>
        <a:xfrm>
          <a:off x="0" y="1779885"/>
          <a:ext cx="598017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574A00-9BBB-4F11-BDCA-07EE2C744A4E}">
      <dsp:nvSpPr>
        <dsp:cNvPr id="0" name=""/>
        <dsp:cNvSpPr/>
      </dsp:nvSpPr>
      <dsp:spPr>
        <a:xfrm>
          <a:off x="0" y="1779885"/>
          <a:ext cx="5980170" cy="888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zh-CN" sz="3500" kern="1200" dirty="0"/>
            <a:t>关键技术</a:t>
          </a:r>
          <a:endParaRPr lang="en-US" sz="3500" kern="1200" dirty="0"/>
        </a:p>
      </dsp:txBody>
      <dsp:txXfrm>
        <a:off x="0" y="1779885"/>
        <a:ext cx="5980170" cy="888639"/>
      </dsp:txXfrm>
    </dsp:sp>
    <dsp:sp modelId="{0C19F8FD-40D1-4504-B180-B160175CC835}">
      <dsp:nvSpPr>
        <dsp:cNvPr id="0" name=""/>
        <dsp:cNvSpPr/>
      </dsp:nvSpPr>
      <dsp:spPr>
        <a:xfrm>
          <a:off x="0" y="2668524"/>
          <a:ext cx="598017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6533E3-A161-4699-BC78-CEBD884E83A7}">
      <dsp:nvSpPr>
        <dsp:cNvPr id="0" name=""/>
        <dsp:cNvSpPr/>
      </dsp:nvSpPr>
      <dsp:spPr>
        <a:xfrm>
          <a:off x="0" y="2668525"/>
          <a:ext cx="5980170" cy="888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zh-CN" sz="3500" kern="1200" dirty="0"/>
            <a:t>辅助工具</a:t>
          </a:r>
          <a:endParaRPr lang="en-US" sz="3500" kern="1200" dirty="0"/>
        </a:p>
      </dsp:txBody>
      <dsp:txXfrm>
        <a:off x="0" y="2668525"/>
        <a:ext cx="5980170" cy="888639"/>
      </dsp:txXfrm>
    </dsp:sp>
    <dsp:sp modelId="{2A0BA3D0-E2E9-4AEE-85CA-E58FB4F74CCA}">
      <dsp:nvSpPr>
        <dsp:cNvPr id="0" name=""/>
        <dsp:cNvSpPr/>
      </dsp:nvSpPr>
      <dsp:spPr>
        <a:xfrm>
          <a:off x="0" y="3557164"/>
          <a:ext cx="598017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C17AA2-89A1-4FF8-B5EF-8002AA768CF4}">
      <dsp:nvSpPr>
        <dsp:cNvPr id="0" name=""/>
        <dsp:cNvSpPr/>
      </dsp:nvSpPr>
      <dsp:spPr>
        <a:xfrm>
          <a:off x="0" y="3557164"/>
          <a:ext cx="5980170" cy="888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zh-CN" altLang="en-US" sz="3500" kern="1200" dirty="0"/>
            <a:t>数据统计</a:t>
          </a:r>
          <a:endParaRPr lang="en-US" sz="3500" kern="1200" dirty="0"/>
        </a:p>
      </dsp:txBody>
      <dsp:txXfrm>
        <a:off x="0" y="3557164"/>
        <a:ext cx="5980170" cy="888639"/>
      </dsp:txXfrm>
    </dsp:sp>
    <dsp:sp modelId="{FCD0907E-ECC4-4931-A92F-1CF36CB528E0}">
      <dsp:nvSpPr>
        <dsp:cNvPr id="0" name=""/>
        <dsp:cNvSpPr/>
      </dsp:nvSpPr>
      <dsp:spPr>
        <a:xfrm>
          <a:off x="0" y="4445804"/>
          <a:ext cx="598017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7B8FED-C1C7-4898-A684-6678CEF75EF6}">
      <dsp:nvSpPr>
        <dsp:cNvPr id="0" name=""/>
        <dsp:cNvSpPr/>
      </dsp:nvSpPr>
      <dsp:spPr>
        <a:xfrm>
          <a:off x="0" y="4445804"/>
          <a:ext cx="5980170" cy="888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zh-CN" altLang="en-US" sz="3500" kern="1200" dirty="0"/>
            <a:t>项目进度里程碑</a:t>
          </a:r>
          <a:endParaRPr lang="en-US" sz="3500" kern="1200" dirty="0"/>
        </a:p>
      </dsp:txBody>
      <dsp:txXfrm>
        <a:off x="0" y="4445804"/>
        <a:ext cx="5980170" cy="8886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F1879-0A5A-4D00-A8F4-68A1F4CA944F}">
      <dsp:nvSpPr>
        <dsp:cNvPr id="0" name=""/>
        <dsp:cNvSpPr/>
      </dsp:nvSpPr>
      <dsp:spPr>
        <a:xfrm>
          <a:off x="0" y="0"/>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C51B7D-B99E-4F53-9B79-F95CE8CB5454}">
      <dsp:nvSpPr>
        <dsp:cNvPr id="0" name=""/>
        <dsp:cNvSpPr/>
      </dsp:nvSpPr>
      <dsp:spPr>
        <a:xfrm>
          <a:off x="0" y="0"/>
          <a:ext cx="5980170" cy="2668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zh-CN" sz="3500" kern="1200"/>
            <a:t>担任产品经理职务</a:t>
          </a:r>
          <a:endParaRPr lang="en-US" sz="3500" kern="1200"/>
        </a:p>
      </dsp:txBody>
      <dsp:txXfrm>
        <a:off x="0" y="0"/>
        <a:ext cx="5980170" cy="2668525"/>
      </dsp:txXfrm>
    </dsp:sp>
    <dsp:sp modelId="{A6081C83-E83B-4932-8161-DD488F5F52EF}">
      <dsp:nvSpPr>
        <dsp:cNvPr id="0" name=""/>
        <dsp:cNvSpPr/>
      </dsp:nvSpPr>
      <dsp:spPr>
        <a:xfrm>
          <a:off x="0" y="2668525"/>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9AE749-0B72-40ED-AF93-C6D8D36B5BF1}">
      <dsp:nvSpPr>
        <dsp:cNvPr id="0" name=""/>
        <dsp:cNvSpPr/>
      </dsp:nvSpPr>
      <dsp:spPr>
        <a:xfrm>
          <a:off x="0" y="2668525"/>
          <a:ext cx="5980170" cy="2668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zh-CN" sz="3500" kern="1200"/>
            <a:t>负责调研项目需求，编写产品需求文档、项目流程图、项目功能树、设计</a:t>
          </a:r>
          <a:r>
            <a:rPr lang="en-US" sz="3500" kern="1200"/>
            <a:t>UI</a:t>
          </a:r>
          <a:r>
            <a:rPr lang="zh-CN" sz="3500" kern="1200"/>
            <a:t>原型图、编写用户手册文档等</a:t>
          </a:r>
          <a:endParaRPr lang="en-US" sz="3500" kern="1200"/>
        </a:p>
      </dsp:txBody>
      <dsp:txXfrm>
        <a:off x="0" y="2668525"/>
        <a:ext cx="5980170" cy="26685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860C3-B16D-46DA-B57B-9278E538B366}">
      <dsp:nvSpPr>
        <dsp:cNvPr id="0" name=""/>
        <dsp:cNvSpPr/>
      </dsp:nvSpPr>
      <dsp:spPr>
        <a:xfrm>
          <a:off x="0" y="0"/>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3F3965-3E3A-4538-92B0-8C14F9091CD5}">
      <dsp:nvSpPr>
        <dsp:cNvPr id="0" name=""/>
        <dsp:cNvSpPr/>
      </dsp:nvSpPr>
      <dsp:spPr>
        <a:xfrm>
          <a:off x="0" y="0"/>
          <a:ext cx="5980170" cy="133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TypeScript</a:t>
          </a:r>
          <a:r>
            <a:rPr lang="zh-CN" altLang="en-US" sz="2000" kern="1200" dirty="0"/>
            <a:t>是</a:t>
          </a:r>
          <a:r>
            <a:rPr lang="en-US" sz="2000" kern="1200" dirty="0"/>
            <a:t>JavaScript</a:t>
          </a:r>
          <a:r>
            <a:rPr lang="zh-CN" sz="2000" kern="1200" dirty="0"/>
            <a:t>的严格语法超集，并为语言添加了可选的静态类型，专为开发大型应用程序和转译为 </a:t>
          </a:r>
          <a:r>
            <a:rPr lang="en-US" sz="2000" kern="1200" dirty="0"/>
            <a:t>JavaScript </a:t>
          </a:r>
          <a:r>
            <a:rPr lang="zh-CN" sz="2000" kern="1200" dirty="0"/>
            <a:t>而设计。</a:t>
          </a:r>
          <a:endParaRPr lang="en-US" sz="2000" kern="1200" dirty="0"/>
        </a:p>
      </dsp:txBody>
      <dsp:txXfrm>
        <a:off x="0" y="0"/>
        <a:ext cx="5980170" cy="1334262"/>
      </dsp:txXfrm>
    </dsp:sp>
    <dsp:sp modelId="{8D9A999A-F54B-40E9-BE3F-8F8B7E764D91}">
      <dsp:nvSpPr>
        <dsp:cNvPr id="0" name=""/>
        <dsp:cNvSpPr/>
      </dsp:nvSpPr>
      <dsp:spPr>
        <a:xfrm>
          <a:off x="0" y="1334262"/>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D9391F-923A-4EBD-921F-5B73E7EC1AB0}">
      <dsp:nvSpPr>
        <dsp:cNvPr id="0" name=""/>
        <dsp:cNvSpPr/>
      </dsp:nvSpPr>
      <dsp:spPr>
        <a:xfrm>
          <a:off x="0" y="1334262"/>
          <a:ext cx="5980170" cy="133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kern="1200"/>
            <a:t>项目开发过程全量使用</a:t>
          </a:r>
          <a:r>
            <a:rPr lang="en-US" sz="2000" kern="1200"/>
            <a:t>Typescript</a:t>
          </a:r>
          <a:r>
            <a:rPr lang="zh-CN" sz="2000" kern="1200"/>
            <a:t>，进行严格的类型检查来规避</a:t>
          </a:r>
          <a:r>
            <a:rPr lang="en-US" sz="2000" kern="1200"/>
            <a:t>Javascript</a:t>
          </a:r>
          <a:r>
            <a:rPr lang="zh-CN" sz="2000" kern="1200"/>
            <a:t>松散的语法带来的潜在漏洞。同时充分利用了</a:t>
          </a:r>
          <a:r>
            <a:rPr lang="en-US" sz="2000" kern="1200"/>
            <a:t>Typescript</a:t>
          </a:r>
          <a:r>
            <a:rPr lang="zh-CN" sz="2000" kern="1200"/>
            <a:t>的内置静态检查。。</a:t>
          </a:r>
          <a:endParaRPr lang="en-US" sz="2000" kern="1200"/>
        </a:p>
      </dsp:txBody>
      <dsp:txXfrm>
        <a:off x="0" y="1334262"/>
        <a:ext cx="5980170" cy="1334262"/>
      </dsp:txXfrm>
    </dsp:sp>
    <dsp:sp modelId="{4BA09D0D-C0C5-42C8-B535-B1366F33A73F}">
      <dsp:nvSpPr>
        <dsp:cNvPr id="0" name=""/>
        <dsp:cNvSpPr/>
      </dsp:nvSpPr>
      <dsp:spPr>
        <a:xfrm>
          <a:off x="0" y="2668525"/>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52F072-8754-4905-926C-83C363A52102}">
      <dsp:nvSpPr>
        <dsp:cNvPr id="0" name=""/>
        <dsp:cNvSpPr/>
      </dsp:nvSpPr>
      <dsp:spPr>
        <a:xfrm>
          <a:off x="0" y="2668525"/>
          <a:ext cx="5980170" cy="133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React</a:t>
          </a:r>
          <a:r>
            <a:rPr lang="zh-CN" sz="2000" kern="1200"/>
            <a:t>（也称为 </a:t>
          </a:r>
          <a:r>
            <a:rPr lang="en-US" sz="2000" kern="1200"/>
            <a:t>React.js </a:t>
          </a:r>
          <a:r>
            <a:rPr lang="zh-CN" sz="2000" kern="1200"/>
            <a:t>或 </a:t>
          </a:r>
          <a:r>
            <a:rPr lang="en-US" sz="2000" kern="1200"/>
            <a:t>ReactJS</a:t>
          </a:r>
          <a:r>
            <a:rPr lang="zh-CN" sz="2000" kern="1200"/>
            <a:t>）是一个免费的开放源代码前端 </a:t>
          </a:r>
          <a:r>
            <a:rPr lang="en-US" sz="2000" kern="1200"/>
            <a:t>JavaScript</a:t>
          </a:r>
          <a:r>
            <a:rPr lang="zh-CN" sz="2000" kern="1200"/>
            <a:t>工具库，用于基于 </a:t>
          </a:r>
          <a:r>
            <a:rPr lang="en-US" sz="2000" kern="1200"/>
            <a:t>UI </a:t>
          </a:r>
          <a:r>
            <a:rPr lang="zh-CN" sz="2000" kern="1200"/>
            <a:t>组件构建用户界面。</a:t>
          </a:r>
          <a:endParaRPr lang="en-US" sz="2000" kern="1200"/>
        </a:p>
      </dsp:txBody>
      <dsp:txXfrm>
        <a:off x="0" y="2668525"/>
        <a:ext cx="5980170" cy="1334262"/>
      </dsp:txXfrm>
    </dsp:sp>
    <dsp:sp modelId="{02CF47AD-F550-416A-B66D-41E1E172D5C1}">
      <dsp:nvSpPr>
        <dsp:cNvPr id="0" name=""/>
        <dsp:cNvSpPr/>
      </dsp:nvSpPr>
      <dsp:spPr>
        <a:xfrm>
          <a:off x="0" y="4002787"/>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85765A-3A10-4ED3-9508-37A7970FD3E5}">
      <dsp:nvSpPr>
        <dsp:cNvPr id="0" name=""/>
        <dsp:cNvSpPr/>
      </dsp:nvSpPr>
      <dsp:spPr>
        <a:xfrm>
          <a:off x="0" y="4002787"/>
          <a:ext cx="5980170" cy="133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kern="1200"/>
            <a:t>项目开发过程中尽可能减少了对类式组件的使用，而尽可能地使用函数式组件来提高性能。同时，我们对代码进行了充分的重构来提高组件复用率。</a:t>
          </a:r>
          <a:endParaRPr lang="en-US" sz="2000" kern="1200"/>
        </a:p>
      </dsp:txBody>
      <dsp:txXfrm>
        <a:off x="0" y="4002787"/>
        <a:ext cx="5980170" cy="133426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0CC47F-3EF3-4340-89AC-55872E337ECF}">
      <dsp:nvSpPr>
        <dsp:cNvPr id="0" name=""/>
        <dsp:cNvSpPr/>
      </dsp:nvSpPr>
      <dsp:spPr>
        <a:xfrm>
          <a:off x="0" y="2605"/>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C5ED2A-0084-4147-8A40-65CA5C81E5D7}">
      <dsp:nvSpPr>
        <dsp:cNvPr id="0" name=""/>
        <dsp:cNvSpPr/>
      </dsp:nvSpPr>
      <dsp:spPr>
        <a:xfrm>
          <a:off x="0" y="2605"/>
          <a:ext cx="5980170" cy="1777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2022.6.6 </a:t>
          </a:r>
          <a:r>
            <a:rPr lang="zh-CN" sz="2300" kern="1200"/>
            <a:t>后端基本完成相应文档的编写，包括需求说明书，设计说明书，用户手册，项目研发报告，工作日志，测试报告安装文档。</a:t>
          </a:r>
          <a:endParaRPr lang="en-US" sz="2300" kern="1200"/>
        </a:p>
      </dsp:txBody>
      <dsp:txXfrm>
        <a:off x="0" y="2605"/>
        <a:ext cx="5980170" cy="1777279"/>
      </dsp:txXfrm>
    </dsp:sp>
    <dsp:sp modelId="{B5D36947-4F39-4578-8038-3B89C4461ED2}">
      <dsp:nvSpPr>
        <dsp:cNvPr id="0" name=""/>
        <dsp:cNvSpPr/>
      </dsp:nvSpPr>
      <dsp:spPr>
        <a:xfrm>
          <a:off x="0" y="1779885"/>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F46755-CA34-497E-A31D-130BD63569DA}">
      <dsp:nvSpPr>
        <dsp:cNvPr id="0" name=""/>
        <dsp:cNvSpPr/>
      </dsp:nvSpPr>
      <dsp:spPr>
        <a:xfrm>
          <a:off x="0" y="1779885"/>
          <a:ext cx="5980170" cy="1777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2022.6.19 </a:t>
          </a:r>
          <a:r>
            <a:rPr lang="zh-CN" sz="2300" kern="1200"/>
            <a:t>前端完成各项文档编写。前端</a:t>
          </a:r>
          <a:r>
            <a:rPr lang="en-US" sz="2300" kern="1200"/>
            <a:t>UI</a:t>
          </a:r>
          <a:r>
            <a:rPr lang="zh-CN" sz="2300" kern="1200"/>
            <a:t>测试完成。</a:t>
          </a:r>
          <a:endParaRPr lang="en-US" sz="2300" kern="1200"/>
        </a:p>
      </dsp:txBody>
      <dsp:txXfrm>
        <a:off x="0" y="1779885"/>
        <a:ext cx="5980170" cy="1777279"/>
      </dsp:txXfrm>
    </dsp:sp>
    <dsp:sp modelId="{4F861E07-1030-40DA-9CF7-8DD2484B97B3}">
      <dsp:nvSpPr>
        <dsp:cNvPr id="0" name=""/>
        <dsp:cNvSpPr/>
      </dsp:nvSpPr>
      <dsp:spPr>
        <a:xfrm>
          <a:off x="0" y="3557164"/>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1BC239-E78A-42EB-8A0A-15B68F4B769F}">
      <dsp:nvSpPr>
        <dsp:cNvPr id="0" name=""/>
        <dsp:cNvSpPr/>
      </dsp:nvSpPr>
      <dsp:spPr>
        <a:xfrm>
          <a:off x="0" y="3557164"/>
          <a:ext cx="5980170" cy="1777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2022.6.23 </a:t>
          </a:r>
          <a:r>
            <a:rPr lang="zh-CN" sz="2300" kern="1200"/>
            <a:t>项目结项</a:t>
          </a:r>
          <a:endParaRPr lang="en-US" sz="2300" kern="1200"/>
        </a:p>
      </dsp:txBody>
      <dsp:txXfrm>
        <a:off x="0" y="3557164"/>
        <a:ext cx="5980170" cy="177727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C8135-1C46-41A2-85AB-2FA741C21199}">
      <dsp:nvSpPr>
        <dsp:cNvPr id="0" name=""/>
        <dsp:cNvSpPr/>
      </dsp:nvSpPr>
      <dsp:spPr>
        <a:xfrm>
          <a:off x="0" y="381"/>
          <a:ext cx="914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08673C-7BCC-481B-B463-0ABF8F52A388}">
      <dsp:nvSpPr>
        <dsp:cNvPr id="0" name=""/>
        <dsp:cNvSpPr/>
      </dsp:nvSpPr>
      <dsp:spPr>
        <a:xfrm>
          <a:off x="0" y="381"/>
          <a:ext cx="9144000" cy="347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2022.02.14</a:t>
          </a:r>
          <a:r>
            <a:rPr lang="zh-CN" sz="1300" kern="1200"/>
            <a:t>成立南大在线测试</a:t>
          </a:r>
          <a:r>
            <a:rPr lang="en-US" sz="1300" kern="1200"/>
            <a:t>E</a:t>
          </a:r>
          <a:r>
            <a:rPr lang="zh-CN" sz="1300" kern="1200"/>
            <a:t>组</a:t>
          </a:r>
          <a:endParaRPr lang="en-US" sz="1300" kern="1200"/>
        </a:p>
      </dsp:txBody>
      <dsp:txXfrm>
        <a:off x="0" y="381"/>
        <a:ext cx="9144000" cy="347387"/>
      </dsp:txXfrm>
    </dsp:sp>
    <dsp:sp modelId="{27CDF8F4-EC5F-4E23-9D23-8BF0B4CBBF7E}">
      <dsp:nvSpPr>
        <dsp:cNvPr id="0" name=""/>
        <dsp:cNvSpPr/>
      </dsp:nvSpPr>
      <dsp:spPr>
        <a:xfrm>
          <a:off x="0" y="347768"/>
          <a:ext cx="914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631B7D-7F46-451A-85A6-86F19A51AB48}">
      <dsp:nvSpPr>
        <dsp:cNvPr id="0" name=""/>
        <dsp:cNvSpPr/>
      </dsp:nvSpPr>
      <dsp:spPr>
        <a:xfrm>
          <a:off x="0" y="347768"/>
          <a:ext cx="9144000" cy="347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2022.02.24</a:t>
          </a:r>
          <a:r>
            <a:rPr lang="zh-CN" sz="1300" kern="1200"/>
            <a:t>团队参观南京大学软件测试中心，了解业务流程，确认开发前端功能</a:t>
          </a:r>
          <a:endParaRPr lang="en-US" sz="1300" kern="1200"/>
        </a:p>
      </dsp:txBody>
      <dsp:txXfrm>
        <a:off x="0" y="347768"/>
        <a:ext cx="9144000" cy="347387"/>
      </dsp:txXfrm>
    </dsp:sp>
    <dsp:sp modelId="{50138014-9AE0-415F-A4CC-F55BC388918F}">
      <dsp:nvSpPr>
        <dsp:cNvPr id="0" name=""/>
        <dsp:cNvSpPr/>
      </dsp:nvSpPr>
      <dsp:spPr>
        <a:xfrm>
          <a:off x="0" y="695156"/>
          <a:ext cx="914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1C7AE-51F6-4C51-88B5-F378329B2D3E}">
      <dsp:nvSpPr>
        <dsp:cNvPr id="0" name=""/>
        <dsp:cNvSpPr/>
      </dsp:nvSpPr>
      <dsp:spPr>
        <a:xfrm>
          <a:off x="0" y="695156"/>
          <a:ext cx="9144000" cy="347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2022.03.20</a:t>
          </a:r>
          <a:r>
            <a:rPr lang="zh-CN" sz="1300" kern="1200"/>
            <a:t>创建飞书群组用于团队集中讨论 </a:t>
          </a:r>
          <a:endParaRPr lang="en-US" sz="1300" kern="1200"/>
        </a:p>
      </dsp:txBody>
      <dsp:txXfrm>
        <a:off x="0" y="695156"/>
        <a:ext cx="9144000" cy="347387"/>
      </dsp:txXfrm>
    </dsp:sp>
    <dsp:sp modelId="{B0C564EF-77FC-47D0-83D5-DCB4FB082C88}">
      <dsp:nvSpPr>
        <dsp:cNvPr id="0" name=""/>
        <dsp:cNvSpPr/>
      </dsp:nvSpPr>
      <dsp:spPr>
        <a:xfrm>
          <a:off x="0" y="1042543"/>
          <a:ext cx="914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425053-C304-4C3B-B897-0248AC0DC20D}">
      <dsp:nvSpPr>
        <dsp:cNvPr id="0" name=""/>
        <dsp:cNvSpPr/>
      </dsp:nvSpPr>
      <dsp:spPr>
        <a:xfrm>
          <a:off x="0" y="1042543"/>
          <a:ext cx="9144000" cy="347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2022.03.27</a:t>
          </a:r>
          <a:r>
            <a:rPr lang="zh-CN" sz="1300" kern="1200"/>
            <a:t>团队第一次飞书线上组会</a:t>
          </a:r>
          <a:endParaRPr lang="en-US" sz="1300" kern="1200"/>
        </a:p>
      </dsp:txBody>
      <dsp:txXfrm>
        <a:off x="0" y="1042543"/>
        <a:ext cx="9144000" cy="347387"/>
      </dsp:txXfrm>
    </dsp:sp>
    <dsp:sp modelId="{48C35826-4657-4D20-8A83-AAFA964C6399}">
      <dsp:nvSpPr>
        <dsp:cNvPr id="0" name=""/>
        <dsp:cNvSpPr/>
      </dsp:nvSpPr>
      <dsp:spPr>
        <a:xfrm>
          <a:off x="0" y="1389930"/>
          <a:ext cx="914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8014FB-C638-47C3-A004-EF292F000479}">
      <dsp:nvSpPr>
        <dsp:cNvPr id="0" name=""/>
        <dsp:cNvSpPr/>
      </dsp:nvSpPr>
      <dsp:spPr>
        <a:xfrm>
          <a:off x="0" y="1389930"/>
          <a:ext cx="9144000" cy="347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2022.04.12</a:t>
          </a:r>
          <a:r>
            <a:rPr lang="zh-CN" sz="1300" kern="1200"/>
            <a:t>确定与后端</a:t>
          </a:r>
          <a:r>
            <a:rPr lang="en-US" sz="1300" kern="1200"/>
            <a:t>B</a:t>
          </a:r>
          <a:r>
            <a:rPr lang="zh-CN" sz="1300" kern="1200"/>
            <a:t>组进行项目对接</a:t>
          </a:r>
          <a:endParaRPr lang="en-US" sz="1300" kern="1200"/>
        </a:p>
      </dsp:txBody>
      <dsp:txXfrm>
        <a:off x="0" y="1389930"/>
        <a:ext cx="9144000" cy="347387"/>
      </dsp:txXfrm>
    </dsp:sp>
    <dsp:sp modelId="{73B7CDCC-A5A3-4DDB-9DA2-E70760C83EBB}">
      <dsp:nvSpPr>
        <dsp:cNvPr id="0" name=""/>
        <dsp:cNvSpPr/>
      </dsp:nvSpPr>
      <dsp:spPr>
        <a:xfrm>
          <a:off x="0" y="1737317"/>
          <a:ext cx="914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7E2C02-542F-4C59-9ED6-245282729E49}">
      <dsp:nvSpPr>
        <dsp:cNvPr id="0" name=""/>
        <dsp:cNvSpPr/>
      </dsp:nvSpPr>
      <dsp:spPr>
        <a:xfrm>
          <a:off x="0" y="1737317"/>
          <a:ext cx="9144000" cy="347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2022.05.09</a:t>
          </a:r>
          <a:r>
            <a:rPr lang="zh-CN" sz="1300" kern="1200"/>
            <a:t>项目需求分析与流程图审核通过</a:t>
          </a:r>
          <a:endParaRPr lang="en-US" sz="1300" kern="1200"/>
        </a:p>
      </dsp:txBody>
      <dsp:txXfrm>
        <a:off x="0" y="1737317"/>
        <a:ext cx="9144000" cy="347387"/>
      </dsp:txXfrm>
    </dsp:sp>
    <dsp:sp modelId="{C73F79FF-5B93-44A7-BDC0-9DDC1DD6E404}">
      <dsp:nvSpPr>
        <dsp:cNvPr id="0" name=""/>
        <dsp:cNvSpPr/>
      </dsp:nvSpPr>
      <dsp:spPr>
        <a:xfrm>
          <a:off x="0" y="2084704"/>
          <a:ext cx="914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697014-4AFC-413C-817C-FA4548430CDB}">
      <dsp:nvSpPr>
        <dsp:cNvPr id="0" name=""/>
        <dsp:cNvSpPr/>
      </dsp:nvSpPr>
      <dsp:spPr>
        <a:xfrm>
          <a:off x="0" y="2084704"/>
          <a:ext cx="9144000" cy="347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2022.05.20</a:t>
          </a:r>
          <a:r>
            <a:rPr lang="zh-CN" sz="1300" kern="1200"/>
            <a:t>完成项目最小原型</a:t>
          </a:r>
          <a:endParaRPr lang="en-US" sz="1300" kern="1200"/>
        </a:p>
      </dsp:txBody>
      <dsp:txXfrm>
        <a:off x="0" y="2084704"/>
        <a:ext cx="9144000" cy="347387"/>
      </dsp:txXfrm>
    </dsp:sp>
    <dsp:sp modelId="{9FAD2E1F-93AD-43CD-A165-85D588A0588D}">
      <dsp:nvSpPr>
        <dsp:cNvPr id="0" name=""/>
        <dsp:cNvSpPr/>
      </dsp:nvSpPr>
      <dsp:spPr>
        <a:xfrm>
          <a:off x="0" y="2432091"/>
          <a:ext cx="914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185113-E202-446C-9A30-EE95C4BA9DFD}">
      <dsp:nvSpPr>
        <dsp:cNvPr id="0" name=""/>
        <dsp:cNvSpPr/>
      </dsp:nvSpPr>
      <dsp:spPr>
        <a:xfrm>
          <a:off x="0" y="2432091"/>
          <a:ext cx="9144000" cy="347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2022.06.23</a:t>
          </a:r>
          <a:r>
            <a:rPr lang="zh-CN" sz="1300" kern="1200"/>
            <a:t>开发完成，编写文档</a:t>
          </a:r>
          <a:endParaRPr lang="en-US" sz="1300" kern="1200"/>
        </a:p>
      </dsp:txBody>
      <dsp:txXfrm>
        <a:off x="0" y="2432091"/>
        <a:ext cx="9144000" cy="347387"/>
      </dsp:txXfrm>
    </dsp:sp>
    <dsp:sp modelId="{219BC7CF-FC74-4C38-9814-5042F2403F93}">
      <dsp:nvSpPr>
        <dsp:cNvPr id="0" name=""/>
        <dsp:cNvSpPr/>
      </dsp:nvSpPr>
      <dsp:spPr>
        <a:xfrm>
          <a:off x="0" y="2779479"/>
          <a:ext cx="914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8A3316-B08E-4E1E-A030-9A501E772B8F}">
      <dsp:nvSpPr>
        <dsp:cNvPr id="0" name=""/>
        <dsp:cNvSpPr/>
      </dsp:nvSpPr>
      <dsp:spPr>
        <a:xfrm>
          <a:off x="0" y="2779479"/>
          <a:ext cx="9144000" cy="347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2022.06.25项目结项</a:t>
          </a:r>
        </a:p>
      </dsp:txBody>
      <dsp:txXfrm>
        <a:off x="0" y="2779479"/>
        <a:ext cx="9144000" cy="347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1C774-1F34-4921-9B0B-78A08025230A}">
      <dsp:nvSpPr>
        <dsp:cNvPr id="0" name=""/>
        <dsp:cNvSpPr/>
      </dsp:nvSpPr>
      <dsp:spPr>
        <a:xfrm>
          <a:off x="0" y="0"/>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A7B3A3-2594-493B-B55D-EBC0EB9864C1}">
      <dsp:nvSpPr>
        <dsp:cNvPr id="0" name=""/>
        <dsp:cNvSpPr/>
      </dsp:nvSpPr>
      <dsp:spPr>
        <a:xfrm>
          <a:off x="0" y="0"/>
          <a:ext cx="5980170" cy="2668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zh-CN" sz="2200" kern="1200"/>
            <a:t>“南大测试在线管理平台”是面向南京大学计算机软件新技术国家重点实验室检验检测机构信息化支撑需求定制的解决方案。项目于</a:t>
          </a:r>
          <a:r>
            <a:rPr lang="en-US" sz="2200" kern="1200"/>
            <a:t>2022</a:t>
          </a:r>
          <a:r>
            <a:rPr lang="zh-CN" sz="2200" kern="1200"/>
            <a:t>年</a:t>
          </a:r>
          <a:r>
            <a:rPr lang="en-US" sz="2200" kern="1200"/>
            <a:t>2</a:t>
          </a:r>
          <a:r>
            <a:rPr lang="zh-CN" sz="2200" kern="1200"/>
            <a:t>月立项，</a:t>
          </a:r>
          <a:r>
            <a:rPr lang="en-US" sz="2200" kern="1200"/>
            <a:t>2022</a:t>
          </a:r>
          <a:r>
            <a:rPr lang="zh-CN" sz="2200" kern="1200"/>
            <a:t>年</a:t>
          </a:r>
          <a:r>
            <a:rPr lang="en-US" sz="2200" kern="1200"/>
            <a:t>6</a:t>
          </a:r>
          <a:r>
            <a:rPr lang="zh-CN" sz="2200" kern="1200"/>
            <a:t>月底初步结项。项目已形成了完备的技术文档、测试文档、用户手册，源代码已交付，并已完成生产环境部署。</a:t>
          </a:r>
          <a:endParaRPr lang="en-US" sz="2200" kern="1200"/>
        </a:p>
      </dsp:txBody>
      <dsp:txXfrm>
        <a:off x="0" y="0"/>
        <a:ext cx="5980170" cy="2668525"/>
      </dsp:txXfrm>
    </dsp:sp>
    <dsp:sp modelId="{382D336F-CAC7-41ED-8B4C-CC64F9648B03}">
      <dsp:nvSpPr>
        <dsp:cNvPr id="0" name=""/>
        <dsp:cNvSpPr/>
      </dsp:nvSpPr>
      <dsp:spPr>
        <a:xfrm>
          <a:off x="0" y="2668525"/>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20CE97-A71D-4A25-BA6E-C0A9D1D447BC}">
      <dsp:nvSpPr>
        <dsp:cNvPr id="0" name=""/>
        <dsp:cNvSpPr/>
      </dsp:nvSpPr>
      <dsp:spPr>
        <a:xfrm>
          <a:off x="0" y="2668525"/>
          <a:ext cx="5980170" cy="2668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zh-CN" sz="2200" kern="1200"/>
            <a:t>“南大测试在线管理平台”为基于</a:t>
          </a:r>
          <a:r>
            <a:rPr lang="en-US" sz="2200" kern="1200"/>
            <a:t>B/S</a:t>
          </a:r>
          <a:r>
            <a:rPr lang="zh-CN" sz="2200" kern="1200"/>
            <a:t>架构的前后端分离</a:t>
          </a:r>
          <a:r>
            <a:rPr lang="en-US" sz="2200" kern="1200"/>
            <a:t>web</a:t>
          </a:r>
          <a:r>
            <a:rPr lang="zh-CN" sz="2200" kern="1200"/>
            <a:t>应用，后端基于</a:t>
          </a:r>
          <a:r>
            <a:rPr lang="en-US" sz="2200" kern="1200"/>
            <a:t>Springboot+MySql</a:t>
          </a:r>
          <a:r>
            <a:rPr lang="zh-CN" sz="2200" kern="1200"/>
            <a:t>，前端基于</a:t>
          </a:r>
          <a:r>
            <a:rPr lang="en-US" sz="2200" kern="1200"/>
            <a:t>React+Ant Design Pro</a:t>
          </a:r>
          <a:r>
            <a:rPr lang="zh-CN" sz="2200" kern="1200"/>
            <a:t>。该平台支持</a:t>
          </a:r>
          <a:r>
            <a:rPr lang="en-US" sz="2200" kern="1200"/>
            <a:t>Linux</a:t>
          </a:r>
          <a:r>
            <a:rPr lang="zh-CN" sz="2200" kern="1200"/>
            <a:t>操作系统部署，支持主流浏览器作为客户端。</a:t>
          </a:r>
          <a:endParaRPr lang="en-US" sz="2200" kern="1200"/>
        </a:p>
      </dsp:txBody>
      <dsp:txXfrm>
        <a:off x="0" y="2668525"/>
        <a:ext cx="5980170" cy="26685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938B2-1871-4EFB-8551-897E74987BE7}">
      <dsp:nvSpPr>
        <dsp:cNvPr id="0" name=""/>
        <dsp:cNvSpPr/>
      </dsp:nvSpPr>
      <dsp:spPr>
        <a:xfrm>
          <a:off x="0" y="651"/>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310B0D-2A39-40F0-BD8F-736125A01D2F}">
      <dsp:nvSpPr>
        <dsp:cNvPr id="0" name=""/>
        <dsp:cNvSpPr/>
      </dsp:nvSpPr>
      <dsp:spPr>
        <a:xfrm>
          <a:off x="0" y="651"/>
          <a:ext cx="5980170" cy="533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zh-CN" sz="1700" kern="1200"/>
            <a:t>提供用户注册、身份认证、授权功能</a:t>
          </a:r>
          <a:endParaRPr lang="en-US" sz="1700" kern="1200"/>
        </a:p>
      </dsp:txBody>
      <dsp:txXfrm>
        <a:off x="0" y="651"/>
        <a:ext cx="5980170" cy="533574"/>
      </dsp:txXfrm>
    </dsp:sp>
    <dsp:sp modelId="{FC4734EC-B41B-4955-B224-5B4F0865EAB9}">
      <dsp:nvSpPr>
        <dsp:cNvPr id="0" name=""/>
        <dsp:cNvSpPr/>
      </dsp:nvSpPr>
      <dsp:spPr>
        <a:xfrm>
          <a:off x="0" y="534226"/>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7A76C6-92ED-4F3E-9637-49368816B474}">
      <dsp:nvSpPr>
        <dsp:cNvPr id="0" name=""/>
        <dsp:cNvSpPr/>
      </dsp:nvSpPr>
      <dsp:spPr>
        <a:xfrm>
          <a:off x="0" y="534226"/>
          <a:ext cx="5980170" cy="533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zh-CN" sz="1700" kern="1200"/>
            <a:t>客户提出委托测试任务</a:t>
          </a:r>
          <a:endParaRPr lang="en-US" sz="1700" kern="1200"/>
        </a:p>
      </dsp:txBody>
      <dsp:txXfrm>
        <a:off x="0" y="534226"/>
        <a:ext cx="5980170" cy="533574"/>
      </dsp:txXfrm>
    </dsp:sp>
    <dsp:sp modelId="{6B27F340-295C-4C1B-AFE6-B27858702B47}">
      <dsp:nvSpPr>
        <dsp:cNvPr id="0" name=""/>
        <dsp:cNvSpPr/>
      </dsp:nvSpPr>
      <dsp:spPr>
        <a:xfrm>
          <a:off x="0" y="1067800"/>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BA9BA-9BEE-4803-AD78-CB05D1CAB35A}">
      <dsp:nvSpPr>
        <dsp:cNvPr id="0" name=""/>
        <dsp:cNvSpPr/>
      </dsp:nvSpPr>
      <dsp:spPr>
        <a:xfrm>
          <a:off x="0" y="1067800"/>
          <a:ext cx="5980170" cy="533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zh-CN" sz="1700" kern="1200"/>
            <a:t>市场部人员初审、合同评审、受理，生成测试项目；</a:t>
          </a:r>
          <a:endParaRPr lang="en-US" sz="1700" kern="1200"/>
        </a:p>
      </dsp:txBody>
      <dsp:txXfrm>
        <a:off x="0" y="1067800"/>
        <a:ext cx="5980170" cy="533574"/>
      </dsp:txXfrm>
    </dsp:sp>
    <dsp:sp modelId="{E83B6833-7313-4C5D-9F39-19BC780F5795}">
      <dsp:nvSpPr>
        <dsp:cNvPr id="0" name=""/>
        <dsp:cNvSpPr/>
      </dsp:nvSpPr>
      <dsp:spPr>
        <a:xfrm>
          <a:off x="0" y="1601375"/>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D2E4C9-C9C6-4C1B-9686-092AEBF33E5F}">
      <dsp:nvSpPr>
        <dsp:cNvPr id="0" name=""/>
        <dsp:cNvSpPr/>
      </dsp:nvSpPr>
      <dsp:spPr>
        <a:xfrm>
          <a:off x="0" y="1601375"/>
          <a:ext cx="5980170" cy="533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zh-CN" sz="1700" kern="1200"/>
            <a:t>测试人员完成接受测试任务、提交测试方案；</a:t>
          </a:r>
          <a:endParaRPr lang="en-US" sz="1700" kern="1200"/>
        </a:p>
      </dsp:txBody>
      <dsp:txXfrm>
        <a:off x="0" y="1601375"/>
        <a:ext cx="5980170" cy="533574"/>
      </dsp:txXfrm>
    </dsp:sp>
    <dsp:sp modelId="{56968760-1346-4C32-BE54-C4E9CA9B8F1F}">
      <dsp:nvSpPr>
        <dsp:cNvPr id="0" name=""/>
        <dsp:cNvSpPr/>
      </dsp:nvSpPr>
      <dsp:spPr>
        <a:xfrm>
          <a:off x="0" y="2134950"/>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5FB72A-DB63-4601-9A8E-42CD3B7AE7F2}">
      <dsp:nvSpPr>
        <dsp:cNvPr id="0" name=""/>
        <dsp:cNvSpPr/>
      </dsp:nvSpPr>
      <dsp:spPr>
        <a:xfrm>
          <a:off x="0" y="2134950"/>
          <a:ext cx="5980170" cy="533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zh-CN" sz="1700" kern="1200"/>
            <a:t>质量部人员完成测试方案审核；</a:t>
          </a:r>
          <a:endParaRPr lang="en-US" sz="1700" kern="1200"/>
        </a:p>
      </dsp:txBody>
      <dsp:txXfrm>
        <a:off x="0" y="2134950"/>
        <a:ext cx="5980170" cy="533574"/>
      </dsp:txXfrm>
    </dsp:sp>
    <dsp:sp modelId="{BA67C24D-8102-4C98-B4A0-D2B1FD44EACB}">
      <dsp:nvSpPr>
        <dsp:cNvPr id="0" name=""/>
        <dsp:cNvSpPr/>
      </dsp:nvSpPr>
      <dsp:spPr>
        <a:xfrm>
          <a:off x="0" y="2668524"/>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6823-ED7E-4325-A8A5-6DB745004108}">
      <dsp:nvSpPr>
        <dsp:cNvPr id="0" name=""/>
        <dsp:cNvSpPr/>
      </dsp:nvSpPr>
      <dsp:spPr>
        <a:xfrm>
          <a:off x="0" y="2668525"/>
          <a:ext cx="5980170" cy="533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zh-CN" sz="1700" kern="1200"/>
            <a:t>测试人员按方案完成测试任务、收集测试结果、形成测试报告</a:t>
          </a:r>
          <a:endParaRPr lang="en-US" sz="1700" kern="1200"/>
        </a:p>
      </dsp:txBody>
      <dsp:txXfrm>
        <a:off x="0" y="2668525"/>
        <a:ext cx="5980170" cy="533574"/>
      </dsp:txXfrm>
    </dsp:sp>
    <dsp:sp modelId="{31C39F0F-FD9E-484E-A157-CB0E9D4ED69A}">
      <dsp:nvSpPr>
        <dsp:cNvPr id="0" name=""/>
        <dsp:cNvSpPr/>
      </dsp:nvSpPr>
      <dsp:spPr>
        <a:xfrm>
          <a:off x="0" y="3202099"/>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0910B1-56E4-42A7-947D-752ED3D4F827}">
      <dsp:nvSpPr>
        <dsp:cNvPr id="0" name=""/>
        <dsp:cNvSpPr/>
      </dsp:nvSpPr>
      <dsp:spPr>
        <a:xfrm>
          <a:off x="0" y="3202099"/>
          <a:ext cx="5980170" cy="533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zh-CN" sz="1700" kern="1200"/>
            <a:t>测试报告审核、签发</a:t>
          </a:r>
          <a:endParaRPr lang="en-US" sz="1700" kern="1200"/>
        </a:p>
      </dsp:txBody>
      <dsp:txXfrm>
        <a:off x="0" y="3202099"/>
        <a:ext cx="5980170" cy="533574"/>
      </dsp:txXfrm>
    </dsp:sp>
    <dsp:sp modelId="{66F86691-957A-4001-A37B-D042660585C9}">
      <dsp:nvSpPr>
        <dsp:cNvPr id="0" name=""/>
        <dsp:cNvSpPr/>
      </dsp:nvSpPr>
      <dsp:spPr>
        <a:xfrm>
          <a:off x="0" y="3735674"/>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1BE9BF-327A-4434-9C46-C4C81F133728}">
      <dsp:nvSpPr>
        <dsp:cNvPr id="0" name=""/>
        <dsp:cNvSpPr/>
      </dsp:nvSpPr>
      <dsp:spPr>
        <a:xfrm>
          <a:off x="0" y="3735674"/>
          <a:ext cx="5980170" cy="533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zh-CN" sz="1700" kern="1200"/>
            <a:t>测试文档归档、审核</a:t>
          </a:r>
          <a:endParaRPr lang="en-US" sz="1700" kern="1200"/>
        </a:p>
      </dsp:txBody>
      <dsp:txXfrm>
        <a:off x="0" y="3735674"/>
        <a:ext cx="5980170" cy="533574"/>
      </dsp:txXfrm>
    </dsp:sp>
    <dsp:sp modelId="{0A20CCA9-8306-4DFB-924D-8B195C4E93D2}">
      <dsp:nvSpPr>
        <dsp:cNvPr id="0" name=""/>
        <dsp:cNvSpPr/>
      </dsp:nvSpPr>
      <dsp:spPr>
        <a:xfrm>
          <a:off x="0" y="4269249"/>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886FDD-358D-4B18-988A-7F2A075ED8BF}">
      <dsp:nvSpPr>
        <dsp:cNvPr id="0" name=""/>
        <dsp:cNvSpPr/>
      </dsp:nvSpPr>
      <dsp:spPr>
        <a:xfrm>
          <a:off x="0" y="4269249"/>
          <a:ext cx="5980170" cy="533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zh-CN" sz="1700" kern="1200"/>
            <a:t>市场部完成报告发放</a:t>
          </a:r>
          <a:endParaRPr lang="en-US" sz="1700" kern="1200"/>
        </a:p>
      </dsp:txBody>
      <dsp:txXfrm>
        <a:off x="0" y="4269249"/>
        <a:ext cx="5980170" cy="533574"/>
      </dsp:txXfrm>
    </dsp:sp>
    <dsp:sp modelId="{07F46CDB-6C00-4D1E-A626-BA2F0C615AE1}">
      <dsp:nvSpPr>
        <dsp:cNvPr id="0" name=""/>
        <dsp:cNvSpPr/>
      </dsp:nvSpPr>
      <dsp:spPr>
        <a:xfrm>
          <a:off x="0" y="4802823"/>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08BFB4-6E26-42CA-9432-9D3E6C1E7EB8}">
      <dsp:nvSpPr>
        <dsp:cNvPr id="0" name=""/>
        <dsp:cNvSpPr/>
      </dsp:nvSpPr>
      <dsp:spPr>
        <a:xfrm>
          <a:off x="0" y="4802823"/>
          <a:ext cx="5980170" cy="533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zh-CN" sz="1700" kern="1200"/>
            <a:t>系统维护：数据管理和信息配置</a:t>
          </a:r>
          <a:endParaRPr lang="en-US" sz="1700" kern="1200"/>
        </a:p>
      </dsp:txBody>
      <dsp:txXfrm>
        <a:off x="0" y="4802823"/>
        <a:ext cx="5980170" cy="5335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A29D6-57A8-48D6-9D91-FE2146813715}">
      <dsp:nvSpPr>
        <dsp:cNvPr id="0" name=""/>
        <dsp:cNvSpPr/>
      </dsp:nvSpPr>
      <dsp:spPr>
        <a:xfrm>
          <a:off x="190822" y="2560"/>
          <a:ext cx="2665964" cy="159957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sz="3800" kern="1200"/>
            <a:t>何健平（组长）</a:t>
          </a:r>
          <a:endParaRPr lang="en-US" sz="3800" kern="1200"/>
        </a:p>
      </dsp:txBody>
      <dsp:txXfrm>
        <a:off x="190822" y="2560"/>
        <a:ext cx="2665964" cy="1599578"/>
      </dsp:txXfrm>
    </dsp:sp>
    <dsp:sp modelId="{EE18BB0A-BFE2-4635-8957-3651F8F50666}">
      <dsp:nvSpPr>
        <dsp:cNvPr id="0" name=""/>
        <dsp:cNvSpPr/>
      </dsp:nvSpPr>
      <dsp:spPr>
        <a:xfrm>
          <a:off x="3123383" y="2560"/>
          <a:ext cx="2665964" cy="1599578"/>
        </a:xfrm>
        <a:prstGeom prst="rect">
          <a:avLst/>
        </a:prstGeom>
        <a:solidFill>
          <a:schemeClr val="accent2">
            <a:hueOff val="596975"/>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sz="3800" kern="1200"/>
            <a:t>刘东旭</a:t>
          </a:r>
          <a:endParaRPr lang="en-US" sz="3800" kern="1200"/>
        </a:p>
      </dsp:txBody>
      <dsp:txXfrm>
        <a:off x="3123383" y="2560"/>
        <a:ext cx="2665964" cy="1599578"/>
      </dsp:txXfrm>
    </dsp:sp>
    <dsp:sp modelId="{25104EA3-3CF4-4445-965A-F7DD216E9F64}">
      <dsp:nvSpPr>
        <dsp:cNvPr id="0" name=""/>
        <dsp:cNvSpPr/>
      </dsp:nvSpPr>
      <dsp:spPr>
        <a:xfrm>
          <a:off x="190822" y="1868735"/>
          <a:ext cx="2665964" cy="1599578"/>
        </a:xfrm>
        <a:prstGeom prst="rect">
          <a:avLst/>
        </a:prstGeom>
        <a:solidFill>
          <a:schemeClr val="accent2">
            <a:hueOff val="1193951"/>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sz="3800" kern="1200"/>
            <a:t>刘京龙</a:t>
          </a:r>
          <a:endParaRPr lang="en-US" sz="3800" kern="1200"/>
        </a:p>
      </dsp:txBody>
      <dsp:txXfrm>
        <a:off x="190822" y="1868735"/>
        <a:ext cx="2665964" cy="1599578"/>
      </dsp:txXfrm>
    </dsp:sp>
    <dsp:sp modelId="{A24EAF7B-BD53-4731-BC4D-36113C1988F4}">
      <dsp:nvSpPr>
        <dsp:cNvPr id="0" name=""/>
        <dsp:cNvSpPr/>
      </dsp:nvSpPr>
      <dsp:spPr>
        <a:xfrm>
          <a:off x="3123383" y="1868735"/>
          <a:ext cx="2665964" cy="1599578"/>
        </a:xfrm>
        <a:prstGeom prst="rect">
          <a:avLst/>
        </a:prstGeom>
        <a:solidFill>
          <a:schemeClr val="accent2">
            <a:hueOff val="1790926"/>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sz="3800" kern="1200"/>
            <a:t>苏晨阳</a:t>
          </a:r>
          <a:endParaRPr lang="en-US" sz="3800" kern="1200"/>
        </a:p>
      </dsp:txBody>
      <dsp:txXfrm>
        <a:off x="3123383" y="1868735"/>
        <a:ext cx="2665964" cy="1599578"/>
      </dsp:txXfrm>
    </dsp:sp>
    <dsp:sp modelId="{88EC0825-72F9-48B0-9186-7C30D18E37BD}">
      <dsp:nvSpPr>
        <dsp:cNvPr id="0" name=""/>
        <dsp:cNvSpPr/>
      </dsp:nvSpPr>
      <dsp:spPr>
        <a:xfrm>
          <a:off x="190822" y="3734910"/>
          <a:ext cx="2665964" cy="1599578"/>
        </a:xfrm>
        <a:prstGeom prst="rect">
          <a:avLst/>
        </a:prstGeom>
        <a:solidFill>
          <a:schemeClr val="accent2">
            <a:hueOff val="2387902"/>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sz="3800" kern="1200"/>
            <a:t>曾庆扬</a:t>
          </a:r>
          <a:endParaRPr lang="en-US" sz="3800" kern="1200"/>
        </a:p>
      </dsp:txBody>
      <dsp:txXfrm>
        <a:off x="190822" y="3734910"/>
        <a:ext cx="2665964" cy="1599578"/>
      </dsp:txXfrm>
    </dsp:sp>
    <dsp:sp modelId="{9230D89F-211C-4A65-8DE0-22ACBEFF2C6A}">
      <dsp:nvSpPr>
        <dsp:cNvPr id="0" name=""/>
        <dsp:cNvSpPr/>
      </dsp:nvSpPr>
      <dsp:spPr>
        <a:xfrm>
          <a:off x="3123383" y="3734910"/>
          <a:ext cx="2665964" cy="1599578"/>
        </a:xfrm>
        <a:prstGeom prst="rect">
          <a:avLst/>
        </a:prstGeom>
        <a:solidFill>
          <a:schemeClr val="accent2">
            <a:hueOff val="2984877"/>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sz="3800" kern="1200"/>
            <a:t>张嘉麒</a:t>
          </a:r>
          <a:endParaRPr lang="en-US" sz="3800" kern="1200"/>
        </a:p>
      </dsp:txBody>
      <dsp:txXfrm>
        <a:off x="3123383" y="3734910"/>
        <a:ext cx="2665964" cy="15995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3F406-8ECF-4038-B355-0CF252366A5D}">
      <dsp:nvSpPr>
        <dsp:cNvPr id="0" name=""/>
        <dsp:cNvSpPr/>
      </dsp:nvSpPr>
      <dsp:spPr>
        <a:xfrm>
          <a:off x="0" y="0"/>
          <a:ext cx="598017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B68E6-FB49-41F8-9542-FAEF71BE3BEC}">
      <dsp:nvSpPr>
        <dsp:cNvPr id="0" name=""/>
        <dsp:cNvSpPr/>
      </dsp:nvSpPr>
      <dsp:spPr>
        <a:xfrm>
          <a:off x="0" y="0"/>
          <a:ext cx="5980170" cy="133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zh-CN" sz="4000" kern="1200"/>
            <a:t>担任组长职务</a:t>
          </a:r>
          <a:endParaRPr lang="en-US" sz="4000" kern="1200"/>
        </a:p>
      </dsp:txBody>
      <dsp:txXfrm>
        <a:off x="0" y="0"/>
        <a:ext cx="5980170" cy="1334262"/>
      </dsp:txXfrm>
    </dsp:sp>
    <dsp:sp modelId="{FE0B171E-A68D-4E32-89E9-CF7660A005FD}">
      <dsp:nvSpPr>
        <dsp:cNvPr id="0" name=""/>
        <dsp:cNvSpPr/>
      </dsp:nvSpPr>
      <dsp:spPr>
        <a:xfrm>
          <a:off x="0" y="1334262"/>
          <a:ext cx="5980170" cy="0"/>
        </a:xfrm>
        <a:prstGeom prst="line">
          <a:avLst/>
        </a:prstGeom>
        <a:solidFill>
          <a:schemeClr val="accent2">
            <a:hueOff val="994959"/>
            <a:satOff val="0"/>
            <a:lumOff val="0"/>
            <a:alphaOff val="0"/>
          </a:schemeClr>
        </a:solidFill>
        <a:ln w="12700" cap="flat" cmpd="sng" algn="ctr">
          <a:solidFill>
            <a:schemeClr val="accent2">
              <a:hueOff val="994959"/>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69CC8B-A915-4F9C-9983-37212A758577}">
      <dsp:nvSpPr>
        <dsp:cNvPr id="0" name=""/>
        <dsp:cNvSpPr/>
      </dsp:nvSpPr>
      <dsp:spPr>
        <a:xfrm>
          <a:off x="0" y="1334262"/>
          <a:ext cx="5980170" cy="133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zh-CN" sz="4000" kern="1200"/>
            <a:t>每周组织开周会统筹进度</a:t>
          </a:r>
          <a:endParaRPr lang="en-US" sz="4000" kern="1200"/>
        </a:p>
      </dsp:txBody>
      <dsp:txXfrm>
        <a:off x="0" y="1334262"/>
        <a:ext cx="5980170" cy="1334262"/>
      </dsp:txXfrm>
    </dsp:sp>
    <dsp:sp modelId="{67D19084-7657-41B2-AC1B-ABE1B8F4EB1D}">
      <dsp:nvSpPr>
        <dsp:cNvPr id="0" name=""/>
        <dsp:cNvSpPr/>
      </dsp:nvSpPr>
      <dsp:spPr>
        <a:xfrm>
          <a:off x="0" y="2668525"/>
          <a:ext cx="5980170" cy="0"/>
        </a:xfrm>
        <a:prstGeom prst="line">
          <a:avLst/>
        </a:prstGeom>
        <a:solidFill>
          <a:schemeClr val="accent2">
            <a:hueOff val="1989918"/>
            <a:satOff val="0"/>
            <a:lumOff val="0"/>
            <a:alphaOff val="0"/>
          </a:schemeClr>
        </a:solidFill>
        <a:ln w="12700" cap="flat" cmpd="sng" algn="ctr">
          <a:solidFill>
            <a:schemeClr val="accent2">
              <a:hueOff val="1989918"/>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81232-2F0E-41CB-A087-6AF1FD8C6BDD}">
      <dsp:nvSpPr>
        <dsp:cNvPr id="0" name=""/>
        <dsp:cNvSpPr/>
      </dsp:nvSpPr>
      <dsp:spPr>
        <a:xfrm>
          <a:off x="0" y="2668525"/>
          <a:ext cx="5980170" cy="133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zh-CN" sz="4000" kern="1200"/>
            <a:t>编写自动化测试脚本</a:t>
          </a:r>
          <a:endParaRPr lang="en-US" sz="4000" kern="1200"/>
        </a:p>
      </dsp:txBody>
      <dsp:txXfrm>
        <a:off x="0" y="2668525"/>
        <a:ext cx="5980170" cy="1334262"/>
      </dsp:txXfrm>
    </dsp:sp>
    <dsp:sp modelId="{D2A2D261-1086-408D-8C76-800EE568DE4D}">
      <dsp:nvSpPr>
        <dsp:cNvPr id="0" name=""/>
        <dsp:cNvSpPr/>
      </dsp:nvSpPr>
      <dsp:spPr>
        <a:xfrm>
          <a:off x="0" y="4002787"/>
          <a:ext cx="5980170" cy="0"/>
        </a:xfrm>
        <a:prstGeom prst="line">
          <a:avLst/>
        </a:prstGeom>
        <a:solidFill>
          <a:schemeClr val="accent2">
            <a:hueOff val="2984877"/>
            <a:satOff val="0"/>
            <a:lumOff val="0"/>
            <a:alphaOff val="0"/>
          </a:schemeClr>
        </a:solidFill>
        <a:ln w="12700" cap="flat" cmpd="sng" algn="ctr">
          <a:solidFill>
            <a:schemeClr val="accent2">
              <a:hueOff val="2984877"/>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BC3642-CA9E-4A33-857C-03DF440DAD8A}">
      <dsp:nvSpPr>
        <dsp:cNvPr id="0" name=""/>
        <dsp:cNvSpPr/>
      </dsp:nvSpPr>
      <dsp:spPr>
        <a:xfrm>
          <a:off x="0" y="4002787"/>
          <a:ext cx="5980170" cy="133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zh-CN" sz="4000" kern="1200"/>
            <a:t>生成代码说明文档</a:t>
          </a:r>
          <a:endParaRPr lang="en-US" sz="4000" kern="1200"/>
        </a:p>
      </dsp:txBody>
      <dsp:txXfrm>
        <a:off x="0" y="4002787"/>
        <a:ext cx="5980170" cy="13342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D1A2A2-1A0B-4FA0-9DCC-FFF973CBB4A0}">
      <dsp:nvSpPr>
        <dsp:cNvPr id="0" name=""/>
        <dsp:cNvSpPr/>
      </dsp:nvSpPr>
      <dsp:spPr>
        <a:xfrm>
          <a:off x="0" y="651"/>
          <a:ext cx="598017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15D90-D9D2-49A5-A9B9-E6D11EE2D0B0}">
      <dsp:nvSpPr>
        <dsp:cNvPr id="0" name=""/>
        <dsp:cNvSpPr/>
      </dsp:nvSpPr>
      <dsp:spPr>
        <a:xfrm>
          <a:off x="0" y="651"/>
          <a:ext cx="5980170" cy="1067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zh-CN" sz="4200" kern="1200"/>
            <a:t>代码开发</a:t>
          </a:r>
          <a:endParaRPr lang="en-US" sz="4200" kern="1200"/>
        </a:p>
      </dsp:txBody>
      <dsp:txXfrm>
        <a:off x="0" y="651"/>
        <a:ext cx="5980170" cy="1067149"/>
      </dsp:txXfrm>
    </dsp:sp>
    <dsp:sp modelId="{1921B4F6-01CB-4D3B-8DA1-32EC1241FD97}">
      <dsp:nvSpPr>
        <dsp:cNvPr id="0" name=""/>
        <dsp:cNvSpPr/>
      </dsp:nvSpPr>
      <dsp:spPr>
        <a:xfrm>
          <a:off x="0" y="1067800"/>
          <a:ext cx="5980170" cy="0"/>
        </a:xfrm>
        <a:prstGeom prst="line">
          <a:avLst/>
        </a:prstGeom>
        <a:solidFill>
          <a:schemeClr val="accent2">
            <a:hueOff val="746219"/>
            <a:satOff val="0"/>
            <a:lumOff val="0"/>
            <a:alphaOff val="0"/>
          </a:schemeClr>
        </a:solidFill>
        <a:ln w="12700" cap="flat" cmpd="sng" algn="ctr">
          <a:solidFill>
            <a:schemeClr val="accent2">
              <a:hueOff val="746219"/>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3BE45E-62EB-4674-B89D-C14A326EF818}">
      <dsp:nvSpPr>
        <dsp:cNvPr id="0" name=""/>
        <dsp:cNvSpPr/>
      </dsp:nvSpPr>
      <dsp:spPr>
        <a:xfrm>
          <a:off x="0" y="1067800"/>
          <a:ext cx="5980170" cy="1067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zh-CN" sz="4200" kern="1200"/>
            <a:t>研发委托管理</a:t>
          </a:r>
          <a:endParaRPr lang="en-US" sz="4200" kern="1200"/>
        </a:p>
      </dsp:txBody>
      <dsp:txXfrm>
        <a:off x="0" y="1067800"/>
        <a:ext cx="5980170" cy="1067149"/>
      </dsp:txXfrm>
    </dsp:sp>
    <dsp:sp modelId="{B932AB30-B283-47AD-9674-D7065929A99B}">
      <dsp:nvSpPr>
        <dsp:cNvPr id="0" name=""/>
        <dsp:cNvSpPr/>
      </dsp:nvSpPr>
      <dsp:spPr>
        <a:xfrm>
          <a:off x="0" y="2134950"/>
          <a:ext cx="5980170" cy="0"/>
        </a:xfrm>
        <a:prstGeom prst="line">
          <a:avLst/>
        </a:prstGeom>
        <a:solidFill>
          <a:schemeClr val="accent2">
            <a:hueOff val="1492439"/>
            <a:satOff val="0"/>
            <a:lumOff val="0"/>
            <a:alphaOff val="0"/>
          </a:schemeClr>
        </a:solidFill>
        <a:ln w="12700" cap="flat" cmpd="sng" algn="ctr">
          <a:solidFill>
            <a:schemeClr val="accent2">
              <a:hueOff val="1492439"/>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15154A-40F9-4607-8342-6DA63C7EE9B8}">
      <dsp:nvSpPr>
        <dsp:cNvPr id="0" name=""/>
        <dsp:cNvSpPr/>
      </dsp:nvSpPr>
      <dsp:spPr>
        <a:xfrm>
          <a:off x="0" y="2134950"/>
          <a:ext cx="5980170" cy="1067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zh-CN" sz="4200" kern="1200"/>
            <a:t>合同管理</a:t>
          </a:r>
          <a:endParaRPr lang="en-US" sz="4200" kern="1200"/>
        </a:p>
      </dsp:txBody>
      <dsp:txXfrm>
        <a:off x="0" y="2134950"/>
        <a:ext cx="5980170" cy="1067149"/>
      </dsp:txXfrm>
    </dsp:sp>
    <dsp:sp modelId="{A13EC514-0E51-4A46-A36B-6B438CEB3FEF}">
      <dsp:nvSpPr>
        <dsp:cNvPr id="0" name=""/>
        <dsp:cNvSpPr/>
      </dsp:nvSpPr>
      <dsp:spPr>
        <a:xfrm>
          <a:off x="0" y="3202099"/>
          <a:ext cx="5980170" cy="0"/>
        </a:xfrm>
        <a:prstGeom prst="line">
          <a:avLst/>
        </a:prstGeom>
        <a:solidFill>
          <a:schemeClr val="accent2">
            <a:hueOff val="2238658"/>
            <a:satOff val="0"/>
            <a:lumOff val="0"/>
            <a:alphaOff val="0"/>
          </a:schemeClr>
        </a:solidFill>
        <a:ln w="12700" cap="flat" cmpd="sng" algn="ctr">
          <a:solidFill>
            <a:schemeClr val="accent2">
              <a:hueOff val="2238658"/>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8B96E3-F200-4E2B-86F1-3E16A35BEF0E}">
      <dsp:nvSpPr>
        <dsp:cNvPr id="0" name=""/>
        <dsp:cNvSpPr/>
      </dsp:nvSpPr>
      <dsp:spPr>
        <a:xfrm>
          <a:off x="0" y="3202099"/>
          <a:ext cx="5980170" cy="1067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zh-CN" sz="4200" kern="1200"/>
            <a:t>样品管理等模块</a:t>
          </a:r>
          <a:endParaRPr lang="en-US" sz="4200" kern="1200"/>
        </a:p>
      </dsp:txBody>
      <dsp:txXfrm>
        <a:off x="0" y="3202099"/>
        <a:ext cx="5980170" cy="1067149"/>
      </dsp:txXfrm>
    </dsp:sp>
    <dsp:sp modelId="{5C3A7598-0F83-498C-AF8A-90FC810A165C}">
      <dsp:nvSpPr>
        <dsp:cNvPr id="0" name=""/>
        <dsp:cNvSpPr/>
      </dsp:nvSpPr>
      <dsp:spPr>
        <a:xfrm>
          <a:off x="0" y="4269249"/>
          <a:ext cx="5980170" cy="0"/>
        </a:xfrm>
        <a:prstGeom prst="line">
          <a:avLst/>
        </a:prstGeom>
        <a:solidFill>
          <a:schemeClr val="accent2">
            <a:hueOff val="2984877"/>
            <a:satOff val="0"/>
            <a:lumOff val="0"/>
            <a:alphaOff val="0"/>
          </a:schemeClr>
        </a:solidFill>
        <a:ln w="12700" cap="flat" cmpd="sng" algn="ctr">
          <a:solidFill>
            <a:schemeClr val="accent2">
              <a:hueOff val="2984877"/>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610982-EF9A-4539-A03B-9EF3721993E3}">
      <dsp:nvSpPr>
        <dsp:cNvPr id="0" name=""/>
        <dsp:cNvSpPr/>
      </dsp:nvSpPr>
      <dsp:spPr>
        <a:xfrm>
          <a:off x="0" y="4269249"/>
          <a:ext cx="5980170" cy="1067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zh-CN" sz="4200" kern="1200"/>
            <a:t>编写项目研发报告</a:t>
          </a:r>
          <a:endParaRPr lang="en-US" sz="4200" kern="1200"/>
        </a:p>
      </dsp:txBody>
      <dsp:txXfrm>
        <a:off x="0" y="4269249"/>
        <a:ext cx="5980170" cy="10671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525F2-8F2C-4C6B-90D2-6B0203C248DF}">
      <dsp:nvSpPr>
        <dsp:cNvPr id="0" name=""/>
        <dsp:cNvSpPr/>
      </dsp:nvSpPr>
      <dsp:spPr>
        <a:xfrm>
          <a:off x="0" y="1239"/>
          <a:ext cx="1066800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DE8B74D-F44C-4F25-903D-EFE1888AECCA}">
      <dsp:nvSpPr>
        <dsp:cNvPr id="0" name=""/>
        <dsp:cNvSpPr/>
      </dsp:nvSpPr>
      <dsp:spPr>
        <a:xfrm>
          <a:off x="0" y="1239"/>
          <a:ext cx="10668004" cy="84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zh-CN" sz="3300" kern="1200"/>
            <a:t>负责统筹推动项目代码开发流程</a:t>
          </a:r>
          <a:endParaRPr lang="en-US" sz="3300" kern="1200"/>
        </a:p>
      </dsp:txBody>
      <dsp:txXfrm>
        <a:off x="0" y="1239"/>
        <a:ext cx="10668004" cy="845334"/>
      </dsp:txXfrm>
    </dsp:sp>
    <dsp:sp modelId="{5029CCE6-F5E8-4FE8-B032-FADDF1AC2942}">
      <dsp:nvSpPr>
        <dsp:cNvPr id="0" name=""/>
        <dsp:cNvSpPr/>
      </dsp:nvSpPr>
      <dsp:spPr>
        <a:xfrm>
          <a:off x="0" y="846574"/>
          <a:ext cx="1066800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5B45106-53D2-4682-BE65-92563ACB27B0}">
      <dsp:nvSpPr>
        <dsp:cNvPr id="0" name=""/>
        <dsp:cNvSpPr/>
      </dsp:nvSpPr>
      <dsp:spPr>
        <a:xfrm>
          <a:off x="0" y="846574"/>
          <a:ext cx="10668004" cy="84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zh-CN" sz="3300" kern="1200"/>
            <a:t>研发委托管理、合同管理、样品管理、报告管理等模块</a:t>
          </a:r>
          <a:endParaRPr lang="en-US" sz="3300" kern="1200"/>
        </a:p>
      </dsp:txBody>
      <dsp:txXfrm>
        <a:off x="0" y="846574"/>
        <a:ext cx="10668004" cy="845334"/>
      </dsp:txXfrm>
    </dsp:sp>
    <dsp:sp modelId="{DD3DB725-4707-458C-B4E3-56F507E5F159}">
      <dsp:nvSpPr>
        <dsp:cNvPr id="0" name=""/>
        <dsp:cNvSpPr/>
      </dsp:nvSpPr>
      <dsp:spPr>
        <a:xfrm>
          <a:off x="0" y="1691908"/>
          <a:ext cx="1066800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5EC5E0F-F27B-470E-A7D0-58A2F25EF9D2}">
      <dsp:nvSpPr>
        <dsp:cNvPr id="0" name=""/>
        <dsp:cNvSpPr/>
      </dsp:nvSpPr>
      <dsp:spPr>
        <a:xfrm>
          <a:off x="0" y="1691908"/>
          <a:ext cx="10668004" cy="845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zh-CN" sz="3300" kern="1200"/>
            <a:t>管理</a:t>
          </a:r>
          <a:r>
            <a:rPr lang="en-US" sz="3300" kern="1200"/>
            <a:t>Git</a:t>
          </a:r>
          <a:r>
            <a:rPr lang="zh-CN" sz="3300" kern="1200"/>
            <a:t>仓库、进行分支管理等工作</a:t>
          </a:r>
          <a:endParaRPr lang="en-US" sz="3300" kern="1200"/>
        </a:p>
      </dsp:txBody>
      <dsp:txXfrm>
        <a:off x="0" y="1691908"/>
        <a:ext cx="10668004" cy="8453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F9B7A-BF04-41BF-96B2-E52B384BAFCC}">
      <dsp:nvSpPr>
        <dsp:cNvPr id="0" name=""/>
        <dsp:cNvSpPr/>
      </dsp:nvSpPr>
      <dsp:spPr>
        <a:xfrm>
          <a:off x="0" y="6771"/>
          <a:ext cx="5980170" cy="887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7AC207-4E5A-4195-91F0-5A0FED4A30DB}">
      <dsp:nvSpPr>
        <dsp:cNvPr id="0" name=""/>
        <dsp:cNvSpPr/>
      </dsp:nvSpPr>
      <dsp:spPr>
        <a:xfrm>
          <a:off x="268393" y="206402"/>
          <a:ext cx="487988" cy="487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27B93C-BCF6-4CD2-B0DD-8DA99BB5F65D}">
      <dsp:nvSpPr>
        <dsp:cNvPr id="0" name=""/>
        <dsp:cNvSpPr/>
      </dsp:nvSpPr>
      <dsp:spPr>
        <a:xfrm>
          <a:off x="1024775" y="6771"/>
          <a:ext cx="2691076" cy="887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01" tIns="93901" rIns="93901" bIns="93901" numCol="1" spcCol="1270" anchor="ctr" anchorCtr="0">
          <a:noAutofit/>
        </a:bodyPr>
        <a:lstStyle/>
        <a:p>
          <a:pPr marL="0" lvl="0" indent="0" algn="l" defTabSz="800100">
            <a:lnSpc>
              <a:spcPct val="100000"/>
            </a:lnSpc>
            <a:spcBef>
              <a:spcPct val="0"/>
            </a:spcBef>
            <a:spcAft>
              <a:spcPct val="35000"/>
            </a:spcAft>
            <a:buNone/>
          </a:pPr>
          <a:r>
            <a:rPr lang="zh-CN" sz="1800" kern="1200"/>
            <a:t>技术选型与调研</a:t>
          </a:r>
          <a:endParaRPr lang="en-US" sz="1800" kern="1200"/>
        </a:p>
      </dsp:txBody>
      <dsp:txXfrm>
        <a:off x="1024775" y="6771"/>
        <a:ext cx="2691076" cy="887251"/>
      </dsp:txXfrm>
    </dsp:sp>
    <dsp:sp modelId="{A44F6A3B-C572-4394-9FE2-91B64110FAE2}">
      <dsp:nvSpPr>
        <dsp:cNvPr id="0" name=""/>
        <dsp:cNvSpPr/>
      </dsp:nvSpPr>
      <dsp:spPr>
        <a:xfrm>
          <a:off x="3715851" y="6771"/>
          <a:ext cx="2263316" cy="887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01" tIns="93901" rIns="93901" bIns="93901" numCol="1" spcCol="1270" anchor="ctr" anchorCtr="0">
          <a:noAutofit/>
        </a:bodyPr>
        <a:lstStyle/>
        <a:p>
          <a:pPr marL="0" lvl="0" indent="0" algn="l" defTabSz="488950">
            <a:lnSpc>
              <a:spcPct val="100000"/>
            </a:lnSpc>
            <a:spcBef>
              <a:spcPct val="0"/>
            </a:spcBef>
            <a:spcAft>
              <a:spcPct val="35000"/>
            </a:spcAft>
            <a:buNone/>
          </a:pPr>
          <a:r>
            <a:rPr lang="zh-CN" sz="1100" kern="1200"/>
            <a:t>结合项目需求，对前端技术栈和框架进行遴选</a:t>
          </a:r>
          <a:endParaRPr lang="en-US" sz="1100" kern="1200"/>
        </a:p>
        <a:p>
          <a:pPr marL="0" lvl="0" indent="0" algn="l" defTabSz="488950">
            <a:lnSpc>
              <a:spcPct val="100000"/>
            </a:lnSpc>
            <a:spcBef>
              <a:spcPct val="0"/>
            </a:spcBef>
            <a:spcAft>
              <a:spcPct val="35000"/>
            </a:spcAft>
            <a:buNone/>
          </a:pPr>
          <a:r>
            <a:rPr lang="zh-CN" sz="1100" kern="1200"/>
            <a:t>在项目前期编写了部分技术文档，方便组内成员更快上手</a:t>
          </a:r>
          <a:endParaRPr lang="en-US" sz="1100" kern="1200"/>
        </a:p>
      </dsp:txBody>
      <dsp:txXfrm>
        <a:off x="3715851" y="6771"/>
        <a:ext cx="2263316" cy="887251"/>
      </dsp:txXfrm>
    </dsp:sp>
    <dsp:sp modelId="{DDBA5D1D-7ED5-4338-958D-2C04C3B9EFBC}">
      <dsp:nvSpPr>
        <dsp:cNvPr id="0" name=""/>
        <dsp:cNvSpPr/>
      </dsp:nvSpPr>
      <dsp:spPr>
        <a:xfrm>
          <a:off x="0" y="1115835"/>
          <a:ext cx="5980170" cy="887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CF6F7F-841F-45A8-AED0-B1FF2500EB6A}">
      <dsp:nvSpPr>
        <dsp:cNvPr id="0" name=""/>
        <dsp:cNvSpPr/>
      </dsp:nvSpPr>
      <dsp:spPr>
        <a:xfrm>
          <a:off x="268393" y="1315466"/>
          <a:ext cx="487988" cy="487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16F7D7-4FB2-4E79-941E-155705145ECE}">
      <dsp:nvSpPr>
        <dsp:cNvPr id="0" name=""/>
        <dsp:cNvSpPr/>
      </dsp:nvSpPr>
      <dsp:spPr>
        <a:xfrm>
          <a:off x="1024775" y="1115835"/>
          <a:ext cx="2691076" cy="887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01" tIns="93901" rIns="93901" bIns="93901" numCol="1" spcCol="1270" anchor="ctr" anchorCtr="0">
          <a:noAutofit/>
        </a:bodyPr>
        <a:lstStyle/>
        <a:p>
          <a:pPr marL="0" lvl="0" indent="0" algn="l" defTabSz="800100">
            <a:lnSpc>
              <a:spcPct val="100000"/>
            </a:lnSpc>
            <a:spcBef>
              <a:spcPct val="0"/>
            </a:spcBef>
            <a:spcAft>
              <a:spcPct val="35000"/>
            </a:spcAft>
            <a:buNone/>
          </a:pPr>
          <a:r>
            <a:rPr lang="zh-CN" sz="1800" kern="1200"/>
            <a:t>与后端开发人员进行沟通</a:t>
          </a:r>
          <a:endParaRPr lang="en-US" sz="1800" kern="1200"/>
        </a:p>
      </dsp:txBody>
      <dsp:txXfrm>
        <a:off x="1024775" y="1115835"/>
        <a:ext cx="2691076" cy="887251"/>
      </dsp:txXfrm>
    </dsp:sp>
    <dsp:sp modelId="{ACF7FE98-6E81-4295-91E4-BFE5ED682590}">
      <dsp:nvSpPr>
        <dsp:cNvPr id="0" name=""/>
        <dsp:cNvSpPr/>
      </dsp:nvSpPr>
      <dsp:spPr>
        <a:xfrm>
          <a:off x="3715851" y="1115835"/>
          <a:ext cx="2263316" cy="887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01" tIns="93901" rIns="93901" bIns="93901" numCol="1" spcCol="1270" anchor="ctr" anchorCtr="0">
          <a:noAutofit/>
        </a:bodyPr>
        <a:lstStyle/>
        <a:p>
          <a:pPr marL="0" lvl="0" indent="0" algn="l" defTabSz="488950">
            <a:lnSpc>
              <a:spcPct val="100000"/>
            </a:lnSpc>
            <a:spcBef>
              <a:spcPct val="0"/>
            </a:spcBef>
            <a:spcAft>
              <a:spcPct val="35000"/>
            </a:spcAft>
            <a:buNone/>
          </a:pPr>
          <a:r>
            <a:rPr lang="zh-CN" sz="1100" kern="1200"/>
            <a:t>确定接口规范、进度里程碑、关键技术细节等</a:t>
          </a:r>
          <a:endParaRPr lang="en-US" sz="1100" kern="1200"/>
        </a:p>
      </dsp:txBody>
      <dsp:txXfrm>
        <a:off x="3715851" y="1115835"/>
        <a:ext cx="2263316" cy="887251"/>
      </dsp:txXfrm>
    </dsp:sp>
    <dsp:sp modelId="{0F5879C7-41B8-414A-A2E3-C2585117612E}">
      <dsp:nvSpPr>
        <dsp:cNvPr id="0" name=""/>
        <dsp:cNvSpPr/>
      </dsp:nvSpPr>
      <dsp:spPr>
        <a:xfrm>
          <a:off x="0" y="2224899"/>
          <a:ext cx="5980170" cy="887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596CA7-B55A-40B3-B6C1-0CF43B04C6E0}">
      <dsp:nvSpPr>
        <dsp:cNvPr id="0" name=""/>
        <dsp:cNvSpPr/>
      </dsp:nvSpPr>
      <dsp:spPr>
        <a:xfrm>
          <a:off x="268393" y="2424530"/>
          <a:ext cx="487988" cy="487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F1A4BB-436B-412E-B560-85EFB3135CCF}">
      <dsp:nvSpPr>
        <dsp:cNvPr id="0" name=""/>
        <dsp:cNvSpPr/>
      </dsp:nvSpPr>
      <dsp:spPr>
        <a:xfrm>
          <a:off x="1024775" y="2224899"/>
          <a:ext cx="4954393" cy="887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01" tIns="93901" rIns="93901" bIns="93901" numCol="1" spcCol="1270" anchor="ctr" anchorCtr="0">
          <a:noAutofit/>
        </a:bodyPr>
        <a:lstStyle/>
        <a:p>
          <a:pPr marL="0" lvl="0" indent="0" algn="l" defTabSz="800100">
            <a:lnSpc>
              <a:spcPct val="100000"/>
            </a:lnSpc>
            <a:spcBef>
              <a:spcPct val="0"/>
            </a:spcBef>
            <a:spcAft>
              <a:spcPct val="35000"/>
            </a:spcAft>
            <a:buNone/>
          </a:pPr>
          <a:r>
            <a:rPr lang="zh-CN" sz="1800" kern="1200"/>
            <a:t>参与组内的进度研讨和任务分配</a:t>
          </a:r>
          <a:endParaRPr lang="en-US" sz="1800" kern="1200"/>
        </a:p>
      </dsp:txBody>
      <dsp:txXfrm>
        <a:off x="1024775" y="2224899"/>
        <a:ext cx="4954393" cy="887251"/>
      </dsp:txXfrm>
    </dsp:sp>
    <dsp:sp modelId="{90D14A1B-68FB-4F1D-8E00-4356729F186E}">
      <dsp:nvSpPr>
        <dsp:cNvPr id="0" name=""/>
        <dsp:cNvSpPr/>
      </dsp:nvSpPr>
      <dsp:spPr>
        <a:xfrm>
          <a:off x="0" y="3333963"/>
          <a:ext cx="5980170" cy="887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426C39-909A-417F-B3FC-5192614390E2}">
      <dsp:nvSpPr>
        <dsp:cNvPr id="0" name=""/>
        <dsp:cNvSpPr/>
      </dsp:nvSpPr>
      <dsp:spPr>
        <a:xfrm>
          <a:off x="268393" y="3533594"/>
          <a:ext cx="487988" cy="4879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ED6604-02B2-48A5-8C41-86B5E8AA7AB1}">
      <dsp:nvSpPr>
        <dsp:cNvPr id="0" name=""/>
        <dsp:cNvSpPr/>
      </dsp:nvSpPr>
      <dsp:spPr>
        <a:xfrm>
          <a:off x="1024775" y="3333963"/>
          <a:ext cx="4954393" cy="887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01" tIns="93901" rIns="93901" bIns="93901" numCol="1" spcCol="1270" anchor="ctr" anchorCtr="0">
          <a:noAutofit/>
        </a:bodyPr>
        <a:lstStyle/>
        <a:p>
          <a:pPr marL="0" lvl="0" indent="0" algn="l" defTabSz="800100">
            <a:lnSpc>
              <a:spcPct val="100000"/>
            </a:lnSpc>
            <a:spcBef>
              <a:spcPct val="0"/>
            </a:spcBef>
            <a:spcAft>
              <a:spcPct val="35000"/>
            </a:spcAft>
            <a:buNone/>
          </a:pPr>
          <a:r>
            <a:rPr lang="zh-CN" sz="1800" kern="1200"/>
            <a:t>开发任务</a:t>
          </a:r>
          <a:endParaRPr lang="en-US" sz="1800" kern="1200"/>
        </a:p>
      </dsp:txBody>
      <dsp:txXfrm>
        <a:off x="1024775" y="3333963"/>
        <a:ext cx="4954393" cy="887251"/>
      </dsp:txXfrm>
    </dsp:sp>
    <dsp:sp modelId="{2A53D561-3A13-4271-A3A6-4E9AAF332CE2}">
      <dsp:nvSpPr>
        <dsp:cNvPr id="0" name=""/>
        <dsp:cNvSpPr/>
      </dsp:nvSpPr>
      <dsp:spPr>
        <a:xfrm>
          <a:off x="0" y="4443027"/>
          <a:ext cx="5980170" cy="887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9C59BE-4DE1-447A-A1B4-D49F59FE164B}">
      <dsp:nvSpPr>
        <dsp:cNvPr id="0" name=""/>
        <dsp:cNvSpPr/>
      </dsp:nvSpPr>
      <dsp:spPr>
        <a:xfrm>
          <a:off x="268393" y="4642658"/>
          <a:ext cx="487988" cy="4879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C4D3A-ACE0-4612-9EF7-30D8107B408F}">
      <dsp:nvSpPr>
        <dsp:cNvPr id="0" name=""/>
        <dsp:cNvSpPr/>
      </dsp:nvSpPr>
      <dsp:spPr>
        <a:xfrm>
          <a:off x="1024775" y="4443027"/>
          <a:ext cx="4954393" cy="887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01" tIns="93901" rIns="93901" bIns="93901" numCol="1" spcCol="1270" anchor="ctr" anchorCtr="0">
          <a:noAutofit/>
        </a:bodyPr>
        <a:lstStyle/>
        <a:p>
          <a:pPr marL="0" lvl="0" indent="0" algn="l" defTabSz="800100">
            <a:lnSpc>
              <a:spcPct val="100000"/>
            </a:lnSpc>
            <a:spcBef>
              <a:spcPct val="0"/>
            </a:spcBef>
            <a:spcAft>
              <a:spcPct val="35000"/>
            </a:spcAft>
            <a:buNone/>
          </a:pPr>
          <a:r>
            <a:rPr lang="zh-CN" sz="1800" kern="1200"/>
            <a:t>项目最终部署</a:t>
          </a:r>
          <a:endParaRPr lang="en-US" sz="1800" kern="1200"/>
        </a:p>
      </dsp:txBody>
      <dsp:txXfrm>
        <a:off x="1024775" y="4443027"/>
        <a:ext cx="4954393" cy="88725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B9D8E-801E-41F3-BC14-8237345E0597}">
      <dsp:nvSpPr>
        <dsp:cNvPr id="0" name=""/>
        <dsp:cNvSpPr/>
      </dsp:nvSpPr>
      <dsp:spPr>
        <a:xfrm>
          <a:off x="0" y="349799"/>
          <a:ext cx="9144000" cy="2016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9676" tIns="333248" rIns="709676" bIns="113792" numCol="1" spcCol="1270" anchor="t" anchorCtr="0">
          <a:noAutofit/>
        </a:bodyPr>
        <a:lstStyle/>
        <a:p>
          <a:pPr marL="171450" lvl="1" indent="-171450" algn="l" defTabSz="711200">
            <a:lnSpc>
              <a:spcPct val="90000"/>
            </a:lnSpc>
            <a:spcBef>
              <a:spcPct val="0"/>
            </a:spcBef>
            <a:spcAft>
              <a:spcPct val="15000"/>
            </a:spcAft>
            <a:buChar char="•"/>
          </a:pPr>
          <a:r>
            <a:rPr lang="zh-CN" sz="1600" kern="1200"/>
            <a:t>软件项目委托测试申请书</a:t>
          </a:r>
          <a:endParaRPr lang="en-US" sz="1600" kern="1200"/>
        </a:p>
        <a:p>
          <a:pPr marL="171450" lvl="1" indent="-171450" algn="l" defTabSz="711200">
            <a:lnSpc>
              <a:spcPct val="90000"/>
            </a:lnSpc>
            <a:spcBef>
              <a:spcPct val="0"/>
            </a:spcBef>
            <a:spcAft>
              <a:spcPct val="15000"/>
            </a:spcAft>
            <a:buChar char="•"/>
          </a:pPr>
          <a:r>
            <a:rPr lang="zh-CN" sz="1600" kern="1200"/>
            <a:t>软件项目委托测试保密协议</a:t>
          </a:r>
          <a:endParaRPr lang="en-US" sz="1600" kern="1200"/>
        </a:p>
        <a:p>
          <a:pPr marL="171450" lvl="1" indent="-171450" algn="l" defTabSz="711200">
            <a:lnSpc>
              <a:spcPct val="90000"/>
            </a:lnSpc>
            <a:spcBef>
              <a:spcPct val="0"/>
            </a:spcBef>
            <a:spcAft>
              <a:spcPct val="15000"/>
            </a:spcAft>
            <a:buChar char="•"/>
          </a:pPr>
          <a:r>
            <a:rPr lang="zh-CN" sz="1600" kern="1200"/>
            <a:t>软件委托测试合同</a:t>
          </a:r>
          <a:endParaRPr lang="en-US" sz="1600" kern="1200"/>
        </a:p>
        <a:p>
          <a:pPr marL="171450" lvl="1" indent="-171450" algn="l" defTabSz="711200">
            <a:lnSpc>
              <a:spcPct val="90000"/>
            </a:lnSpc>
            <a:spcBef>
              <a:spcPct val="0"/>
            </a:spcBef>
            <a:spcAft>
              <a:spcPct val="15000"/>
            </a:spcAft>
            <a:buChar char="•"/>
          </a:pPr>
          <a:r>
            <a:rPr lang="zh-CN" sz="1600" kern="1200"/>
            <a:t>测试报告</a:t>
          </a:r>
          <a:endParaRPr lang="en-US" sz="1600" kern="1200"/>
        </a:p>
        <a:p>
          <a:pPr marL="171450" lvl="1" indent="-171450" algn="l" defTabSz="711200">
            <a:lnSpc>
              <a:spcPct val="90000"/>
            </a:lnSpc>
            <a:spcBef>
              <a:spcPct val="0"/>
            </a:spcBef>
            <a:spcAft>
              <a:spcPct val="15000"/>
            </a:spcAft>
            <a:buChar char="•"/>
          </a:pPr>
          <a:r>
            <a:rPr lang="zh-CN" sz="1600" kern="1200" dirty="0"/>
            <a:t>用户在线上填写、保存并提交表单，审核通过的表单可以下载相应的文档到本地</a:t>
          </a:r>
          <a:endParaRPr lang="en-US" sz="1600" kern="1200" dirty="0"/>
        </a:p>
      </dsp:txBody>
      <dsp:txXfrm>
        <a:off x="0" y="349799"/>
        <a:ext cx="9144000" cy="2016000"/>
      </dsp:txXfrm>
    </dsp:sp>
    <dsp:sp modelId="{210B53F6-E61A-427E-AB6D-1133ED805BC3}">
      <dsp:nvSpPr>
        <dsp:cNvPr id="0" name=""/>
        <dsp:cNvSpPr/>
      </dsp:nvSpPr>
      <dsp:spPr>
        <a:xfrm>
          <a:off x="457200" y="113639"/>
          <a:ext cx="6400800"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711200">
            <a:lnSpc>
              <a:spcPct val="90000"/>
            </a:lnSpc>
            <a:spcBef>
              <a:spcPct val="0"/>
            </a:spcBef>
            <a:spcAft>
              <a:spcPct val="35000"/>
            </a:spcAft>
            <a:buNone/>
          </a:pPr>
          <a:r>
            <a:rPr lang="zh-CN" sz="1600" kern="1200"/>
            <a:t>参与表单的设计与实现，与后端约定表单的</a:t>
          </a:r>
          <a:r>
            <a:rPr lang="en-US" sz="1600" kern="1200"/>
            <a:t>json</a:t>
          </a:r>
          <a:r>
            <a:rPr lang="zh-CN" sz="1600" kern="1200"/>
            <a:t>数据格式</a:t>
          </a:r>
          <a:r>
            <a:rPr lang="en-US" sz="1600" kern="1200"/>
            <a:t>: </a:t>
          </a:r>
        </a:p>
      </dsp:txBody>
      <dsp:txXfrm>
        <a:off x="480257" y="136696"/>
        <a:ext cx="6354686" cy="426206"/>
      </dsp:txXfrm>
    </dsp:sp>
    <dsp:sp modelId="{905D6C47-A80D-40D7-83B1-2DD92932A7E4}">
      <dsp:nvSpPr>
        <dsp:cNvPr id="0" name=""/>
        <dsp:cNvSpPr/>
      </dsp:nvSpPr>
      <dsp:spPr>
        <a:xfrm>
          <a:off x="0" y="2688360"/>
          <a:ext cx="9144000" cy="1008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9676" tIns="333248" rIns="709676" bIns="113792" numCol="1" spcCol="1270" anchor="t" anchorCtr="0">
          <a:noAutofit/>
        </a:bodyPr>
        <a:lstStyle/>
        <a:p>
          <a:pPr marL="171450" lvl="1" indent="-171450" algn="l" defTabSz="711200">
            <a:lnSpc>
              <a:spcPct val="90000"/>
            </a:lnSpc>
            <a:spcBef>
              <a:spcPct val="0"/>
            </a:spcBef>
            <a:spcAft>
              <a:spcPct val="15000"/>
            </a:spcAft>
            <a:buChar char="•"/>
          </a:pPr>
          <a:r>
            <a:rPr lang="zh-CN" sz="1600" kern="1200"/>
            <a:t>用户通过查询委托</a:t>
          </a:r>
          <a:r>
            <a:rPr lang="en-US" sz="1600" kern="1200"/>
            <a:t>/</a:t>
          </a:r>
          <a:r>
            <a:rPr lang="zh-CN" sz="1600" kern="1200"/>
            <a:t>项目详情了解委托</a:t>
          </a:r>
          <a:r>
            <a:rPr lang="en-US" sz="1600" kern="1200"/>
            <a:t>/</a:t>
          </a:r>
          <a:r>
            <a:rPr lang="zh-CN" sz="1600" kern="1200"/>
            <a:t>项目的进展情况，查询到审核意见，并可以查看和下载委托</a:t>
          </a:r>
          <a:r>
            <a:rPr lang="en-US" sz="1600" kern="1200"/>
            <a:t>/</a:t>
          </a:r>
          <a:r>
            <a:rPr lang="zh-CN" sz="1600" kern="1200"/>
            <a:t>项目相关的文档</a:t>
          </a:r>
          <a:r>
            <a:rPr lang="en-US" sz="1600" kern="1200"/>
            <a:t>.</a:t>
          </a:r>
        </a:p>
      </dsp:txBody>
      <dsp:txXfrm>
        <a:off x="0" y="2688360"/>
        <a:ext cx="9144000" cy="1008000"/>
      </dsp:txXfrm>
    </dsp:sp>
    <dsp:sp modelId="{F4DD8895-D064-45B0-A363-CA3CF6308DD9}">
      <dsp:nvSpPr>
        <dsp:cNvPr id="0" name=""/>
        <dsp:cNvSpPr/>
      </dsp:nvSpPr>
      <dsp:spPr>
        <a:xfrm>
          <a:off x="457200" y="2452200"/>
          <a:ext cx="6400800" cy="4723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711200">
            <a:lnSpc>
              <a:spcPct val="90000"/>
            </a:lnSpc>
            <a:spcBef>
              <a:spcPct val="0"/>
            </a:spcBef>
            <a:spcAft>
              <a:spcPct val="35000"/>
            </a:spcAft>
            <a:buNone/>
          </a:pPr>
          <a:r>
            <a:rPr lang="zh-CN" sz="1600" kern="1200"/>
            <a:t>设计与实现委托详情与项目详情页面：</a:t>
          </a:r>
          <a:endParaRPr lang="en-US" sz="1600" kern="1200"/>
        </a:p>
      </dsp:txBody>
      <dsp:txXfrm>
        <a:off x="480257" y="2475257"/>
        <a:ext cx="6354686" cy="42620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7/16/2022</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275350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7/16/2022</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4584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7/16/2022</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921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7/16/2022</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558758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7/16/2022</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53804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7/16/2022</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192197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7/16/2022</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0367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7/16/2022</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31493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7/16/2022</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54225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7/16/2022</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60293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7/16/2022</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49543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7/16/2022</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070640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7232D-237E-8358-1BC9-424D5074CE38}"/>
              </a:ext>
            </a:extLst>
          </p:cNvPr>
          <p:cNvSpPr>
            <a:spLocks noGrp="1"/>
          </p:cNvSpPr>
          <p:nvPr>
            <p:ph type="ctrTitle"/>
          </p:nvPr>
        </p:nvSpPr>
        <p:spPr>
          <a:xfrm>
            <a:off x="6047980" y="1030406"/>
            <a:ext cx="5068121" cy="3506879"/>
          </a:xfrm>
        </p:spPr>
        <p:txBody>
          <a:bodyPr anchor="ctr">
            <a:normAutofit/>
          </a:bodyPr>
          <a:lstStyle/>
          <a:p>
            <a:pPr algn="l"/>
            <a:r>
              <a:rPr lang="zh-CN" altLang="en-US"/>
              <a:t>南大测试中心前端研发汇报</a:t>
            </a:r>
          </a:p>
        </p:txBody>
      </p:sp>
      <p:sp>
        <p:nvSpPr>
          <p:cNvPr id="3" name="Subtitle 2">
            <a:extLst>
              <a:ext uri="{FF2B5EF4-FFF2-40B4-BE49-F238E27FC236}">
                <a16:creationId xmlns:a16="http://schemas.microsoft.com/office/drawing/2014/main" id="{37AA0848-FAF0-1515-F735-FF9E6FD423D4}"/>
              </a:ext>
            </a:extLst>
          </p:cNvPr>
          <p:cNvSpPr>
            <a:spLocks noGrp="1"/>
          </p:cNvSpPr>
          <p:nvPr>
            <p:ph type="subTitle" idx="1"/>
          </p:nvPr>
        </p:nvSpPr>
        <p:spPr>
          <a:xfrm>
            <a:off x="6047980" y="4691564"/>
            <a:ext cx="5068121" cy="1136029"/>
          </a:xfrm>
        </p:spPr>
        <p:txBody>
          <a:bodyPr>
            <a:normAutofit/>
          </a:bodyPr>
          <a:lstStyle/>
          <a:p>
            <a:pPr algn="l"/>
            <a:r>
              <a:rPr lang="en-US" altLang="zh-CN"/>
              <a:t>E</a:t>
            </a:r>
            <a:r>
              <a:rPr lang="zh-CN" altLang="en-US"/>
              <a:t>组</a:t>
            </a:r>
          </a:p>
        </p:txBody>
      </p:sp>
      <p:pic>
        <p:nvPicPr>
          <p:cNvPr id="90" name="Picture 3" descr="Background pattern&#10;&#10;Description automatically generated">
            <a:extLst>
              <a:ext uri="{FF2B5EF4-FFF2-40B4-BE49-F238E27FC236}">
                <a16:creationId xmlns:a16="http://schemas.microsoft.com/office/drawing/2014/main" id="{D6D4C777-ECAE-7CEF-D54C-20A5D59CDCD0}"/>
              </a:ext>
            </a:extLst>
          </p:cNvPr>
          <p:cNvPicPr>
            <a:picLocks noChangeAspect="1"/>
          </p:cNvPicPr>
          <p:nvPr/>
        </p:nvPicPr>
        <p:blipFill rotWithShape="1">
          <a:blip r:embed="rId2"/>
          <a:srcRect l="11081" r="10114"/>
          <a:stretch/>
        </p:blipFill>
        <p:spPr>
          <a:xfrm>
            <a:off x="20" y="10"/>
            <a:ext cx="5404493" cy="6857990"/>
          </a:xfrm>
          <a:prstGeom prst="rect">
            <a:avLst/>
          </a:prstGeom>
        </p:spPr>
      </p:pic>
    </p:spTree>
    <p:extLst>
      <p:ext uri="{BB962C8B-B14F-4D97-AF65-F5344CB8AC3E}">
        <p14:creationId xmlns:p14="http://schemas.microsoft.com/office/powerpoint/2010/main" val="134931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D6104B-1D0E-5BBD-EFED-D7C03413D5E0}"/>
              </a:ext>
            </a:extLst>
          </p:cNvPr>
          <p:cNvSpPr>
            <a:spLocks noGrp="1"/>
          </p:cNvSpPr>
          <p:nvPr>
            <p:ph type="title"/>
          </p:nvPr>
        </p:nvSpPr>
        <p:spPr>
          <a:xfrm>
            <a:off x="762000" y="779915"/>
            <a:ext cx="3908996" cy="5337050"/>
          </a:xfrm>
        </p:spPr>
        <p:txBody>
          <a:bodyPr anchor="ctr">
            <a:normAutofit/>
          </a:bodyPr>
          <a:lstStyle/>
          <a:p>
            <a:r>
              <a:rPr lang="zh-CN" altLang="en-US" dirty="0"/>
              <a:t>刘东旭</a:t>
            </a:r>
          </a:p>
        </p:txBody>
      </p:sp>
      <p:graphicFrame>
        <p:nvGraphicFramePr>
          <p:cNvPr id="27" name="Content Placeholder 2">
            <a:extLst>
              <a:ext uri="{FF2B5EF4-FFF2-40B4-BE49-F238E27FC236}">
                <a16:creationId xmlns:a16="http://schemas.microsoft.com/office/drawing/2014/main" id="{83EE216E-5B28-CAC4-9193-E5FDCF943B16}"/>
              </a:ext>
            </a:extLst>
          </p:cNvPr>
          <p:cNvGraphicFramePr>
            <a:graphicFrameLocks noGrp="1"/>
          </p:cNvGraphicFramePr>
          <p:nvPr>
            <p:ph idx="1"/>
            <p:extLst>
              <p:ext uri="{D42A27DB-BD31-4B8C-83A1-F6EECF244321}">
                <p14:modId xmlns:p14="http://schemas.microsoft.com/office/powerpoint/2010/main" val="3818416809"/>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7987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B085A8-9512-7DD6-F773-F345FE241487}"/>
              </a:ext>
            </a:extLst>
          </p:cNvPr>
          <p:cNvSpPr>
            <a:spLocks noGrp="1"/>
          </p:cNvSpPr>
          <p:nvPr>
            <p:ph type="title"/>
          </p:nvPr>
        </p:nvSpPr>
        <p:spPr>
          <a:xfrm>
            <a:off x="761999" y="1517903"/>
            <a:ext cx="10668002" cy="1345115"/>
          </a:xfrm>
        </p:spPr>
        <p:txBody>
          <a:bodyPr>
            <a:normAutofit/>
          </a:bodyPr>
          <a:lstStyle/>
          <a:p>
            <a:r>
              <a:rPr lang="zh-CN" altLang="en-US" dirty="0"/>
              <a:t>刘京龙</a:t>
            </a:r>
          </a:p>
        </p:txBody>
      </p:sp>
      <p:graphicFrame>
        <p:nvGraphicFramePr>
          <p:cNvPr id="5" name="Content Placeholder 2">
            <a:extLst>
              <a:ext uri="{FF2B5EF4-FFF2-40B4-BE49-F238E27FC236}">
                <a16:creationId xmlns:a16="http://schemas.microsoft.com/office/drawing/2014/main" id="{F03CC4FB-6159-AA2E-AB73-9D0C954BB610}"/>
              </a:ext>
            </a:extLst>
          </p:cNvPr>
          <p:cNvGraphicFramePr>
            <a:graphicFrameLocks noGrp="1"/>
          </p:cNvGraphicFramePr>
          <p:nvPr>
            <p:ph idx="1"/>
            <p:extLst>
              <p:ext uri="{D42A27DB-BD31-4B8C-83A1-F6EECF244321}">
                <p14:modId xmlns:p14="http://schemas.microsoft.com/office/powerpoint/2010/main" val="1094444762"/>
              </p:ext>
            </p:extLst>
          </p:nvPr>
        </p:nvGraphicFramePr>
        <p:xfrm>
          <a:off x="761999" y="3043450"/>
          <a:ext cx="10668004" cy="2538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322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0A3D52-7C06-27D7-758A-F3813F0F4E48}"/>
              </a:ext>
            </a:extLst>
          </p:cNvPr>
          <p:cNvSpPr>
            <a:spLocks noGrp="1"/>
          </p:cNvSpPr>
          <p:nvPr>
            <p:ph type="title"/>
          </p:nvPr>
        </p:nvSpPr>
        <p:spPr>
          <a:xfrm>
            <a:off x="762000" y="779915"/>
            <a:ext cx="3908996" cy="5337050"/>
          </a:xfrm>
        </p:spPr>
        <p:txBody>
          <a:bodyPr anchor="ctr">
            <a:normAutofit/>
          </a:bodyPr>
          <a:lstStyle/>
          <a:p>
            <a:r>
              <a:rPr lang="zh-CN" altLang="en-US" dirty="0"/>
              <a:t>苏晨阳</a:t>
            </a:r>
          </a:p>
        </p:txBody>
      </p:sp>
      <p:graphicFrame>
        <p:nvGraphicFramePr>
          <p:cNvPr id="5" name="Content Placeholder 2">
            <a:extLst>
              <a:ext uri="{FF2B5EF4-FFF2-40B4-BE49-F238E27FC236}">
                <a16:creationId xmlns:a16="http://schemas.microsoft.com/office/drawing/2014/main" id="{F2443790-1FEE-1926-A4FC-625CE9CA74F2}"/>
              </a:ext>
            </a:extLst>
          </p:cNvPr>
          <p:cNvGraphicFramePr>
            <a:graphicFrameLocks noGrp="1"/>
          </p:cNvGraphicFramePr>
          <p:nvPr>
            <p:ph idx="1"/>
            <p:extLst>
              <p:ext uri="{D42A27DB-BD31-4B8C-83A1-F6EECF244321}">
                <p14:modId xmlns:p14="http://schemas.microsoft.com/office/powerpoint/2010/main" val="3210611311"/>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1437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58B6E23-8493-4A0F-9409-1BB1B3567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99238EC-3EDA-4FF6-9F43-081294A93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F4993D4D-98B3-40A7-986E-15AB6E631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C89BD-11EF-6A34-9D89-6E6F564B0985}"/>
              </a:ext>
            </a:extLst>
          </p:cNvPr>
          <p:cNvSpPr>
            <a:spLocks noGrp="1"/>
          </p:cNvSpPr>
          <p:nvPr>
            <p:ph type="title"/>
          </p:nvPr>
        </p:nvSpPr>
        <p:spPr>
          <a:xfrm>
            <a:off x="1524000" y="1133183"/>
            <a:ext cx="9144000" cy="924218"/>
          </a:xfrm>
        </p:spPr>
        <p:txBody>
          <a:bodyPr anchor="ctr">
            <a:normAutofit/>
          </a:bodyPr>
          <a:lstStyle/>
          <a:p>
            <a:pPr algn="ctr"/>
            <a:r>
              <a:rPr lang="zh-CN" altLang="en-US"/>
              <a:t>曾庆扬</a:t>
            </a:r>
          </a:p>
        </p:txBody>
      </p:sp>
      <p:graphicFrame>
        <p:nvGraphicFramePr>
          <p:cNvPr id="16" name="Content Placeholder 2">
            <a:extLst>
              <a:ext uri="{FF2B5EF4-FFF2-40B4-BE49-F238E27FC236}">
                <a16:creationId xmlns:a16="http://schemas.microsoft.com/office/drawing/2014/main" id="{58A44F2F-32DE-D8BB-C718-70505A880D21}"/>
              </a:ext>
            </a:extLst>
          </p:cNvPr>
          <p:cNvGraphicFramePr>
            <a:graphicFrameLocks noGrp="1"/>
          </p:cNvGraphicFramePr>
          <p:nvPr>
            <p:ph idx="1"/>
            <p:extLst>
              <p:ext uri="{D42A27DB-BD31-4B8C-83A1-F6EECF244321}">
                <p14:modId xmlns:p14="http://schemas.microsoft.com/office/powerpoint/2010/main" val="2407841104"/>
              </p:ext>
            </p:extLst>
          </p:nvPr>
        </p:nvGraphicFramePr>
        <p:xfrm>
          <a:off x="1524000" y="2286000"/>
          <a:ext cx="9144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174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FB92CB-C76F-A7F0-83B8-2454085C7375}"/>
              </a:ext>
            </a:extLst>
          </p:cNvPr>
          <p:cNvSpPr>
            <a:spLocks noGrp="1"/>
          </p:cNvSpPr>
          <p:nvPr>
            <p:ph type="title"/>
          </p:nvPr>
        </p:nvSpPr>
        <p:spPr>
          <a:xfrm>
            <a:off x="762000" y="779915"/>
            <a:ext cx="3908996" cy="5337050"/>
          </a:xfrm>
        </p:spPr>
        <p:txBody>
          <a:bodyPr anchor="ctr">
            <a:normAutofit/>
          </a:bodyPr>
          <a:lstStyle/>
          <a:p>
            <a:r>
              <a:rPr lang="zh-CN" altLang="en-US" dirty="0"/>
              <a:t>张嘉麒</a:t>
            </a:r>
          </a:p>
        </p:txBody>
      </p:sp>
      <p:graphicFrame>
        <p:nvGraphicFramePr>
          <p:cNvPr id="5" name="Content Placeholder 2">
            <a:extLst>
              <a:ext uri="{FF2B5EF4-FFF2-40B4-BE49-F238E27FC236}">
                <a16:creationId xmlns:a16="http://schemas.microsoft.com/office/drawing/2014/main" id="{E6550DC9-C7ED-7194-DA16-51CEFB815DE6}"/>
              </a:ext>
            </a:extLst>
          </p:cNvPr>
          <p:cNvGraphicFramePr>
            <a:graphicFrameLocks noGrp="1"/>
          </p:cNvGraphicFramePr>
          <p:nvPr>
            <p:ph idx="1"/>
            <p:extLst>
              <p:ext uri="{D42A27DB-BD31-4B8C-83A1-F6EECF244321}">
                <p14:modId xmlns:p14="http://schemas.microsoft.com/office/powerpoint/2010/main" val="4243208916"/>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5834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6">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C340C2BF-40B4-4E8A-A6BB-EF76CC80E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2">
            <a:extLst>
              <a:ext uri="{FF2B5EF4-FFF2-40B4-BE49-F238E27FC236}">
                <a16:creationId xmlns:a16="http://schemas.microsoft.com/office/drawing/2014/main" id="{F0F00D00-FA76-49D4-9105-5692A512A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126FC0-D764-583E-05FB-C75674A67CDC}"/>
              </a:ext>
            </a:extLst>
          </p:cNvPr>
          <p:cNvSpPr>
            <a:spLocks noGrp="1"/>
          </p:cNvSpPr>
          <p:nvPr>
            <p:ph type="title"/>
          </p:nvPr>
        </p:nvSpPr>
        <p:spPr>
          <a:xfrm>
            <a:off x="762000" y="1518249"/>
            <a:ext cx="10655300" cy="3071004"/>
          </a:xfrm>
        </p:spPr>
        <p:txBody>
          <a:bodyPr vert="horz" lIns="91440" tIns="45720" rIns="91440" bIns="45720" rtlCol="0" anchor="ctr">
            <a:normAutofit/>
          </a:bodyPr>
          <a:lstStyle/>
          <a:p>
            <a:pPr algn="ctr"/>
            <a:r>
              <a:rPr lang="zh-CN" altLang="en-US" sz="7200"/>
              <a:t>关键技术</a:t>
            </a:r>
          </a:p>
        </p:txBody>
      </p:sp>
    </p:spTree>
    <p:extLst>
      <p:ext uri="{BB962C8B-B14F-4D97-AF65-F5344CB8AC3E}">
        <p14:creationId xmlns:p14="http://schemas.microsoft.com/office/powerpoint/2010/main" val="62744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5CEF6C-77A0-8761-4202-4E5356575362}"/>
              </a:ext>
            </a:extLst>
          </p:cNvPr>
          <p:cNvSpPr>
            <a:spLocks noGrp="1"/>
          </p:cNvSpPr>
          <p:nvPr>
            <p:ph type="title"/>
          </p:nvPr>
        </p:nvSpPr>
        <p:spPr>
          <a:xfrm>
            <a:off x="762000" y="779915"/>
            <a:ext cx="3908996" cy="5337050"/>
          </a:xfrm>
        </p:spPr>
        <p:txBody>
          <a:bodyPr anchor="ctr">
            <a:normAutofit/>
          </a:bodyPr>
          <a:lstStyle/>
          <a:p>
            <a:r>
              <a:rPr lang="en-US" altLang="zh-CN" sz="3300"/>
              <a:t>Typescript/React</a:t>
            </a:r>
            <a:endParaRPr lang="zh-CN" altLang="en-US" sz="3300"/>
          </a:p>
        </p:txBody>
      </p:sp>
      <p:graphicFrame>
        <p:nvGraphicFramePr>
          <p:cNvPr id="23" name="Content Placeholder 2">
            <a:extLst>
              <a:ext uri="{FF2B5EF4-FFF2-40B4-BE49-F238E27FC236}">
                <a16:creationId xmlns:a16="http://schemas.microsoft.com/office/drawing/2014/main" id="{9E22E1A0-5755-0154-ED72-D46C702304DF}"/>
              </a:ext>
            </a:extLst>
          </p:cNvPr>
          <p:cNvGraphicFramePr>
            <a:graphicFrameLocks noGrp="1"/>
          </p:cNvGraphicFramePr>
          <p:nvPr>
            <p:ph idx="1"/>
            <p:extLst>
              <p:ext uri="{D42A27DB-BD31-4B8C-83A1-F6EECF244321}">
                <p14:modId xmlns:p14="http://schemas.microsoft.com/office/powerpoint/2010/main" val="1033771736"/>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0369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FF8CF7-33B6-D2EC-299A-CECE685732EC}"/>
              </a:ext>
            </a:extLst>
          </p:cNvPr>
          <p:cNvSpPr>
            <a:spLocks noGrp="1"/>
          </p:cNvSpPr>
          <p:nvPr>
            <p:ph type="title"/>
          </p:nvPr>
        </p:nvSpPr>
        <p:spPr>
          <a:xfrm>
            <a:off x="762000" y="758953"/>
            <a:ext cx="4089779" cy="2028388"/>
          </a:xfrm>
        </p:spPr>
        <p:txBody>
          <a:bodyPr anchor="ctr">
            <a:normAutofit/>
          </a:bodyPr>
          <a:lstStyle/>
          <a:p>
            <a:r>
              <a:rPr lang="en-US" altLang="zh-CN" dirty="0"/>
              <a:t>UMI</a:t>
            </a:r>
            <a:endParaRPr lang="zh-CN" altLang="en-US" dirty="0"/>
          </a:p>
        </p:txBody>
      </p:sp>
      <p:sp>
        <p:nvSpPr>
          <p:cNvPr id="3" name="Content Placeholder 2">
            <a:extLst>
              <a:ext uri="{FF2B5EF4-FFF2-40B4-BE49-F238E27FC236}">
                <a16:creationId xmlns:a16="http://schemas.microsoft.com/office/drawing/2014/main" id="{D6D77944-3EF6-4302-BFDD-1A3CB51AA3F5}"/>
              </a:ext>
            </a:extLst>
          </p:cNvPr>
          <p:cNvSpPr>
            <a:spLocks noGrp="1"/>
          </p:cNvSpPr>
          <p:nvPr>
            <p:ph idx="1"/>
          </p:nvPr>
        </p:nvSpPr>
        <p:spPr>
          <a:xfrm>
            <a:off x="762000" y="2893326"/>
            <a:ext cx="4089779" cy="3202674"/>
          </a:xfrm>
        </p:spPr>
        <p:txBody>
          <a:bodyPr anchor="t">
            <a:normAutofit/>
          </a:bodyPr>
          <a:lstStyle/>
          <a:p>
            <a:pPr>
              <a:lnSpc>
                <a:spcPct val="95000"/>
              </a:lnSpc>
            </a:pPr>
            <a:r>
              <a:rPr lang="zh-CN" altLang="en-US" sz="1800" dirty="0"/>
              <a:t>可扩展的企业级前端应用框架。</a:t>
            </a:r>
            <a:r>
              <a:rPr lang="en-US" altLang="zh-CN" sz="1800" dirty="0" err="1"/>
              <a:t>UmiJS</a:t>
            </a:r>
            <a:r>
              <a:rPr lang="zh-CN" altLang="en-US" sz="1800" dirty="0"/>
              <a:t>是一个</a:t>
            </a:r>
            <a:r>
              <a:rPr lang="en-US" altLang="zh-CN" sz="1800" dirty="0"/>
              <a:t>React</a:t>
            </a:r>
            <a:r>
              <a:rPr lang="zh-CN" altLang="en-US" sz="1800" dirty="0"/>
              <a:t>之上的用户界面库。本平台利用</a:t>
            </a:r>
            <a:r>
              <a:rPr lang="en-US" altLang="zh-CN" sz="1800" dirty="0" err="1"/>
              <a:t>UmiJS</a:t>
            </a:r>
            <a:r>
              <a:rPr lang="zh-CN" altLang="en-US" sz="1800" dirty="0"/>
              <a:t>内置的构建和打包工具完成应用构建和部署。</a:t>
            </a:r>
            <a:endParaRPr lang="en-US" altLang="zh-CN" sz="1800" dirty="0"/>
          </a:p>
          <a:p>
            <a:pPr>
              <a:lnSpc>
                <a:spcPct val="95000"/>
              </a:lnSpc>
            </a:pPr>
            <a:r>
              <a:rPr lang="zh-CN" altLang="en-US" sz="1800" dirty="0"/>
              <a:t>利用该框架，本项目开发过程中可以实现热更新来提升了调试效率。同时，基于</a:t>
            </a:r>
            <a:r>
              <a:rPr lang="en-US" altLang="zh-CN" sz="1800" dirty="0" err="1"/>
              <a:t>UmiJS</a:t>
            </a:r>
            <a:r>
              <a:rPr lang="zh-CN" altLang="en-US" sz="1800" dirty="0"/>
              <a:t>的加速技术使得应用构建时间比传统</a:t>
            </a:r>
            <a:r>
              <a:rPr lang="en-US" altLang="zh-CN" sz="1800" dirty="0"/>
              <a:t>webpack</a:t>
            </a:r>
            <a:r>
              <a:rPr lang="zh-CN" altLang="en-US" sz="1800" dirty="0"/>
              <a:t>打包大幅缩短。利用</a:t>
            </a:r>
            <a:r>
              <a:rPr lang="en-US" altLang="zh-CN" sz="1800" dirty="0" err="1"/>
              <a:t>UmiJS</a:t>
            </a:r>
            <a:r>
              <a:rPr lang="zh-CN" altLang="en-US" sz="1800" dirty="0"/>
              <a:t>的</a:t>
            </a:r>
            <a:r>
              <a:rPr lang="en-US" altLang="zh-CN" sz="1800" dirty="0"/>
              <a:t>request</a:t>
            </a:r>
            <a:r>
              <a:rPr lang="zh-CN" altLang="en-US" sz="1800" dirty="0"/>
              <a:t>库，实现简洁的异步</a:t>
            </a:r>
            <a:r>
              <a:rPr lang="en-US" altLang="zh-CN" sz="1800" dirty="0"/>
              <a:t>HTTP</a:t>
            </a:r>
            <a:r>
              <a:rPr lang="zh-CN" altLang="en-US" sz="1800" dirty="0"/>
              <a:t>请求、统一的接口格式和错误处理。</a:t>
            </a:r>
          </a:p>
        </p:txBody>
      </p:sp>
      <p:pic>
        <p:nvPicPr>
          <p:cNvPr id="7" name="图片 7">
            <a:extLst>
              <a:ext uri="{FF2B5EF4-FFF2-40B4-BE49-F238E27FC236}">
                <a16:creationId xmlns:a16="http://schemas.microsoft.com/office/drawing/2014/main" id="{C104AA73-80BD-63C3-6BF5-E511B1F42E26}"/>
              </a:ext>
            </a:extLst>
          </p:cNvPr>
          <p:cNvPicPr>
            <a:picLocks noChangeAspect="1"/>
          </p:cNvPicPr>
          <p:nvPr/>
        </p:nvPicPr>
        <p:blipFill>
          <a:blip r:embed="rId2"/>
          <a:stretch>
            <a:fillRect/>
          </a:stretch>
        </p:blipFill>
        <p:spPr>
          <a:xfrm>
            <a:off x="5641077" y="1717536"/>
            <a:ext cx="5026924" cy="4181879"/>
          </a:xfrm>
          <a:prstGeom prst="rect">
            <a:avLst/>
          </a:prstGeom>
          <a:noFill/>
        </p:spPr>
      </p:pic>
    </p:spTree>
    <p:extLst>
      <p:ext uri="{BB962C8B-B14F-4D97-AF65-F5344CB8AC3E}">
        <p14:creationId xmlns:p14="http://schemas.microsoft.com/office/powerpoint/2010/main" val="2833376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0CF1E-4915-4854-AE1A-BE8E8ABDE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378B036-879B-4F45-A653-56FC275A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26A3D-A59B-F34C-AEA3-1CCF724A362A}"/>
              </a:ext>
            </a:extLst>
          </p:cNvPr>
          <p:cNvSpPr>
            <a:spLocks noGrp="1"/>
          </p:cNvSpPr>
          <p:nvPr>
            <p:ph type="title"/>
          </p:nvPr>
        </p:nvSpPr>
        <p:spPr>
          <a:xfrm>
            <a:off x="762000" y="1517903"/>
            <a:ext cx="10668000" cy="1345115"/>
          </a:xfrm>
        </p:spPr>
        <p:txBody>
          <a:bodyPr>
            <a:normAutofit/>
          </a:bodyPr>
          <a:lstStyle/>
          <a:p>
            <a:r>
              <a:rPr lang="zh-CN" altLang="en-US" dirty="0"/>
              <a:t>主要框架：</a:t>
            </a:r>
            <a:r>
              <a:rPr lang="en-US" altLang="zh-CN" dirty="0"/>
              <a:t>Ant Design Pro</a:t>
            </a:r>
            <a:endParaRPr lang="zh-CN" altLang="en-US" dirty="0"/>
          </a:p>
        </p:txBody>
      </p:sp>
      <p:sp>
        <p:nvSpPr>
          <p:cNvPr id="3" name="Content Placeholder 2">
            <a:extLst>
              <a:ext uri="{FF2B5EF4-FFF2-40B4-BE49-F238E27FC236}">
                <a16:creationId xmlns:a16="http://schemas.microsoft.com/office/drawing/2014/main" id="{E5D9C514-BED8-A2CD-3FAB-548CFA2B59BC}"/>
              </a:ext>
            </a:extLst>
          </p:cNvPr>
          <p:cNvSpPr>
            <a:spLocks noGrp="1"/>
          </p:cNvSpPr>
          <p:nvPr>
            <p:ph idx="1"/>
          </p:nvPr>
        </p:nvSpPr>
        <p:spPr>
          <a:xfrm>
            <a:off x="762000" y="2970222"/>
            <a:ext cx="10668000" cy="3125777"/>
          </a:xfrm>
        </p:spPr>
        <p:txBody>
          <a:bodyPr>
            <a:normAutofit/>
          </a:bodyPr>
          <a:lstStyle/>
          <a:p>
            <a:r>
              <a:rPr lang="en-US" altLang="zh-CN" dirty="0"/>
              <a:t>Ant Design Pro </a:t>
            </a:r>
            <a:r>
              <a:rPr lang="zh-CN" altLang="en-US" dirty="0"/>
              <a:t>是基于 </a:t>
            </a:r>
            <a:r>
              <a:rPr lang="en-US" altLang="zh-CN" dirty="0"/>
              <a:t>Ant Design </a:t>
            </a:r>
            <a:r>
              <a:rPr lang="zh-CN" altLang="en-US" dirty="0"/>
              <a:t>和 </a:t>
            </a:r>
            <a:r>
              <a:rPr lang="en-US" altLang="zh-CN" dirty="0"/>
              <a:t>UMI </a:t>
            </a:r>
            <a:r>
              <a:rPr lang="zh-CN" altLang="en-US" dirty="0"/>
              <a:t>的封装的一整套企业级中后台前端</a:t>
            </a:r>
            <a:r>
              <a:rPr lang="en-US" altLang="zh-CN" dirty="0"/>
              <a:t>/</a:t>
            </a:r>
            <a:r>
              <a:rPr lang="zh-CN" altLang="en-US" dirty="0"/>
              <a:t>设计解决方案，致力于在设计规范和基础组件的基础上，继续向上构建，提炼出典型模板</a:t>
            </a:r>
            <a:r>
              <a:rPr lang="en-US" altLang="zh-CN" dirty="0"/>
              <a:t>/</a:t>
            </a:r>
            <a:r>
              <a:rPr lang="zh-CN" altLang="en-US" dirty="0"/>
              <a:t>业务组件</a:t>
            </a:r>
            <a:r>
              <a:rPr lang="en-US" altLang="zh-CN" dirty="0"/>
              <a:t>/</a:t>
            </a:r>
            <a:r>
              <a:rPr lang="zh-CN" altLang="en-US" dirty="0"/>
              <a:t>配套设计资源，进一步提升企业级中后台产品设计研发过程中的</a:t>
            </a:r>
            <a:r>
              <a:rPr lang="en-US" altLang="zh-CN" dirty="0"/>
              <a:t>『</a:t>
            </a:r>
            <a:r>
              <a:rPr lang="zh-CN" altLang="en-US" dirty="0"/>
              <a:t>用户</a:t>
            </a:r>
            <a:r>
              <a:rPr lang="en-US" altLang="zh-CN" dirty="0"/>
              <a:t>』</a:t>
            </a:r>
            <a:r>
              <a:rPr lang="zh-CN" altLang="en-US" dirty="0"/>
              <a:t>和</a:t>
            </a:r>
            <a:r>
              <a:rPr lang="en-US" altLang="zh-CN" dirty="0"/>
              <a:t>『</a:t>
            </a:r>
            <a:r>
              <a:rPr lang="zh-CN" altLang="en-US" dirty="0"/>
              <a:t>设计者</a:t>
            </a:r>
            <a:r>
              <a:rPr lang="en-US" altLang="zh-CN" dirty="0"/>
              <a:t>』</a:t>
            </a:r>
            <a:r>
              <a:rPr lang="zh-CN" altLang="en-US" dirty="0"/>
              <a:t>的体验。</a:t>
            </a:r>
          </a:p>
        </p:txBody>
      </p:sp>
      <p:pic>
        <p:nvPicPr>
          <p:cNvPr id="7" name="图片 8">
            <a:extLst>
              <a:ext uri="{FF2B5EF4-FFF2-40B4-BE49-F238E27FC236}">
                <a16:creationId xmlns:a16="http://schemas.microsoft.com/office/drawing/2014/main" id="{29DE2B29-3FA4-117A-3602-1D6C3BB39BF5}"/>
              </a:ext>
            </a:extLst>
          </p:cNvPr>
          <p:cNvPicPr>
            <a:picLocks noChangeAspect="1"/>
          </p:cNvPicPr>
          <p:nvPr/>
        </p:nvPicPr>
        <p:blipFill>
          <a:blip r:embed="rId2"/>
          <a:stretch>
            <a:fillRect/>
          </a:stretch>
        </p:blipFill>
        <p:spPr>
          <a:xfrm>
            <a:off x="8968740" y="1517903"/>
            <a:ext cx="2461260" cy="411480"/>
          </a:xfrm>
          <a:prstGeom prst="rect">
            <a:avLst/>
          </a:prstGeom>
          <a:noFill/>
          <a:ln>
            <a:noFill/>
          </a:ln>
        </p:spPr>
      </p:pic>
    </p:spTree>
    <p:extLst>
      <p:ext uri="{BB962C8B-B14F-4D97-AF65-F5344CB8AC3E}">
        <p14:creationId xmlns:p14="http://schemas.microsoft.com/office/powerpoint/2010/main" val="66172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0CF1E-4915-4854-AE1A-BE8E8ABDE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378B036-879B-4F45-A653-56FC275A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D9893-897E-358D-08E1-A70F78EDE22A}"/>
              </a:ext>
            </a:extLst>
          </p:cNvPr>
          <p:cNvSpPr>
            <a:spLocks noGrp="1"/>
          </p:cNvSpPr>
          <p:nvPr>
            <p:ph type="title"/>
          </p:nvPr>
        </p:nvSpPr>
        <p:spPr>
          <a:xfrm>
            <a:off x="762000" y="1517903"/>
            <a:ext cx="10668000" cy="1345115"/>
          </a:xfrm>
        </p:spPr>
        <p:txBody>
          <a:bodyPr>
            <a:normAutofit/>
          </a:bodyPr>
          <a:lstStyle/>
          <a:p>
            <a:r>
              <a:rPr lang="zh-CN" altLang="en-US" dirty="0"/>
              <a:t>自动化</a:t>
            </a:r>
            <a:r>
              <a:rPr lang="en-US" altLang="zh-CN" dirty="0"/>
              <a:t>UI</a:t>
            </a:r>
            <a:r>
              <a:rPr lang="zh-CN" altLang="en-US" dirty="0"/>
              <a:t>测试：</a:t>
            </a:r>
            <a:r>
              <a:rPr lang="en-US" altLang="zh-CN" dirty="0"/>
              <a:t>Selenium</a:t>
            </a:r>
            <a:endParaRPr lang="zh-CN" altLang="en-US" dirty="0"/>
          </a:p>
        </p:txBody>
      </p:sp>
      <p:sp>
        <p:nvSpPr>
          <p:cNvPr id="3" name="Content Placeholder 2">
            <a:extLst>
              <a:ext uri="{FF2B5EF4-FFF2-40B4-BE49-F238E27FC236}">
                <a16:creationId xmlns:a16="http://schemas.microsoft.com/office/drawing/2014/main" id="{11DDB871-AA2F-7944-058B-491CBF6F3ADC}"/>
              </a:ext>
            </a:extLst>
          </p:cNvPr>
          <p:cNvSpPr>
            <a:spLocks noGrp="1"/>
          </p:cNvSpPr>
          <p:nvPr>
            <p:ph idx="1"/>
          </p:nvPr>
        </p:nvSpPr>
        <p:spPr>
          <a:xfrm>
            <a:off x="762000" y="2970222"/>
            <a:ext cx="10668000" cy="3125777"/>
          </a:xfrm>
        </p:spPr>
        <p:txBody>
          <a:bodyPr>
            <a:normAutofit/>
          </a:bodyPr>
          <a:lstStyle/>
          <a:p>
            <a:r>
              <a:rPr lang="en-US" altLang="zh-CN" dirty="0"/>
              <a:t>Selenium</a:t>
            </a:r>
            <a:r>
              <a:rPr lang="zh-CN" altLang="en-US" dirty="0"/>
              <a:t>是一个用于</a:t>
            </a:r>
            <a:r>
              <a:rPr lang="en-US" altLang="zh-CN" dirty="0"/>
              <a:t>Web</a:t>
            </a:r>
            <a:r>
              <a:rPr lang="zh-CN" altLang="en-US" dirty="0"/>
              <a:t>应用程序测试的工具。</a:t>
            </a:r>
            <a:r>
              <a:rPr lang="en-US" altLang="zh-CN" dirty="0"/>
              <a:t>Selenium</a:t>
            </a:r>
            <a:r>
              <a:rPr lang="zh-CN" altLang="en-US" dirty="0"/>
              <a:t>测试直接运行在浏览器中，就像真正的用户在操作一样。支持的浏览器包括</a:t>
            </a:r>
            <a:r>
              <a:rPr lang="en-US" altLang="zh-CN" dirty="0"/>
              <a:t>IE</a:t>
            </a:r>
            <a:r>
              <a:rPr lang="zh-CN" altLang="en-US" dirty="0"/>
              <a:t>（</a:t>
            </a:r>
            <a:r>
              <a:rPr lang="en-US" altLang="zh-CN" dirty="0"/>
              <a:t>7, 8, 9, 10, 11</a:t>
            </a:r>
            <a:r>
              <a:rPr lang="zh-CN" altLang="en-US" dirty="0"/>
              <a:t>），</a:t>
            </a:r>
            <a:r>
              <a:rPr lang="en-US" altLang="zh-CN" dirty="0"/>
              <a:t>Mozilla Firefox</a:t>
            </a:r>
            <a:r>
              <a:rPr lang="zh-CN" altLang="en-US" dirty="0"/>
              <a:t>，</a:t>
            </a:r>
            <a:r>
              <a:rPr lang="en-US" altLang="zh-CN" dirty="0"/>
              <a:t>Safari</a:t>
            </a:r>
            <a:r>
              <a:rPr lang="zh-CN" altLang="en-US" dirty="0"/>
              <a:t>，</a:t>
            </a:r>
            <a:r>
              <a:rPr lang="en-US" altLang="zh-CN" dirty="0"/>
              <a:t>Google Chrome</a:t>
            </a:r>
            <a:r>
              <a:rPr lang="zh-CN" altLang="en-US" dirty="0"/>
              <a:t>，</a:t>
            </a:r>
            <a:r>
              <a:rPr lang="en-US" altLang="zh-CN" dirty="0"/>
              <a:t>Opera</a:t>
            </a:r>
            <a:r>
              <a:rPr lang="zh-CN" altLang="en-US" dirty="0"/>
              <a:t>，</a:t>
            </a:r>
            <a:r>
              <a:rPr lang="en-US" altLang="zh-CN" dirty="0"/>
              <a:t>Edge</a:t>
            </a:r>
            <a:r>
              <a:rPr lang="zh-CN" altLang="en-US" dirty="0"/>
              <a:t>等。这个工具的主要功能包括：测试与浏览器的兼容性</a:t>
            </a:r>
            <a:r>
              <a:rPr lang="en-US" altLang="zh-CN" dirty="0"/>
              <a:t>——</a:t>
            </a:r>
            <a:r>
              <a:rPr lang="zh-CN" altLang="en-US" dirty="0"/>
              <a:t>测试应用程序看是否能够很好得工作在不同浏览器和操作系统之上。测试系统功能</a:t>
            </a:r>
            <a:r>
              <a:rPr lang="en-US" altLang="zh-CN" dirty="0"/>
              <a:t>——</a:t>
            </a:r>
            <a:r>
              <a:rPr lang="zh-CN" altLang="en-US" dirty="0"/>
              <a:t>创建回归测试检验软件功能和用户需求。支持自动录制动作和自动生成</a:t>
            </a:r>
            <a:r>
              <a:rPr lang="en-US" altLang="zh-CN" dirty="0" err="1"/>
              <a:t>.Net</a:t>
            </a:r>
            <a:r>
              <a:rPr lang="zh-CN" altLang="en-US" dirty="0"/>
              <a:t>、</a:t>
            </a:r>
            <a:r>
              <a:rPr lang="en-US" altLang="zh-CN" dirty="0"/>
              <a:t>Java</a:t>
            </a:r>
            <a:r>
              <a:rPr lang="zh-CN" altLang="en-US" dirty="0"/>
              <a:t>、</a:t>
            </a:r>
            <a:r>
              <a:rPr lang="en-US" altLang="zh-CN" dirty="0"/>
              <a:t>Perl</a:t>
            </a:r>
            <a:r>
              <a:rPr lang="zh-CN" altLang="en-US" dirty="0"/>
              <a:t>等不同语言的测试脚本。</a:t>
            </a:r>
          </a:p>
        </p:txBody>
      </p:sp>
      <p:pic>
        <p:nvPicPr>
          <p:cNvPr id="9" name="Picture 8">
            <a:extLst>
              <a:ext uri="{FF2B5EF4-FFF2-40B4-BE49-F238E27FC236}">
                <a16:creationId xmlns:a16="http://schemas.microsoft.com/office/drawing/2014/main" id="{FC1830FA-81BD-C6F6-84A6-E3CB9CC661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83520" y="1143980"/>
            <a:ext cx="1046480" cy="1046480"/>
          </a:xfrm>
          <a:prstGeom prst="rect">
            <a:avLst/>
          </a:prstGeom>
          <a:noFill/>
          <a:ln>
            <a:noFill/>
          </a:ln>
        </p:spPr>
      </p:pic>
    </p:spTree>
    <p:extLst>
      <p:ext uri="{BB962C8B-B14F-4D97-AF65-F5344CB8AC3E}">
        <p14:creationId xmlns:p14="http://schemas.microsoft.com/office/powerpoint/2010/main" val="81150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47D9DA-62E6-D4B1-8206-6373871FC71E}"/>
              </a:ext>
            </a:extLst>
          </p:cNvPr>
          <p:cNvSpPr>
            <a:spLocks noGrp="1"/>
          </p:cNvSpPr>
          <p:nvPr>
            <p:ph type="title"/>
          </p:nvPr>
        </p:nvSpPr>
        <p:spPr>
          <a:xfrm>
            <a:off x="762000" y="779915"/>
            <a:ext cx="3908996" cy="5337050"/>
          </a:xfrm>
        </p:spPr>
        <p:txBody>
          <a:bodyPr anchor="ctr">
            <a:normAutofit/>
          </a:bodyPr>
          <a:lstStyle/>
          <a:p>
            <a:r>
              <a:rPr lang="zh-CN" altLang="en-US" dirty="0"/>
              <a:t>目录</a:t>
            </a:r>
          </a:p>
        </p:txBody>
      </p:sp>
      <p:graphicFrame>
        <p:nvGraphicFramePr>
          <p:cNvPr id="5" name="Content Placeholder 2">
            <a:extLst>
              <a:ext uri="{FF2B5EF4-FFF2-40B4-BE49-F238E27FC236}">
                <a16:creationId xmlns:a16="http://schemas.microsoft.com/office/drawing/2014/main" id="{74EC2F9A-FDC1-E8E4-6AF4-DDB9F638F629}"/>
              </a:ext>
            </a:extLst>
          </p:cNvPr>
          <p:cNvGraphicFramePr>
            <a:graphicFrameLocks noGrp="1"/>
          </p:cNvGraphicFramePr>
          <p:nvPr>
            <p:ph idx="1"/>
            <p:extLst>
              <p:ext uri="{D42A27DB-BD31-4B8C-83A1-F6EECF244321}">
                <p14:modId xmlns:p14="http://schemas.microsoft.com/office/powerpoint/2010/main" val="3454628841"/>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32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22581-F00C-7A24-B9E1-2046195AB6BE}"/>
              </a:ext>
            </a:extLst>
          </p:cNvPr>
          <p:cNvSpPr>
            <a:spLocks noGrp="1"/>
          </p:cNvSpPr>
          <p:nvPr>
            <p:ph type="title"/>
          </p:nvPr>
        </p:nvSpPr>
        <p:spPr>
          <a:xfrm>
            <a:off x="762000" y="4416272"/>
            <a:ext cx="4594426" cy="1695995"/>
          </a:xfrm>
        </p:spPr>
        <p:txBody>
          <a:bodyPr>
            <a:normAutofit/>
          </a:bodyPr>
          <a:lstStyle/>
          <a:p>
            <a:r>
              <a:rPr lang="zh-CN" altLang="en-US" dirty="0"/>
              <a:t>代码文档生成：</a:t>
            </a:r>
            <a:r>
              <a:rPr lang="en-US" altLang="zh-CN" dirty="0" err="1"/>
              <a:t>TypeDoc</a:t>
            </a:r>
            <a:endParaRPr lang="zh-CN" altLang="en-US" dirty="0"/>
          </a:p>
        </p:txBody>
      </p:sp>
      <p:pic>
        <p:nvPicPr>
          <p:cNvPr id="4" name="Picture 3">
            <a:extLst>
              <a:ext uri="{FF2B5EF4-FFF2-40B4-BE49-F238E27FC236}">
                <a16:creationId xmlns:a16="http://schemas.microsoft.com/office/drawing/2014/main" id="{D32D8983-FD07-2F00-0C51-7AEE78A6CE81}"/>
              </a:ext>
            </a:extLst>
          </p:cNvPr>
          <p:cNvPicPr>
            <a:picLocks noChangeAspect="1"/>
          </p:cNvPicPr>
          <p:nvPr/>
        </p:nvPicPr>
        <p:blipFill>
          <a:blip r:embed="rId2"/>
          <a:stretch>
            <a:fillRect/>
          </a:stretch>
        </p:blipFill>
        <p:spPr>
          <a:xfrm>
            <a:off x="765477" y="862008"/>
            <a:ext cx="10699802" cy="3129690"/>
          </a:xfrm>
          <a:prstGeom prst="rect">
            <a:avLst/>
          </a:prstGeom>
        </p:spPr>
      </p:pic>
      <p:sp>
        <p:nvSpPr>
          <p:cNvPr id="3" name="Content Placeholder 2">
            <a:extLst>
              <a:ext uri="{FF2B5EF4-FFF2-40B4-BE49-F238E27FC236}">
                <a16:creationId xmlns:a16="http://schemas.microsoft.com/office/drawing/2014/main" id="{5DAFC1DA-DC67-5515-685C-4639D3FA1A16}"/>
              </a:ext>
            </a:extLst>
          </p:cNvPr>
          <p:cNvSpPr>
            <a:spLocks noGrp="1"/>
          </p:cNvSpPr>
          <p:nvPr>
            <p:ph idx="1"/>
          </p:nvPr>
        </p:nvSpPr>
        <p:spPr>
          <a:xfrm>
            <a:off x="6099478" y="4416274"/>
            <a:ext cx="5330522" cy="1695996"/>
          </a:xfrm>
        </p:spPr>
        <p:txBody>
          <a:bodyPr>
            <a:normAutofit/>
          </a:bodyPr>
          <a:lstStyle/>
          <a:p>
            <a:pPr>
              <a:lnSpc>
                <a:spcPct val="95000"/>
              </a:lnSpc>
            </a:pPr>
            <a:r>
              <a:rPr lang="en-US" altLang="zh-CN" err="1">
                <a:effectLst/>
                <a:latin typeface="Cambria" panose="02040503050406030204" pitchFamily="18" charset="0"/>
                <a:ea typeface="宋体" panose="02010600030101010101" pitchFamily="2" charset="-122"/>
                <a:cs typeface="Times New Roman" panose="02020603050405020304" pitchFamily="18" charset="0"/>
              </a:rPr>
              <a:t>TypeDoc</a:t>
            </a:r>
            <a:r>
              <a:rPr lang="zh-CN" altLang="zh-CN">
                <a:effectLst/>
                <a:latin typeface="Cambria" panose="02040503050406030204" pitchFamily="18" charset="0"/>
                <a:ea typeface="宋体" panose="02010600030101010101" pitchFamily="2" charset="-122"/>
                <a:cs typeface="Times New Roman" panose="02020603050405020304" pitchFamily="18" charset="0"/>
              </a:rPr>
              <a:t>是一个面向</a:t>
            </a:r>
            <a:r>
              <a:rPr lang="en-US" altLang="zh-CN">
                <a:effectLst/>
                <a:latin typeface="Cambria" panose="02040503050406030204" pitchFamily="18" charset="0"/>
                <a:ea typeface="宋体" panose="02010600030101010101" pitchFamily="2" charset="-122"/>
                <a:cs typeface="Times New Roman" panose="02020603050405020304" pitchFamily="18" charset="0"/>
              </a:rPr>
              <a:t>TypeScript</a:t>
            </a:r>
            <a:r>
              <a:rPr lang="zh-CN" altLang="zh-CN">
                <a:effectLst/>
                <a:latin typeface="Cambria" panose="02040503050406030204" pitchFamily="18" charset="0"/>
                <a:ea typeface="宋体" panose="02010600030101010101" pitchFamily="2" charset="-122"/>
                <a:cs typeface="Times New Roman" panose="02020603050405020304" pitchFamily="18" charset="0"/>
              </a:rPr>
              <a:t>语言的文档生成工具。在本项目中与</a:t>
            </a:r>
            <a:r>
              <a:rPr lang="en-US" altLang="zh-CN">
                <a:effectLst/>
                <a:latin typeface="Cambria" panose="02040503050406030204" pitchFamily="18" charset="0"/>
                <a:ea typeface="宋体" panose="02010600030101010101" pitchFamily="2" charset="-122"/>
                <a:cs typeface="Times New Roman" panose="02020603050405020304" pitchFamily="18" charset="0"/>
              </a:rPr>
              <a:t>Gulp</a:t>
            </a:r>
            <a:r>
              <a:rPr lang="zh-CN" altLang="zh-CN">
                <a:effectLst/>
                <a:latin typeface="Cambria" panose="02040503050406030204" pitchFamily="18" charset="0"/>
                <a:ea typeface="宋体" panose="02010600030101010101" pitchFamily="2" charset="-122"/>
                <a:cs typeface="Times New Roman" panose="02020603050405020304" pitchFamily="18" charset="0"/>
              </a:rPr>
              <a:t>配合使用，利用注释生成代码文档。</a:t>
            </a:r>
          </a:p>
          <a:p>
            <a:pPr>
              <a:lnSpc>
                <a:spcPct val="95000"/>
              </a:lnSpc>
            </a:pPr>
            <a:endParaRPr lang="zh-CN" altLang="en-US"/>
          </a:p>
        </p:txBody>
      </p:sp>
    </p:spTree>
    <p:extLst>
      <p:ext uri="{BB962C8B-B14F-4D97-AF65-F5344CB8AC3E}">
        <p14:creationId xmlns:p14="http://schemas.microsoft.com/office/powerpoint/2010/main" val="1601692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 name="Rectangle 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A639D-2A8F-8F5B-F2DB-91CF4E6EF4F9}"/>
              </a:ext>
            </a:extLst>
          </p:cNvPr>
          <p:cNvSpPr>
            <a:spLocks noGrp="1"/>
          </p:cNvSpPr>
          <p:nvPr>
            <p:ph type="title"/>
          </p:nvPr>
        </p:nvSpPr>
        <p:spPr>
          <a:xfrm>
            <a:off x="1517904" y="1517904"/>
            <a:ext cx="9144000" cy="2798064"/>
          </a:xfrm>
        </p:spPr>
        <p:txBody>
          <a:bodyPr vert="horz" lIns="91440" tIns="45720" rIns="91440" bIns="45720" rtlCol="0" anchor="ctr">
            <a:normAutofit/>
          </a:bodyPr>
          <a:lstStyle/>
          <a:p>
            <a:pPr algn="ctr"/>
            <a:r>
              <a:rPr lang="zh-CN" altLang="en-US" sz="6000"/>
              <a:t>技术特性</a:t>
            </a:r>
          </a:p>
        </p:txBody>
      </p:sp>
    </p:spTree>
    <p:extLst>
      <p:ext uri="{BB962C8B-B14F-4D97-AF65-F5344CB8AC3E}">
        <p14:creationId xmlns:p14="http://schemas.microsoft.com/office/powerpoint/2010/main" val="827516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DF4C-E9C2-A062-0F46-52DD8119816A}"/>
              </a:ext>
            </a:extLst>
          </p:cNvPr>
          <p:cNvSpPr>
            <a:spLocks noGrp="1"/>
          </p:cNvSpPr>
          <p:nvPr>
            <p:ph type="title"/>
          </p:nvPr>
        </p:nvSpPr>
        <p:spPr/>
        <p:txBody>
          <a:bodyPr/>
          <a:lstStyle/>
          <a:p>
            <a:r>
              <a:rPr lang="zh-CN" altLang="en-US" dirty="0"/>
              <a:t>技术特性</a:t>
            </a:r>
          </a:p>
        </p:txBody>
      </p:sp>
      <p:sp>
        <p:nvSpPr>
          <p:cNvPr id="3" name="Content Placeholder 2">
            <a:extLst>
              <a:ext uri="{FF2B5EF4-FFF2-40B4-BE49-F238E27FC236}">
                <a16:creationId xmlns:a16="http://schemas.microsoft.com/office/drawing/2014/main" id="{F9C72F6D-C836-5830-8E69-B8CA6D35D257}"/>
              </a:ext>
            </a:extLst>
          </p:cNvPr>
          <p:cNvSpPr>
            <a:spLocks noGrp="1"/>
          </p:cNvSpPr>
          <p:nvPr>
            <p:ph idx="1"/>
          </p:nvPr>
        </p:nvSpPr>
        <p:spPr/>
        <p:txBody>
          <a:bodyPr/>
          <a:lstStyle/>
          <a:p>
            <a:r>
              <a:rPr lang="zh-CN" altLang="en-US" dirty="0"/>
              <a:t>与后端高度解藕，利用</a:t>
            </a:r>
            <a:r>
              <a:rPr lang="en-US" altLang="zh-CN" dirty="0"/>
              <a:t>proxy</a:t>
            </a:r>
            <a:r>
              <a:rPr lang="zh-CN" altLang="en-US" dirty="0"/>
              <a:t>反向代理工具可以实现不同环境下的代理配置，并可实现自行</a:t>
            </a:r>
            <a:r>
              <a:rPr lang="en-US" altLang="zh-CN" dirty="0"/>
              <a:t>mock</a:t>
            </a:r>
            <a:r>
              <a:rPr lang="zh-CN" altLang="en-US" dirty="0"/>
              <a:t>数据。</a:t>
            </a:r>
            <a:endParaRPr lang="en-US" altLang="zh-CN" dirty="0"/>
          </a:p>
          <a:p>
            <a:r>
              <a:rPr lang="zh-CN" altLang="en-US" dirty="0"/>
              <a:t>基于用户</a:t>
            </a:r>
            <a:r>
              <a:rPr lang="en-US" altLang="zh-CN" dirty="0"/>
              <a:t>——</a:t>
            </a:r>
            <a:r>
              <a:rPr lang="zh-CN" altLang="en-US" dirty="0"/>
              <a:t>角色</a:t>
            </a:r>
            <a:r>
              <a:rPr lang="en-US" altLang="zh-CN" dirty="0"/>
              <a:t>——</a:t>
            </a:r>
            <a:r>
              <a:rPr lang="zh-CN" altLang="en-US" dirty="0"/>
              <a:t>功能的映射关系，实现可视化地对不同部门和级别的人员进行权限配置。</a:t>
            </a:r>
            <a:endParaRPr lang="en-US" altLang="zh-CN" dirty="0"/>
          </a:p>
          <a:p>
            <a:r>
              <a:rPr lang="zh-CN" altLang="en-US" dirty="0"/>
              <a:t>多处实现数据动态加载，提升用户界面性能和交互流畅度。</a:t>
            </a:r>
            <a:endParaRPr lang="en-US" altLang="zh-CN" dirty="0"/>
          </a:p>
          <a:p>
            <a:r>
              <a:rPr lang="zh-CN" altLang="en-US" dirty="0"/>
              <a:t>实现自动化</a:t>
            </a:r>
            <a:r>
              <a:rPr lang="en-US" altLang="zh-CN" dirty="0"/>
              <a:t>UI</a:t>
            </a:r>
            <a:r>
              <a:rPr lang="zh-CN" altLang="en-US" dirty="0"/>
              <a:t>测试和基于规范注释的自动化代码文档。</a:t>
            </a:r>
          </a:p>
        </p:txBody>
      </p:sp>
    </p:spTree>
    <p:extLst>
      <p:ext uri="{BB962C8B-B14F-4D97-AF65-F5344CB8AC3E}">
        <p14:creationId xmlns:p14="http://schemas.microsoft.com/office/powerpoint/2010/main" val="2849176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E2F525F-B770-A3AE-D2FA-BB295D0AF7F9}"/>
              </a:ext>
            </a:extLst>
          </p:cNvPr>
          <p:cNvSpPr>
            <a:spLocks noGrp="1"/>
          </p:cNvSpPr>
          <p:nvPr>
            <p:ph type="title"/>
          </p:nvPr>
        </p:nvSpPr>
        <p:spPr>
          <a:xfrm>
            <a:off x="1517904" y="1517904"/>
            <a:ext cx="9144000" cy="2798064"/>
          </a:xfrm>
        </p:spPr>
        <p:txBody>
          <a:bodyPr vert="horz" lIns="91440" tIns="45720" rIns="91440" bIns="45720" rtlCol="0" anchor="ctr">
            <a:normAutofit/>
          </a:bodyPr>
          <a:lstStyle/>
          <a:p>
            <a:pPr algn="ctr"/>
            <a:r>
              <a:rPr lang="zh-CN" altLang="en-US" sz="6000"/>
              <a:t>辅助工具</a:t>
            </a:r>
          </a:p>
        </p:txBody>
      </p:sp>
    </p:spTree>
    <p:extLst>
      <p:ext uri="{BB962C8B-B14F-4D97-AF65-F5344CB8AC3E}">
        <p14:creationId xmlns:p14="http://schemas.microsoft.com/office/powerpoint/2010/main" val="957434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ACC760-481C-5023-9958-8F9B922FAAE5}"/>
              </a:ext>
            </a:extLst>
          </p:cNvPr>
          <p:cNvSpPr>
            <a:spLocks noGrp="1"/>
          </p:cNvSpPr>
          <p:nvPr>
            <p:ph type="title"/>
          </p:nvPr>
        </p:nvSpPr>
        <p:spPr/>
        <p:txBody>
          <a:bodyPr/>
          <a:lstStyle/>
          <a:p>
            <a:r>
              <a:rPr lang="zh-CN" altLang="en-US" dirty="0"/>
              <a:t>辅助工具</a:t>
            </a:r>
          </a:p>
        </p:txBody>
      </p:sp>
      <p:sp>
        <p:nvSpPr>
          <p:cNvPr id="4" name="Content Placeholder 3">
            <a:extLst>
              <a:ext uri="{FF2B5EF4-FFF2-40B4-BE49-F238E27FC236}">
                <a16:creationId xmlns:a16="http://schemas.microsoft.com/office/drawing/2014/main" id="{2021CFB6-95D4-8569-46EF-D7FB1B72F60B}"/>
              </a:ext>
            </a:extLst>
          </p:cNvPr>
          <p:cNvSpPr>
            <a:spLocks noGrp="1"/>
          </p:cNvSpPr>
          <p:nvPr>
            <p:ph idx="1"/>
          </p:nvPr>
        </p:nvSpPr>
        <p:spPr/>
        <p:txBody>
          <a:bodyPr/>
          <a:lstStyle/>
          <a:p>
            <a:r>
              <a:rPr lang="en-US" altLang="zh-CN" dirty="0"/>
              <a:t>IntelliJ IDEA/WebStorm</a:t>
            </a:r>
          </a:p>
          <a:p>
            <a:r>
              <a:rPr lang="en-US" altLang="zh-CN" dirty="0"/>
              <a:t>RoboForm</a:t>
            </a:r>
            <a:r>
              <a:rPr lang="zh-CN" altLang="en-US" dirty="0"/>
              <a:t>自动表单填写</a:t>
            </a:r>
            <a:endParaRPr lang="en-US" altLang="zh-CN" dirty="0"/>
          </a:p>
          <a:p>
            <a:r>
              <a:rPr lang="en-US" altLang="zh-CN" dirty="0"/>
              <a:t>Python Unit Test/Beautiful Report</a:t>
            </a:r>
            <a:endParaRPr lang="zh-CN" altLang="en-US" dirty="0"/>
          </a:p>
        </p:txBody>
      </p:sp>
    </p:spTree>
    <p:extLst>
      <p:ext uri="{BB962C8B-B14F-4D97-AF65-F5344CB8AC3E}">
        <p14:creationId xmlns:p14="http://schemas.microsoft.com/office/powerpoint/2010/main" val="3958358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 name="Rectangle 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39D6D-8A07-7B37-1ED5-1FC11A393C93}"/>
              </a:ext>
            </a:extLst>
          </p:cNvPr>
          <p:cNvSpPr>
            <a:spLocks noGrp="1"/>
          </p:cNvSpPr>
          <p:nvPr>
            <p:ph type="title"/>
          </p:nvPr>
        </p:nvSpPr>
        <p:spPr>
          <a:xfrm>
            <a:off x="762000" y="1517904"/>
            <a:ext cx="9899904" cy="2796945"/>
          </a:xfrm>
        </p:spPr>
        <p:txBody>
          <a:bodyPr vert="horz" lIns="91440" tIns="45720" rIns="91440" bIns="45720" rtlCol="0" anchor="ctr">
            <a:normAutofit/>
          </a:bodyPr>
          <a:lstStyle/>
          <a:p>
            <a:r>
              <a:rPr lang="zh-CN" altLang="en-US" sz="6000" dirty="0"/>
              <a:t>数据统计</a:t>
            </a:r>
          </a:p>
        </p:txBody>
      </p:sp>
    </p:spTree>
    <p:extLst>
      <p:ext uri="{BB962C8B-B14F-4D97-AF65-F5344CB8AC3E}">
        <p14:creationId xmlns:p14="http://schemas.microsoft.com/office/powerpoint/2010/main" val="2623023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C661-B882-6836-A369-5167338EFC51}"/>
              </a:ext>
            </a:extLst>
          </p:cNvPr>
          <p:cNvSpPr>
            <a:spLocks noGrp="1"/>
          </p:cNvSpPr>
          <p:nvPr>
            <p:ph type="title"/>
          </p:nvPr>
        </p:nvSpPr>
        <p:spPr/>
        <p:txBody>
          <a:bodyPr/>
          <a:lstStyle/>
          <a:p>
            <a:r>
              <a:rPr lang="zh-CN" altLang="en-US" dirty="0"/>
              <a:t>总体代码量</a:t>
            </a:r>
          </a:p>
        </p:txBody>
      </p:sp>
      <p:sp>
        <p:nvSpPr>
          <p:cNvPr id="3" name="Content Placeholder 2">
            <a:extLst>
              <a:ext uri="{FF2B5EF4-FFF2-40B4-BE49-F238E27FC236}">
                <a16:creationId xmlns:a16="http://schemas.microsoft.com/office/drawing/2014/main" id="{A34638AC-40F8-A041-A9E7-4EFE5FBB223D}"/>
              </a:ext>
            </a:extLst>
          </p:cNvPr>
          <p:cNvSpPr>
            <a:spLocks noGrp="1"/>
          </p:cNvSpPr>
          <p:nvPr>
            <p:ph idx="1"/>
          </p:nvPr>
        </p:nvSpPr>
        <p:spPr/>
        <p:txBody>
          <a:bodyPr/>
          <a:lstStyle/>
          <a:p>
            <a:r>
              <a:rPr lang="zh-CN" altLang="en-US" dirty="0"/>
              <a:t>文件数：</a:t>
            </a:r>
            <a:r>
              <a:rPr lang="en-US" altLang="zh-CN" dirty="0"/>
              <a:t>269</a:t>
            </a:r>
          </a:p>
          <a:p>
            <a:r>
              <a:rPr lang="zh-CN" altLang="en-US" dirty="0"/>
              <a:t>代码行数：</a:t>
            </a:r>
            <a:r>
              <a:rPr lang="en-US" altLang="zh-CN" dirty="0"/>
              <a:t>21426</a:t>
            </a:r>
          </a:p>
          <a:p>
            <a:r>
              <a:rPr lang="zh-CN" altLang="en-US" dirty="0"/>
              <a:t>注释行数：</a:t>
            </a:r>
            <a:r>
              <a:rPr lang="en-US" altLang="zh-CN" dirty="0"/>
              <a:t>2111</a:t>
            </a:r>
          </a:p>
          <a:p>
            <a:r>
              <a:rPr lang="zh-CN" altLang="en-US" dirty="0"/>
              <a:t>空白行数：</a:t>
            </a:r>
            <a:r>
              <a:rPr lang="en-US" altLang="zh-CN" dirty="0"/>
              <a:t>1143</a:t>
            </a:r>
          </a:p>
          <a:p>
            <a:r>
              <a:rPr lang="zh-CN" altLang="en-US" dirty="0"/>
              <a:t>总行数：</a:t>
            </a:r>
            <a:r>
              <a:rPr lang="en-US" altLang="zh-CN" dirty="0"/>
              <a:t>24680</a:t>
            </a:r>
            <a:endParaRPr lang="zh-CN" altLang="en-US" dirty="0"/>
          </a:p>
        </p:txBody>
      </p:sp>
    </p:spTree>
    <p:extLst>
      <p:ext uri="{BB962C8B-B14F-4D97-AF65-F5344CB8AC3E}">
        <p14:creationId xmlns:p14="http://schemas.microsoft.com/office/powerpoint/2010/main" val="2553265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Freeform: Shape 5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2" name="Rectangle 61">
            <a:extLst>
              <a:ext uri="{FF2B5EF4-FFF2-40B4-BE49-F238E27FC236}">
                <a16:creationId xmlns:a16="http://schemas.microsoft.com/office/drawing/2014/main" id="{ADFFAB7E-4788-405E-A4D8-B6644AE46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9F985A2-1334-4D86-97FF-10FE78059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6" name="Rectangle 65">
            <a:extLst>
              <a:ext uri="{FF2B5EF4-FFF2-40B4-BE49-F238E27FC236}">
                <a16:creationId xmlns:a16="http://schemas.microsoft.com/office/drawing/2014/main" id="{611151DD-A4A6-4DD2-B74D-ECEC523E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1AC4E0-671D-72B5-F965-1B0931D44B43}"/>
              </a:ext>
            </a:extLst>
          </p:cNvPr>
          <p:cNvSpPr>
            <a:spLocks noGrp="1"/>
          </p:cNvSpPr>
          <p:nvPr>
            <p:ph type="title"/>
          </p:nvPr>
        </p:nvSpPr>
        <p:spPr>
          <a:xfrm>
            <a:off x="762000" y="1517650"/>
            <a:ext cx="4465093" cy="2797175"/>
          </a:xfrm>
        </p:spPr>
        <p:txBody>
          <a:bodyPr vert="horz" lIns="91440" tIns="45720" rIns="91440" bIns="45720" rtlCol="0" anchor="b">
            <a:normAutofit/>
          </a:bodyPr>
          <a:lstStyle/>
          <a:p>
            <a:r>
              <a:rPr lang="zh-CN" altLang="en-US" sz="6000"/>
              <a:t>个人贡献</a:t>
            </a:r>
          </a:p>
        </p:txBody>
      </p:sp>
      <p:graphicFrame>
        <p:nvGraphicFramePr>
          <p:cNvPr id="4" name="Table 4">
            <a:extLst>
              <a:ext uri="{FF2B5EF4-FFF2-40B4-BE49-F238E27FC236}">
                <a16:creationId xmlns:a16="http://schemas.microsoft.com/office/drawing/2014/main" id="{DE9B7CEA-2204-8258-BA05-55F6032CFDB3}"/>
              </a:ext>
            </a:extLst>
          </p:cNvPr>
          <p:cNvGraphicFramePr>
            <a:graphicFrameLocks noGrp="1"/>
          </p:cNvGraphicFramePr>
          <p:nvPr>
            <p:ph idx="1"/>
            <p:extLst>
              <p:ext uri="{D42A27DB-BD31-4B8C-83A1-F6EECF244321}">
                <p14:modId xmlns:p14="http://schemas.microsoft.com/office/powerpoint/2010/main" val="2519003120"/>
              </p:ext>
            </p:extLst>
          </p:nvPr>
        </p:nvGraphicFramePr>
        <p:xfrm>
          <a:off x="6007813" y="1480782"/>
          <a:ext cx="5377188" cy="4647069"/>
        </p:xfrm>
        <a:graphic>
          <a:graphicData uri="http://schemas.openxmlformats.org/drawingml/2006/table">
            <a:tbl>
              <a:tblPr firstRow="1" bandRow="1">
                <a:solidFill>
                  <a:srgbClr val="F2F2F2">
                    <a:alpha val="30196"/>
                  </a:srgbClr>
                </a:solidFill>
                <a:tableStyleId>{5C22544A-7EE6-4342-B048-85BDC9FD1C3A}</a:tableStyleId>
              </a:tblPr>
              <a:tblGrid>
                <a:gridCol w="2300953">
                  <a:extLst>
                    <a:ext uri="{9D8B030D-6E8A-4147-A177-3AD203B41FA5}">
                      <a16:colId xmlns:a16="http://schemas.microsoft.com/office/drawing/2014/main" val="1339537366"/>
                    </a:ext>
                  </a:extLst>
                </a:gridCol>
                <a:gridCol w="3076235">
                  <a:extLst>
                    <a:ext uri="{9D8B030D-6E8A-4147-A177-3AD203B41FA5}">
                      <a16:colId xmlns:a16="http://schemas.microsoft.com/office/drawing/2014/main" val="707097571"/>
                    </a:ext>
                  </a:extLst>
                </a:gridCol>
              </a:tblGrid>
              <a:tr h="663867">
                <a:tc>
                  <a:txBody>
                    <a:bodyPr/>
                    <a:lstStyle/>
                    <a:p>
                      <a:r>
                        <a:rPr lang="zh-CN" altLang="en-US" sz="2200" b="0" cap="none" spc="0">
                          <a:solidFill>
                            <a:schemeClr val="bg1"/>
                          </a:solidFill>
                        </a:rPr>
                        <a:t>个人</a:t>
                      </a:r>
                    </a:p>
                  </a:txBody>
                  <a:tcPr marL="189983" marR="237647" marT="146140" marB="146140"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r>
                        <a:rPr lang="zh-CN" altLang="en-US" sz="2200" b="0" cap="none" spc="0">
                          <a:solidFill>
                            <a:schemeClr val="bg1"/>
                          </a:solidFill>
                        </a:rPr>
                        <a:t>总代码量</a:t>
                      </a:r>
                    </a:p>
                  </a:txBody>
                  <a:tcPr marL="189983" marR="237647" marT="146140" marB="14614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778557025"/>
                  </a:ext>
                </a:extLst>
              </a:tr>
              <a:tr h="663867">
                <a:tc>
                  <a:txBody>
                    <a:bodyPr/>
                    <a:lstStyle/>
                    <a:p>
                      <a:r>
                        <a:rPr lang="zh-CN" altLang="en-US" sz="2200" cap="none" spc="0">
                          <a:solidFill>
                            <a:schemeClr val="tx1"/>
                          </a:solidFill>
                        </a:rPr>
                        <a:t>苏晨阳</a:t>
                      </a:r>
                    </a:p>
                  </a:txBody>
                  <a:tcPr marL="189983" marR="237647" marT="146140" marB="146140">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US" altLang="zh-CN" sz="2200" cap="none" spc="0">
                          <a:solidFill>
                            <a:schemeClr val="tx1"/>
                          </a:solidFill>
                        </a:rPr>
                        <a:t>4520</a:t>
                      </a:r>
                      <a:endParaRPr lang="zh-CN" altLang="en-US" sz="2200" cap="none" spc="0">
                        <a:solidFill>
                          <a:schemeClr val="tx1"/>
                        </a:solidFill>
                      </a:endParaRPr>
                    </a:p>
                  </a:txBody>
                  <a:tcPr marL="189983" marR="237647" marT="146140" marB="146140">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4043042465"/>
                  </a:ext>
                </a:extLst>
              </a:tr>
              <a:tr h="663867">
                <a:tc>
                  <a:txBody>
                    <a:bodyPr/>
                    <a:lstStyle/>
                    <a:p>
                      <a:r>
                        <a:rPr lang="zh-CN" altLang="en-US" sz="2200" cap="none" spc="0">
                          <a:solidFill>
                            <a:schemeClr val="tx1"/>
                          </a:solidFill>
                        </a:rPr>
                        <a:t>何健平</a:t>
                      </a:r>
                    </a:p>
                  </a:txBody>
                  <a:tcPr marL="189983" marR="237647" marT="146140" marB="146140">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altLang="zh-CN" sz="2200" cap="none" spc="0">
                          <a:solidFill>
                            <a:schemeClr val="tx1"/>
                          </a:solidFill>
                        </a:rPr>
                        <a:t>1877</a:t>
                      </a:r>
                      <a:r>
                        <a:rPr lang="zh-CN" altLang="en-US" sz="2200" cap="none" spc="0">
                          <a:solidFill>
                            <a:schemeClr val="tx1"/>
                          </a:solidFill>
                        </a:rPr>
                        <a:t>（新增</a:t>
                      </a:r>
                      <a:r>
                        <a:rPr lang="en-US" altLang="zh-CN" sz="2200" cap="none" spc="0">
                          <a:solidFill>
                            <a:schemeClr val="tx1"/>
                          </a:solidFill>
                        </a:rPr>
                        <a:t>3378</a:t>
                      </a:r>
                      <a:r>
                        <a:rPr lang="zh-CN" altLang="en-US" sz="2200" cap="none" spc="0">
                          <a:solidFill>
                            <a:schemeClr val="tx1"/>
                          </a:solidFill>
                        </a:rPr>
                        <a:t>）</a:t>
                      </a:r>
                    </a:p>
                  </a:txBody>
                  <a:tcPr marL="189983" marR="237647" marT="146140" marB="146140">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653709398"/>
                  </a:ext>
                </a:extLst>
              </a:tr>
              <a:tr h="663867">
                <a:tc>
                  <a:txBody>
                    <a:bodyPr/>
                    <a:lstStyle/>
                    <a:p>
                      <a:r>
                        <a:rPr lang="zh-CN" altLang="en-US" sz="2200" cap="none" spc="0">
                          <a:solidFill>
                            <a:schemeClr val="tx1"/>
                          </a:solidFill>
                        </a:rPr>
                        <a:t>曾庆扬</a:t>
                      </a:r>
                    </a:p>
                  </a:txBody>
                  <a:tcPr marL="189983" marR="237647" marT="146140" marB="146140">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altLang="zh-CN" sz="2200" cap="none" spc="0">
                          <a:solidFill>
                            <a:schemeClr val="tx1"/>
                          </a:solidFill>
                        </a:rPr>
                        <a:t>2737</a:t>
                      </a:r>
                      <a:endParaRPr lang="zh-CN" altLang="en-US" sz="2200" cap="none" spc="0">
                        <a:solidFill>
                          <a:schemeClr val="tx1"/>
                        </a:solidFill>
                      </a:endParaRPr>
                    </a:p>
                  </a:txBody>
                  <a:tcPr marL="189983" marR="237647" marT="146140" marB="146140">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4154919259"/>
                  </a:ext>
                </a:extLst>
              </a:tr>
              <a:tr h="663867">
                <a:tc>
                  <a:txBody>
                    <a:bodyPr/>
                    <a:lstStyle/>
                    <a:p>
                      <a:r>
                        <a:rPr lang="zh-CN" altLang="en-US" sz="2200" cap="none" spc="0">
                          <a:solidFill>
                            <a:schemeClr val="tx1"/>
                          </a:solidFill>
                        </a:rPr>
                        <a:t>刘京龙</a:t>
                      </a:r>
                    </a:p>
                  </a:txBody>
                  <a:tcPr marL="189983" marR="237647" marT="146140" marB="146140">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altLang="zh-CN" sz="2200" cap="none" spc="0">
                          <a:solidFill>
                            <a:schemeClr val="tx1"/>
                          </a:solidFill>
                        </a:rPr>
                        <a:t>4300</a:t>
                      </a:r>
                      <a:endParaRPr lang="zh-CN" altLang="en-US" sz="2200" cap="none" spc="0">
                        <a:solidFill>
                          <a:schemeClr val="tx1"/>
                        </a:solidFill>
                      </a:endParaRPr>
                    </a:p>
                  </a:txBody>
                  <a:tcPr marL="189983" marR="237647" marT="146140" marB="146140">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876121079"/>
                  </a:ext>
                </a:extLst>
              </a:tr>
              <a:tr h="663867">
                <a:tc>
                  <a:txBody>
                    <a:bodyPr/>
                    <a:lstStyle/>
                    <a:p>
                      <a:r>
                        <a:rPr lang="zh-CN" altLang="en-US" sz="2200" cap="none" spc="0">
                          <a:solidFill>
                            <a:schemeClr val="tx1"/>
                          </a:solidFill>
                        </a:rPr>
                        <a:t>刘东旭</a:t>
                      </a:r>
                    </a:p>
                  </a:txBody>
                  <a:tcPr marL="189983" marR="237647" marT="146140" marB="146140">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altLang="zh-CN" sz="2200" cap="none" spc="0">
                          <a:solidFill>
                            <a:schemeClr val="tx1"/>
                          </a:solidFill>
                        </a:rPr>
                        <a:t>2515</a:t>
                      </a:r>
                      <a:endParaRPr lang="zh-CN" altLang="en-US" sz="2200" cap="none" spc="0">
                        <a:solidFill>
                          <a:schemeClr val="tx1"/>
                        </a:solidFill>
                      </a:endParaRPr>
                    </a:p>
                  </a:txBody>
                  <a:tcPr marL="189983" marR="237647" marT="146140" marB="146140">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177305469"/>
                  </a:ext>
                </a:extLst>
              </a:tr>
              <a:tr h="663867">
                <a:tc>
                  <a:txBody>
                    <a:bodyPr/>
                    <a:lstStyle/>
                    <a:p>
                      <a:r>
                        <a:rPr lang="zh-CN" altLang="en-US" sz="2200" cap="none" spc="0">
                          <a:solidFill>
                            <a:schemeClr val="tx1"/>
                          </a:solidFill>
                        </a:rPr>
                        <a:t>张嘉麒</a:t>
                      </a:r>
                    </a:p>
                  </a:txBody>
                  <a:tcPr marL="189983" marR="237647" marT="146140" marB="146140">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altLang="zh-CN" sz="2200" cap="none" spc="0">
                          <a:solidFill>
                            <a:schemeClr val="tx1"/>
                          </a:solidFill>
                        </a:rPr>
                        <a:t>2042</a:t>
                      </a:r>
                      <a:endParaRPr lang="zh-CN" altLang="en-US" sz="2200" cap="none" spc="0">
                        <a:solidFill>
                          <a:schemeClr val="tx1"/>
                        </a:solidFill>
                      </a:endParaRPr>
                    </a:p>
                  </a:txBody>
                  <a:tcPr marL="189983" marR="237647" marT="146140" marB="146140">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6987699"/>
                  </a:ext>
                </a:extLst>
              </a:tr>
            </a:tbl>
          </a:graphicData>
        </a:graphic>
      </p:graphicFrame>
    </p:spTree>
    <p:extLst>
      <p:ext uri="{BB962C8B-B14F-4D97-AF65-F5344CB8AC3E}">
        <p14:creationId xmlns:p14="http://schemas.microsoft.com/office/powerpoint/2010/main" val="3182711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308FBF8-0DC8-9571-19EC-371127836291}"/>
              </a:ext>
            </a:extLst>
          </p:cNvPr>
          <p:cNvSpPr>
            <a:spLocks noGrp="1"/>
          </p:cNvSpPr>
          <p:nvPr>
            <p:ph type="title"/>
          </p:nvPr>
        </p:nvSpPr>
        <p:spPr>
          <a:xfrm>
            <a:off x="762000" y="1517904"/>
            <a:ext cx="9899904" cy="2796945"/>
          </a:xfrm>
        </p:spPr>
        <p:txBody>
          <a:bodyPr vert="horz" lIns="91440" tIns="45720" rIns="91440" bIns="45720" rtlCol="0" anchor="ctr">
            <a:normAutofit/>
          </a:bodyPr>
          <a:lstStyle/>
          <a:p>
            <a:r>
              <a:rPr lang="zh-CN" altLang="en-US" sz="6000"/>
              <a:t>进度里程碑</a:t>
            </a:r>
          </a:p>
        </p:txBody>
      </p:sp>
    </p:spTree>
    <p:extLst>
      <p:ext uri="{BB962C8B-B14F-4D97-AF65-F5344CB8AC3E}">
        <p14:creationId xmlns:p14="http://schemas.microsoft.com/office/powerpoint/2010/main" val="74799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CD0CF1E-4915-4854-AE1A-BE8E8ABDE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378B036-879B-4F45-A653-56FC275A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B6F3929-4B6F-9F55-F20C-C4980E472315}"/>
              </a:ext>
            </a:extLst>
          </p:cNvPr>
          <p:cNvSpPr>
            <a:spLocks noGrp="1"/>
          </p:cNvSpPr>
          <p:nvPr>
            <p:ph type="title"/>
          </p:nvPr>
        </p:nvSpPr>
        <p:spPr>
          <a:xfrm>
            <a:off x="762000" y="1517903"/>
            <a:ext cx="10668000" cy="1345115"/>
          </a:xfrm>
        </p:spPr>
        <p:txBody>
          <a:bodyPr vert="horz" lIns="91440" tIns="45720" rIns="91440" bIns="45720" rtlCol="0">
            <a:normAutofit/>
          </a:bodyPr>
          <a:lstStyle/>
          <a:p>
            <a:r>
              <a:rPr lang="en-US" altLang="zh-CN"/>
              <a:t>2</a:t>
            </a:r>
            <a:r>
              <a:rPr lang="zh-CN" altLang="en-US"/>
              <a:t>月</a:t>
            </a:r>
            <a:endParaRPr lang="en-US" altLang="zh-CN"/>
          </a:p>
        </p:txBody>
      </p:sp>
      <p:sp>
        <p:nvSpPr>
          <p:cNvPr id="4" name="Content Placeholder 3">
            <a:extLst>
              <a:ext uri="{FF2B5EF4-FFF2-40B4-BE49-F238E27FC236}">
                <a16:creationId xmlns:a16="http://schemas.microsoft.com/office/drawing/2014/main" id="{7AC3794A-905B-660F-84AA-15A66C1A8A43}"/>
              </a:ext>
            </a:extLst>
          </p:cNvPr>
          <p:cNvSpPr>
            <a:spLocks noGrp="1"/>
          </p:cNvSpPr>
          <p:nvPr>
            <p:ph idx="1"/>
          </p:nvPr>
        </p:nvSpPr>
        <p:spPr>
          <a:xfrm>
            <a:off x="762000" y="2970222"/>
            <a:ext cx="10668000" cy="3125777"/>
          </a:xfrm>
        </p:spPr>
        <p:txBody>
          <a:bodyPr vert="horz" lIns="91440" tIns="45720" rIns="91440" bIns="45720" rtlCol="0">
            <a:normAutofit/>
          </a:bodyPr>
          <a:lstStyle/>
          <a:p>
            <a:pPr marL="0" indent="0">
              <a:buNone/>
            </a:pPr>
            <a:r>
              <a:rPr lang="en-US" altLang="zh-CN" dirty="0"/>
              <a:t>2.14 </a:t>
            </a:r>
            <a:r>
              <a:rPr lang="zh-CN" altLang="en-US" dirty="0"/>
              <a:t>成立“南大测试在线管理平台”开发小组。参观南京大学软件测试中心，了解业务流程。新建项目，创立</a:t>
            </a:r>
            <a:r>
              <a:rPr lang="en-US" altLang="zh-CN" dirty="0" err="1"/>
              <a:t>Github</a:t>
            </a:r>
            <a:r>
              <a:rPr lang="zh-CN" altLang="en-US" dirty="0"/>
              <a:t>仓库，组内同学对接了项目概况，完成包含登录注册的初步系统原型。</a:t>
            </a:r>
            <a:endParaRPr lang="en-US" altLang="zh-CN" dirty="0"/>
          </a:p>
          <a:p>
            <a:pPr marL="0" indent="0">
              <a:buNone/>
            </a:pPr>
            <a:r>
              <a:rPr lang="en-US" altLang="zh-CN" dirty="0"/>
              <a:t>2.24</a:t>
            </a:r>
            <a:r>
              <a:rPr lang="zh-CN" altLang="en-US" dirty="0"/>
              <a:t>团队在南京大学软件测试中心进行第一次需求调研，了解业务流程，确认基本功能需求。</a:t>
            </a:r>
          </a:p>
        </p:txBody>
      </p:sp>
    </p:spTree>
    <p:extLst>
      <p:ext uri="{BB962C8B-B14F-4D97-AF65-F5344CB8AC3E}">
        <p14:creationId xmlns:p14="http://schemas.microsoft.com/office/powerpoint/2010/main" val="428932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3" name="Rectangle 1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2">
            <a:extLst>
              <a:ext uri="{FF2B5EF4-FFF2-40B4-BE49-F238E27FC236}">
                <a16:creationId xmlns:a16="http://schemas.microsoft.com/office/drawing/2014/main" id="{117B5C06-12CC-49EF-A907-08F1B132C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14">
            <a:extLst>
              <a:ext uri="{FF2B5EF4-FFF2-40B4-BE49-F238E27FC236}">
                <a16:creationId xmlns:a16="http://schemas.microsoft.com/office/drawing/2014/main" id="{F37401D6-BDB1-48AE-A98F-2CD05E92E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4F8B4A23-1CF4-8DB6-2225-CC0A215A52BD}"/>
              </a:ext>
            </a:extLst>
          </p:cNvPr>
          <p:cNvSpPr>
            <a:spLocks noGrp="1"/>
          </p:cNvSpPr>
          <p:nvPr>
            <p:ph type="title"/>
          </p:nvPr>
        </p:nvSpPr>
        <p:spPr>
          <a:xfrm>
            <a:off x="762000" y="1517904"/>
            <a:ext cx="9899904" cy="2796945"/>
          </a:xfrm>
        </p:spPr>
        <p:txBody>
          <a:bodyPr vert="horz" lIns="91440" tIns="45720" rIns="91440" bIns="45720" rtlCol="0" anchor="ctr">
            <a:normAutofit/>
          </a:bodyPr>
          <a:lstStyle/>
          <a:p>
            <a:r>
              <a:rPr lang="zh-CN" altLang="en-US" sz="6000"/>
              <a:t>项目任务</a:t>
            </a:r>
          </a:p>
        </p:txBody>
      </p:sp>
    </p:spTree>
    <p:extLst>
      <p:ext uri="{BB962C8B-B14F-4D97-AF65-F5344CB8AC3E}">
        <p14:creationId xmlns:p14="http://schemas.microsoft.com/office/powerpoint/2010/main" val="352073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171CDC0-3981-DD76-F9F4-742295EA92C0}"/>
              </a:ext>
            </a:extLst>
          </p:cNvPr>
          <p:cNvSpPr>
            <a:spLocks noGrp="1"/>
          </p:cNvSpPr>
          <p:nvPr>
            <p:ph type="title"/>
          </p:nvPr>
        </p:nvSpPr>
        <p:spPr>
          <a:xfrm>
            <a:off x="762000" y="1517903"/>
            <a:ext cx="9899904" cy="1345115"/>
          </a:xfrm>
        </p:spPr>
        <p:txBody>
          <a:bodyPr>
            <a:normAutofit/>
          </a:bodyPr>
          <a:lstStyle/>
          <a:p>
            <a:r>
              <a:rPr lang="en-US" altLang="zh-CN" dirty="0"/>
              <a:t>4</a:t>
            </a:r>
            <a:r>
              <a:rPr lang="zh-CN" altLang="en-US" dirty="0"/>
              <a:t>月</a:t>
            </a:r>
          </a:p>
        </p:txBody>
      </p:sp>
      <p:sp>
        <p:nvSpPr>
          <p:cNvPr id="20" name="Content Placeholder 2">
            <a:extLst>
              <a:ext uri="{FF2B5EF4-FFF2-40B4-BE49-F238E27FC236}">
                <a16:creationId xmlns:a16="http://schemas.microsoft.com/office/drawing/2014/main" id="{D8D86B5C-2F98-5BD2-3E7F-1D5DCF7B21F5}"/>
              </a:ext>
            </a:extLst>
          </p:cNvPr>
          <p:cNvSpPr>
            <a:spLocks noGrp="1"/>
          </p:cNvSpPr>
          <p:nvPr>
            <p:ph idx="1"/>
          </p:nvPr>
        </p:nvSpPr>
        <p:spPr>
          <a:xfrm>
            <a:off x="762000" y="2970222"/>
            <a:ext cx="9899904" cy="3125777"/>
          </a:xfrm>
        </p:spPr>
        <p:txBody>
          <a:bodyPr>
            <a:normAutofit/>
          </a:bodyPr>
          <a:lstStyle/>
          <a:p>
            <a:pPr>
              <a:lnSpc>
                <a:spcPct val="95000"/>
              </a:lnSpc>
            </a:pPr>
            <a:r>
              <a:rPr lang="en-US" altLang="zh-CN" sz="2000"/>
              <a:t>4.2 </a:t>
            </a:r>
            <a:r>
              <a:rPr lang="zh-CN" altLang="en-US" sz="2000"/>
              <a:t>前端完成技术选型，编写初步技术文档，开始相关技术学习与</a:t>
            </a:r>
            <a:r>
              <a:rPr lang="en-US" altLang="zh-CN" sz="2000"/>
              <a:t>demo</a:t>
            </a:r>
            <a:r>
              <a:rPr lang="zh-CN" altLang="en-US" sz="2000"/>
              <a:t>开发。</a:t>
            </a:r>
          </a:p>
          <a:p>
            <a:pPr>
              <a:lnSpc>
                <a:spcPct val="95000"/>
              </a:lnSpc>
            </a:pPr>
            <a:r>
              <a:rPr lang="en-US" altLang="zh-CN" sz="2000"/>
              <a:t>4.11</a:t>
            </a:r>
            <a:r>
              <a:rPr lang="zh-CN" altLang="en-US" sz="2000"/>
              <a:t>两组对接测试中心网站项目需求分析进展，以在线会议的方式集中讨论了测试中心网站业务需求与测试委托办理的总体流程，针对网站管理员与客户所需的各项功能与委托办理的整体过程状态两个方面，经过讨论整理了在线管理的注册提出委托等各项功能场景，并对用户、客户、委托、合同、样品与报告等各个对象进行在线业务的功能分析，最终形成详细的软件需求文档与完整的测试中心业务委托流程图。</a:t>
            </a:r>
          </a:p>
          <a:p>
            <a:pPr>
              <a:lnSpc>
                <a:spcPct val="95000"/>
              </a:lnSpc>
            </a:pPr>
            <a:r>
              <a:rPr lang="zh-CN" altLang="en-US" sz="2000"/>
              <a:t>两组对接确认前后端交互关键技术细节，确定接口规范和接口管理工具。</a:t>
            </a:r>
          </a:p>
          <a:p>
            <a:pPr>
              <a:lnSpc>
                <a:spcPct val="95000"/>
              </a:lnSpc>
            </a:pPr>
            <a:r>
              <a:rPr lang="zh-CN" altLang="en-US" sz="2000"/>
              <a:t>后端完成技术选型，开始框架相关技术学习。</a:t>
            </a:r>
          </a:p>
          <a:p>
            <a:pPr>
              <a:lnSpc>
                <a:spcPct val="95000"/>
              </a:lnSpc>
            </a:pPr>
            <a:endParaRPr lang="zh-CN" altLang="en-US" sz="2000"/>
          </a:p>
        </p:txBody>
      </p:sp>
    </p:spTree>
    <p:extLst>
      <p:ext uri="{BB962C8B-B14F-4D97-AF65-F5344CB8AC3E}">
        <p14:creationId xmlns:p14="http://schemas.microsoft.com/office/powerpoint/2010/main" val="522422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CD0CF1E-4915-4854-AE1A-BE8E8ABDE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C378B036-879B-4F45-A653-56FC275A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9F6EB6-05D7-6B18-FED6-A94737C0D8B7}"/>
              </a:ext>
            </a:extLst>
          </p:cNvPr>
          <p:cNvSpPr>
            <a:spLocks noGrp="1"/>
          </p:cNvSpPr>
          <p:nvPr>
            <p:ph type="title"/>
          </p:nvPr>
        </p:nvSpPr>
        <p:spPr>
          <a:xfrm>
            <a:off x="762000" y="1517903"/>
            <a:ext cx="10668000" cy="1345115"/>
          </a:xfrm>
        </p:spPr>
        <p:txBody>
          <a:bodyPr>
            <a:normAutofit/>
          </a:bodyPr>
          <a:lstStyle/>
          <a:p>
            <a:r>
              <a:rPr lang="en-US" altLang="zh-CN" dirty="0"/>
              <a:t>5</a:t>
            </a:r>
            <a:r>
              <a:rPr lang="zh-CN" altLang="en-US" dirty="0"/>
              <a:t>月</a:t>
            </a:r>
          </a:p>
        </p:txBody>
      </p:sp>
      <p:sp>
        <p:nvSpPr>
          <p:cNvPr id="3" name="Content Placeholder 2">
            <a:extLst>
              <a:ext uri="{FF2B5EF4-FFF2-40B4-BE49-F238E27FC236}">
                <a16:creationId xmlns:a16="http://schemas.microsoft.com/office/drawing/2014/main" id="{EA1E5281-FCC8-4E4A-3F1B-0B370C608A28}"/>
              </a:ext>
            </a:extLst>
          </p:cNvPr>
          <p:cNvSpPr>
            <a:spLocks noGrp="1"/>
          </p:cNvSpPr>
          <p:nvPr>
            <p:ph idx="1"/>
          </p:nvPr>
        </p:nvSpPr>
        <p:spPr>
          <a:xfrm>
            <a:off x="762000" y="2970222"/>
            <a:ext cx="10668000" cy="3125777"/>
          </a:xfrm>
        </p:spPr>
        <p:txBody>
          <a:bodyPr>
            <a:normAutofit/>
          </a:bodyPr>
          <a:lstStyle/>
          <a:p>
            <a:pPr>
              <a:lnSpc>
                <a:spcPct val="95000"/>
              </a:lnSpc>
            </a:pPr>
            <a:r>
              <a:rPr lang="en-US" altLang="zh-CN" sz="1800"/>
              <a:t>2022.05.09</a:t>
            </a:r>
          </a:p>
          <a:p>
            <a:pPr>
              <a:lnSpc>
                <a:spcPct val="95000"/>
              </a:lnSpc>
            </a:pPr>
            <a:r>
              <a:rPr lang="zh-CN" altLang="en-US" sz="1800"/>
              <a:t>项目需求分析与业务流程图审核通过。</a:t>
            </a:r>
          </a:p>
          <a:p>
            <a:pPr>
              <a:lnSpc>
                <a:spcPct val="95000"/>
              </a:lnSpc>
            </a:pPr>
            <a:r>
              <a:rPr lang="en-US" altLang="zh-CN" sz="1800"/>
              <a:t>2022.05.20</a:t>
            </a:r>
          </a:p>
          <a:p>
            <a:pPr>
              <a:lnSpc>
                <a:spcPct val="95000"/>
              </a:lnSpc>
            </a:pPr>
            <a:r>
              <a:rPr lang="zh-CN" altLang="en-US" sz="1800"/>
              <a:t>前端完成项目最小原型并通过审核。</a:t>
            </a:r>
            <a:endParaRPr lang="en-US" altLang="zh-CN" sz="1800"/>
          </a:p>
          <a:p>
            <a:pPr>
              <a:lnSpc>
                <a:spcPct val="95000"/>
              </a:lnSpc>
            </a:pPr>
            <a:r>
              <a:rPr lang="zh-CN" altLang="en-US" sz="1800"/>
              <a:t> </a:t>
            </a:r>
            <a:r>
              <a:rPr lang="en-US" altLang="zh-CN" sz="1800"/>
              <a:t>2022.5.23</a:t>
            </a:r>
          </a:p>
          <a:p>
            <a:pPr>
              <a:lnSpc>
                <a:spcPct val="95000"/>
              </a:lnSpc>
            </a:pPr>
            <a:r>
              <a:rPr lang="zh-CN" altLang="en-US" sz="1800"/>
              <a:t>前后端完成基本功能：</a:t>
            </a:r>
          </a:p>
          <a:p>
            <a:pPr>
              <a:lnSpc>
                <a:spcPct val="95000"/>
              </a:lnSpc>
            </a:pPr>
            <a:r>
              <a:rPr lang="zh-CN" altLang="en-US" sz="1800"/>
              <a:t>用户管理、角色管理、菜单管理、权限管理、公司管理、公司认证六部分信息子模块。</a:t>
            </a:r>
          </a:p>
          <a:p>
            <a:pPr>
              <a:lnSpc>
                <a:spcPct val="95000"/>
              </a:lnSpc>
            </a:pPr>
            <a:r>
              <a:rPr lang="zh-CN" altLang="en-US" sz="1800"/>
              <a:t>委托、合同、样品、测试方案、测试报告的相关接口及其相应单元测试。</a:t>
            </a:r>
          </a:p>
        </p:txBody>
      </p:sp>
    </p:spTree>
    <p:extLst>
      <p:ext uri="{BB962C8B-B14F-4D97-AF65-F5344CB8AC3E}">
        <p14:creationId xmlns:p14="http://schemas.microsoft.com/office/powerpoint/2010/main" val="402279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83C179-D942-23EA-C10B-ED3DDAB54CC8}"/>
              </a:ext>
            </a:extLst>
          </p:cNvPr>
          <p:cNvSpPr>
            <a:spLocks noGrp="1"/>
          </p:cNvSpPr>
          <p:nvPr>
            <p:ph type="title"/>
          </p:nvPr>
        </p:nvSpPr>
        <p:spPr>
          <a:xfrm>
            <a:off x="762000" y="779915"/>
            <a:ext cx="3908996" cy="5337050"/>
          </a:xfrm>
        </p:spPr>
        <p:txBody>
          <a:bodyPr anchor="ctr">
            <a:normAutofit/>
          </a:bodyPr>
          <a:lstStyle/>
          <a:p>
            <a:r>
              <a:rPr lang="en-US" altLang="zh-CN" dirty="0"/>
              <a:t>6</a:t>
            </a:r>
            <a:r>
              <a:rPr lang="zh-CN" altLang="en-US" dirty="0"/>
              <a:t>月</a:t>
            </a:r>
          </a:p>
        </p:txBody>
      </p:sp>
      <p:graphicFrame>
        <p:nvGraphicFramePr>
          <p:cNvPr id="12" name="Content Placeholder 2">
            <a:extLst>
              <a:ext uri="{FF2B5EF4-FFF2-40B4-BE49-F238E27FC236}">
                <a16:creationId xmlns:a16="http://schemas.microsoft.com/office/drawing/2014/main" id="{432FBBBB-E04C-0A0D-883F-6082158A1231}"/>
              </a:ext>
            </a:extLst>
          </p:cNvPr>
          <p:cNvGraphicFramePr>
            <a:graphicFrameLocks noGrp="1"/>
          </p:cNvGraphicFramePr>
          <p:nvPr>
            <p:ph idx="1"/>
            <p:extLst>
              <p:ext uri="{D42A27DB-BD31-4B8C-83A1-F6EECF244321}">
                <p14:modId xmlns:p14="http://schemas.microsoft.com/office/powerpoint/2010/main" val="4052609323"/>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066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CAC099-B75B-4DD5-0CA5-6F52E0C746D5}"/>
              </a:ext>
            </a:extLst>
          </p:cNvPr>
          <p:cNvSpPr>
            <a:spLocks noGrp="1"/>
          </p:cNvSpPr>
          <p:nvPr>
            <p:ph type="title"/>
          </p:nvPr>
        </p:nvSpPr>
        <p:spPr/>
        <p:txBody>
          <a:bodyPr/>
          <a:lstStyle/>
          <a:p>
            <a:r>
              <a:rPr lang="zh-CN" altLang="en-US"/>
              <a:t>进度里程碑</a:t>
            </a:r>
            <a:endParaRPr lang="zh-CN" altLang="en-US" dirty="0"/>
          </a:p>
        </p:txBody>
      </p:sp>
      <p:graphicFrame>
        <p:nvGraphicFramePr>
          <p:cNvPr id="24" name="Content Placeholder 3">
            <a:extLst>
              <a:ext uri="{FF2B5EF4-FFF2-40B4-BE49-F238E27FC236}">
                <a16:creationId xmlns:a16="http://schemas.microsoft.com/office/drawing/2014/main" id="{BF6C00C6-3977-0672-6C53-A0FB075304EA}"/>
              </a:ext>
            </a:extLst>
          </p:cNvPr>
          <p:cNvGraphicFramePr>
            <a:graphicFrameLocks noGrp="1"/>
          </p:cNvGraphicFramePr>
          <p:nvPr>
            <p:ph idx="1"/>
          </p:nvPr>
        </p:nvGraphicFramePr>
        <p:xfrm>
          <a:off x="1517904" y="2971800"/>
          <a:ext cx="9144000" cy="3127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370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EAC2DF-1DEC-B827-7E11-DB6A57E94B1E}"/>
              </a:ext>
            </a:extLst>
          </p:cNvPr>
          <p:cNvSpPr>
            <a:spLocks noGrp="1"/>
          </p:cNvSpPr>
          <p:nvPr>
            <p:ph type="title"/>
          </p:nvPr>
        </p:nvSpPr>
        <p:spPr>
          <a:xfrm>
            <a:off x="762000" y="779915"/>
            <a:ext cx="3908996" cy="5337050"/>
          </a:xfrm>
        </p:spPr>
        <p:txBody>
          <a:bodyPr anchor="ctr">
            <a:normAutofit/>
          </a:bodyPr>
          <a:lstStyle/>
          <a:p>
            <a:r>
              <a:rPr lang="zh-CN" altLang="en-US" dirty="0"/>
              <a:t>项目背景</a:t>
            </a:r>
          </a:p>
        </p:txBody>
      </p:sp>
      <p:graphicFrame>
        <p:nvGraphicFramePr>
          <p:cNvPr id="5" name="Content Placeholder 2">
            <a:extLst>
              <a:ext uri="{FF2B5EF4-FFF2-40B4-BE49-F238E27FC236}">
                <a16:creationId xmlns:a16="http://schemas.microsoft.com/office/drawing/2014/main" id="{379432DA-B2CA-8183-8151-7FE9EA3DC816}"/>
              </a:ext>
            </a:extLst>
          </p:cNvPr>
          <p:cNvGraphicFramePr>
            <a:graphicFrameLocks noGrp="1"/>
          </p:cNvGraphicFramePr>
          <p:nvPr>
            <p:ph idx="1"/>
            <p:extLst>
              <p:ext uri="{D42A27DB-BD31-4B8C-83A1-F6EECF244321}">
                <p14:modId xmlns:p14="http://schemas.microsoft.com/office/powerpoint/2010/main" val="3761333287"/>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69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39ECC2-698A-6F47-0B57-F020932DD2AE}"/>
              </a:ext>
            </a:extLst>
          </p:cNvPr>
          <p:cNvSpPr>
            <a:spLocks noGrp="1"/>
          </p:cNvSpPr>
          <p:nvPr>
            <p:ph type="title"/>
          </p:nvPr>
        </p:nvSpPr>
        <p:spPr>
          <a:xfrm>
            <a:off x="762000" y="779915"/>
            <a:ext cx="3908996" cy="5337050"/>
          </a:xfrm>
        </p:spPr>
        <p:txBody>
          <a:bodyPr anchor="ctr">
            <a:normAutofit/>
          </a:bodyPr>
          <a:lstStyle/>
          <a:p>
            <a:r>
              <a:rPr lang="zh-CN" altLang="en-US" dirty="0"/>
              <a:t>功能场景</a:t>
            </a:r>
          </a:p>
        </p:txBody>
      </p:sp>
      <p:graphicFrame>
        <p:nvGraphicFramePr>
          <p:cNvPr id="5" name="Content Placeholder 2">
            <a:extLst>
              <a:ext uri="{FF2B5EF4-FFF2-40B4-BE49-F238E27FC236}">
                <a16:creationId xmlns:a16="http://schemas.microsoft.com/office/drawing/2014/main" id="{8AA87DD2-7CE1-2326-4CA7-AC2499A0A172}"/>
              </a:ext>
            </a:extLst>
          </p:cNvPr>
          <p:cNvGraphicFramePr>
            <a:graphicFrameLocks noGrp="1"/>
          </p:cNvGraphicFramePr>
          <p:nvPr>
            <p:ph idx="1"/>
            <p:extLst>
              <p:ext uri="{D42A27DB-BD31-4B8C-83A1-F6EECF244321}">
                <p14:modId xmlns:p14="http://schemas.microsoft.com/office/powerpoint/2010/main" val="184720006"/>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29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Freeform: Shape 80">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DB3217-80A4-08BB-A28F-0BB5D55988F4}"/>
              </a:ext>
            </a:extLst>
          </p:cNvPr>
          <p:cNvSpPr>
            <a:spLocks noGrp="1"/>
          </p:cNvSpPr>
          <p:nvPr>
            <p:ph type="title"/>
          </p:nvPr>
        </p:nvSpPr>
        <p:spPr>
          <a:xfrm>
            <a:off x="762000" y="1517903"/>
            <a:ext cx="9899904" cy="1345115"/>
          </a:xfrm>
        </p:spPr>
        <p:txBody>
          <a:bodyPr>
            <a:normAutofit/>
          </a:bodyPr>
          <a:lstStyle/>
          <a:p>
            <a:r>
              <a:rPr lang="zh-CN" altLang="en-US" dirty="0"/>
              <a:t>功能需求</a:t>
            </a:r>
          </a:p>
        </p:txBody>
      </p:sp>
      <p:sp>
        <p:nvSpPr>
          <p:cNvPr id="72" name="Content Placeholder 2">
            <a:extLst>
              <a:ext uri="{FF2B5EF4-FFF2-40B4-BE49-F238E27FC236}">
                <a16:creationId xmlns:a16="http://schemas.microsoft.com/office/drawing/2014/main" id="{8C654434-C34B-120C-D698-94DBACEEBFB6}"/>
              </a:ext>
            </a:extLst>
          </p:cNvPr>
          <p:cNvSpPr>
            <a:spLocks noGrp="1"/>
          </p:cNvSpPr>
          <p:nvPr>
            <p:ph idx="1"/>
          </p:nvPr>
        </p:nvSpPr>
        <p:spPr>
          <a:xfrm>
            <a:off x="762000" y="2970222"/>
            <a:ext cx="9899904" cy="3125777"/>
          </a:xfrm>
        </p:spPr>
        <p:txBody>
          <a:bodyPr>
            <a:normAutofit/>
          </a:bodyPr>
          <a:lstStyle/>
          <a:p>
            <a:pPr>
              <a:lnSpc>
                <a:spcPct val="95000"/>
              </a:lnSpc>
            </a:pPr>
            <a:r>
              <a:rPr lang="zh-CN" altLang="en-US" sz="1600"/>
              <a:t>该项目的任务是实现南大测试项目在线管理平台，覆盖</a:t>
            </a:r>
            <a:r>
              <a:rPr lang="en-US" altLang="zh-CN" sz="1600"/>
              <a:t>"</a:t>
            </a:r>
            <a:r>
              <a:rPr lang="zh-CN" altLang="en-US" sz="1600"/>
              <a:t>南大测试</a:t>
            </a:r>
            <a:r>
              <a:rPr lang="en-US" altLang="zh-CN" sz="1600"/>
              <a:t>"</a:t>
            </a:r>
            <a:r>
              <a:rPr lang="zh-CN" altLang="en-US" sz="1600"/>
              <a:t>在线业务功能，主要功能包括：</a:t>
            </a:r>
          </a:p>
          <a:p>
            <a:pPr>
              <a:lnSpc>
                <a:spcPct val="95000"/>
              </a:lnSpc>
            </a:pPr>
            <a:r>
              <a:rPr lang="en-US" altLang="zh-CN" sz="1600"/>
              <a:t>•	</a:t>
            </a:r>
            <a:r>
              <a:rPr lang="zh-CN" altLang="en-US" sz="1600"/>
              <a:t>用户管理：注册与维护用户；用户身份认证；用户授权；</a:t>
            </a:r>
          </a:p>
          <a:p>
            <a:pPr>
              <a:lnSpc>
                <a:spcPct val="95000"/>
              </a:lnSpc>
            </a:pPr>
            <a:r>
              <a:rPr lang="en-US" altLang="zh-CN" sz="1600"/>
              <a:t>•	</a:t>
            </a:r>
            <a:r>
              <a:rPr lang="zh-CN" altLang="en-US" sz="1600"/>
              <a:t>客户管理：客户注册；客户关系管理；客户查询；</a:t>
            </a:r>
          </a:p>
          <a:p>
            <a:pPr>
              <a:lnSpc>
                <a:spcPct val="95000"/>
              </a:lnSpc>
            </a:pPr>
            <a:r>
              <a:rPr lang="en-US" altLang="zh-CN" sz="1600"/>
              <a:t>•	</a:t>
            </a:r>
            <a:r>
              <a:rPr lang="zh-CN" altLang="en-US" sz="1600"/>
              <a:t>委托管理：在线委托；在线受理与审批；项目建立与查询；</a:t>
            </a:r>
          </a:p>
          <a:p>
            <a:pPr>
              <a:lnSpc>
                <a:spcPct val="95000"/>
              </a:lnSpc>
            </a:pPr>
            <a:r>
              <a:rPr lang="en-US" altLang="zh-CN" sz="1600"/>
              <a:t>•	</a:t>
            </a:r>
            <a:r>
              <a:rPr lang="zh-CN" altLang="en-US" sz="1600"/>
              <a:t>合同管理：合同创建、修改、删除、评审、查询等管理；</a:t>
            </a:r>
          </a:p>
          <a:p>
            <a:pPr>
              <a:lnSpc>
                <a:spcPct val="95000"/>
              </a:lnSpc>
            </a:pPr>
            <a:r>
              <a:rPr lang="en-US" altLang="zh-CN" sz="1600"/>
              <a:t>•	</a:t>
            </a:r>
            <a:r>
              <a:rPr lang="zh-CN" altLang="en-US" sz="1600"/>
              <a:t>样品管理：样品接受、流转、归还、归档、销毁、查询与维护；</a:t>
            </a:r>
          </a:p>
          <a:p>
            <a:pPr>
              <a:lnSpc>
                <a:spcPct val="95000"/>
              </a:lnSpc>
            </a:pPr>
            <a:r>
              <a:rPr lang="en-US" altLang="zh-CN" sz="1600"/>
              <a:t>•	</a:t>
            </a:r>
            <a:r>
              <a:rPr lang="zh-CN" altLang="en-US" sz="1600"/>
              <a:t>报告管理：报告编制、复核、批准、查询等管理；</a:t>
            </a:r>
            <a:endParaRPr lang="en-US" altLang="zh-CN" sz="1600"/>
          </a:p>
          <a:p>
            <a:pPr>
              <a:lnSpc>
                <a:spcPct val="95000"/>
              </a:lnSpc>
            </a:pPr>
            <a:r>
              <a:rPr lang="en-US" altLang="zh-CN" sz="1600"/>
              <a:t>•	</a:t>
            </a:r>
            <a:r>
              <a:rPr lang="zh-CN" altLang="en-US" sz="1600"/>
              <a:t>测试项目管理：测试文档管理；测试报告管理；测试报告生成；</a:t>
            </a:r>
          </a:p>
        </p:txBody>
      </p:sp>
    </p:spTree>
    <p:extLst>
      <p:ext uri="{BB962C8B-B14F-4D97-AF65-F5344CB8AC3E}">
        <p14:creationId xmlns:p14="http://schemas.microsoft.com/office/powerpoint/2010/main" val="235080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8" name="Rectangle 1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117B5C06-12CC-49EF-A907-08F1B132C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4">
            <a:extLst>
              <a:ext uri="{FF2B5EF4-FFF2-40B4-BE49-F238E27FC236}">
                <a16:creationId xmlns:a16="http://schemas.microsoft.com/office/drawing/2014/main" id="{F37401D6-BDB1-48AE-A98F-2CD05E92E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9F8BD83B-1C38-953D-6A84-5312C1017DC8}"/>
              </a:ext>
            </a:extLst>
          </p:cNvPr>
          <p:cNvSpPr>
            <a:spLocks noGrp="1"/>
          </p:cNvSpPr>
          <p:nvPr>
            <p:ph type="title"/>
          </p:nvPr>
        </p:nvSpPr>
        <p:spPr>
          <a:xfrm>
            <a:off x="762000" y="1517904"/>
            <a:ext cx="9899904" cy="2796945"/>
          </a:xfrm>
        </p:spPr>
        <p:txBody>
          <a:bodyPr vert="horz" lIns="91440" tIns="45720" rIns="91440" bIns="45720" rtlCol="0" anchor="ctr">
            <a:normAutofit/>
          </a:bodyPr>
          <a:lstStyle/>
          <a:p>
            <a:r>
              <a:rPr lang="zh-CN" altLang="en-US" sz="6000"/>
              <a:t>团队成员及分工</a:t>
            </a:r>
          </a:p>
        </p:txBody>
      </p:sp>
    </p:spTree>
    <p:extLst>
      <p:ext uri="{BB962C8B-B14F-4D97-AF65-F5344CB8AC3E}">
        <p14:creationId xmlns:p14="http://schemas.microsoft.com/office/powerpoint/2010/main" val="399149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8F7188-0580-31C1-5988-CB75C343A280}"/>
              </a:ext>
            </a:extLst>
          </p:cNvPr>
          <p:cNvSpPr>
            <a:spLocks noGrp="1"/>
          </p:cNvSpPr>
          <p:nvPr>
            <p:ph type="title"/>
          </p:nvPr>
        </p:nvSpPr>
        <p:spPr>
          <a:xfrm>
            <a:off x="762000" y="779915"/>
            <a:ext cx="3908996" cy="5337050"/>
          </a:xfrm>
        </p:spPr>
        <p:txBody>
          <a:bodyPr anchor="ctr">
            <a:normAutofit/>
          </a:bodyPr>
          <a:lstStyle/>
          <a:p>
            <a:r>
              <a:rPr lang="zh-CN" altLang="en-US" dirty="0"/>
              <a:t>团队成员（拼音序）</a:t>
            </a:r>
          </a:p>
        </p:txBody>
      </p:sp>
      <p:graphicFrame>
        <p:nvGraphicFramePr>
          <p:cNvPr id="24" name="Content Placeholder 2">
            <a:extLst>
              <a:ext uri="{FF2B5EF4-FFF2-40B4-BE49-F238E27FC236}">
                <a16:creationId xmlns:a16="http://schemas.microsoft.com/office/drawing/2014/main" id="{9CF19A06-BEE4-EE50-4DED-EFF5C99CFC55}"/>
              </a:ext>
            </a:extLst>
          </p:cNvPr>
          <p:cNvGraphicFramePr>
            <a:graphicFrameLocks noGrp="1"/>
          </p:cNvGraphicFramePr>
          <p:nvPr>
            <p:ph idx="1"/>
            <p:extLst>
              <p:ext uri="{D42A27DB-BD31-4B8C-83A1-F6EECF244321}">
                <p14:modId xmlns:p14="http://schemas.microsoft.com/office/powerpoint/2010/main" val="3997130747"/>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2511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8FD2BC-1E6F-2B3D-5E8C-11E8D877472A}"/>
              </a:ext>
            </a:extLst>
          </p:cNvPr>
          <p:cNvSpPr>
            <a:spLocks noGrp="1"/>
          </p:cNvSpPr>
          <p:nvPr>
            <p:ph type="title"/>
          </p:nvPr>
        </p:nvSpPr>
        <p:spPr>
          <a:xfrm>
            <a:off x="762000" y="779915"/>
            <a:ext cx="3908996" cy="5337050"/>
          </a:xfrm>
        </p:spPr>
        <p:txBody>
          <a:bodyPr anchor="ctr">
            <a:normAutofit/>
          </a:bodyPr>
          <a:lstStyle/>
          <a:p>
            <a:r>
              <a:rPr lang="zh-CN" altLang="en-US" dirty="0"/>
              <a:t>何健平（组长）</a:t>
            </a:r>
            <a:endParaRPr lang="zh-CN" altLang="en-US"/>
          </a:p>
        </p:txBody>
      </p:sp>
      <p:graphicFrame>
        <p:nvGraphicFramePr>
          <p:cNvPr id="5" name="Content Placeholder 2">
            <a:extLst>
              <a:ext uri="{FF2B5EF4-FFF2-40B4-BE49-F238E27FC236}">
                <a16:creationId xmlns:a16="http://schemas.microsoft.com/office/drawing/2014/main" id="{EFD51CC0-D7F0-22FF-2F4D-54F7FA0E5033}"/>
              </a:ext>
            </a:extLst>
          </p:cNvPr>
          <p:cNvGraphicFramePr>
            <a:graphicFrameLocks noGrp="1"/>
          </p:cNvGraphicFramePr>
          <p:nvPr>
            <p:ph idx="1"/>
            <p:extLst>
              <p:ext uri="{D42A27DB-BD31-4B8C-83A1-F6EECF244321}">
                <p14:modId xmlns:p14="http://schemas.microsoft.com/office/powerpoint/2010/main" val="2209935236"/>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9638636"/>
      </p:ext>
    </p:extLst>
  </p:cSld>
  <p:clrMapOvr>
    <a:masterClrMapping/>
  </p:clrMapOvr>
</p:sld>
</file>

<file path=ppt/theme/theme1.xml><?xml version="1.0" encoding="utf-8"?>
<a:theme xmlns:a="http://schemas.openxmlformats.org/drawingml/2006/main" name="PrismaticVTI">
  <a:themeElements>
    <a:clrScheme name="AnalogousFromRegularSeed_2SEEDS">
      <a:dk1>
        <a:srgbClr val="000000"/>
      </a:dk1>
      <a:lt1>
        <a:srgbClr val="FFFFFF"/>
      </a:lt1>
      <a:dk2>
        <a:srgbClr val="3C3522"/>
      </a:dk2>
      <a:lt2>
        <a:srgbClr val="E2E8E5"/>
      </a:lt2>
      <a:accent1>
        <a:srgbClr val="C52783"/>
      </a:accent1>
      <a:accent2>
        <a:srgbClr val="D739D6"/>
      </a:accent2>
      <a:accent3>
        <a:srgbClr val="D73953"/>
      </a:accent3>
      <a:accent4>
        <a:srgbClr val="41BB25"/>
      </a:accent4>
      <a:accent5>
        <a:srgbClr val="32BB51"/>
      </a:accent5>
      <a:accent6>
        <a:srgbClr val="25B985"/>
      </a:accent6>
      <a:hlink>
        <a:srgbClr val="31935A"/>
      </a:hlink>
      <a:folHlink>
        <a:srgbClr val="7F7F7F"/>
      </a:folHlink>
    </a:clrScheme>
    <a:fontScheme name="自定义 1">
      <a:majorFont>
        <a:latin typeface="华文中宋"/>
        <a:ea typeface="华文中宋"/>
        <a:cs typeface=""/>
      </a:majorFont>
      <a:minorFont>
        <a:latin typeface="华文中宋"/>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127</TotalTime>
  <Words>1698</Words>
  <Application>Microsoft Office PowerPoint</Application>
  <PresentationFormat>宽屏</PresentationFormat>
  <Paragraphs>157</Paragraphs>
  <Slides>33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华文中宋</vt:lpstr>
      <vt:lpstr>Arial</vt:lpstr>
      <vt:lpstr>Avenir Next LT Pro</vt:lpstr>
      <vt:lpstr>Cambria</vt:lpstr>
      <vt:lpstr>PrismaticVTI</vt:lpstr>
      <vt:lpstr>南大测试中心前端研发汇报</vt:lpstr>
      <vt:lpstr>目录</vt:lpstr>
      <vt:lpstr>项目任务</vt:lpstr>
      <vt:lpstr>项目背景</vt:lpstr>
      <vt:lpstr>功能场景</vt:lpstr>
      <vt:lpstr>功能需求</vt:lpstr>
      <vt:lpstr>团队成员及分工</vt:lpstr>
      <vt:lpstr>团队成员（拼音序）</vt:lpstr>
      <vt:lpstr>何健平（组长）</vt:lpstr>
      <vt:lpstr>刘东旭</vt:lpstr>
      <vt:lpstr>刘京龙</vt:lpstr>
      <vt:lpstr>苏晨阳</vt:lpstr>
      <vt:lpstr>曾庆扬</vt:lpstr>
      <vt:lpstr>张嘉麒</vt:lpstr>
      <vt:lpstr>关键技术</vt:lpstr>
      <vt:lpstr>Typescript/React</vt:lpstr>
      <vt:lpstr>UMI</vt:lpstr>
      <vt:lpstr>主要框架：Ant Design Pro</vt:lpstr>
      <vt:lpstr>自动化UI测试：Selenium</vt:lpstr>
      <vt:lpstr>代码文档生成：TypeDoc</vt:lpstr>
      <vt:lpstr>技术特性</vt:lpstr>
      <vt:lpstr>技术特性</vt:lpstr>
      <vt:lpstr>辅助工具</vt:lpstr>
      <vt:lpstr>辅助工具</vt:lpstr>
      <vt:lpstr>数据统计</vt:lpstr>
      <vt:lpstr>总体代码量</vt:lpstr>
      <vt:lpstr>个人贡献</vt:lpstr>
      <vt:lpstr>进度里程碑</vt:lpstr>
      <vt:lpstr>2月</vt:lpstr>
      <vt:lpstr>4月</vt:lpstr>
      <vt:lpstr>5月</vt:lpstr>
      <vt:lpstr>6月</vt:lpstr>
      <vt:lpstr>进度里程碑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Jianping He</dc:creator>
  <cp:lastModifiedBy>健平 何</cp:lastModifiedBy>
  <cp:revision>1</cp:revision>
  <dcterms:created xsi:type="dcterms:W3CDTF">2022-06-25T11:45:51Z</dcterms:created>
  <dcterms:modified xsi:type="dcterms:W3CDTF">2022-07-16T07:51:05Z</dcterms:modified>
</cp:coreProperties>
</file>