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werusersoftwares.com/" TargetMode="External"/><Relationship Id="rId4" Type="http://schemas.openxmlformats.org/officeDocument/2006/relationships/hyperlink" Target="https://www.powerusersoftwares.com/terms" TargetMode="Externa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werusersoftwares.com/" TargetMode="External"/><Relationship Id="rId4" Type="http://schemas.openxmlformats.org/officeDocument/2006/relationships/hyperlink" Target="https://www.powerusersoftwares.com/terms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werusersoftwares.com/" TargetMode="External"/><Relationship Id="rId4" Type="http://schemas.openxmlformats.org/officeDocument/2006/relationships/hyperlink" Target="https://www.powerusersoftwares.com/terms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werusersoftwares.com/" TargetMode="External"/><Relationship Id="rId4" Type="http://schemas.openxmlformats.org/officeDocument/2006/relationships/hyperlink" Target="https://www.powerusersoftwares.com/terms" TargetMode="Externa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werusersoftwares.com/" TargetMode="External"/><Relationship Id="rId4" Type="http://schemas.openxmlformats.org/officeDocument/2006/relationships/hyperlink" Target="https://www.powerusersoftwares.com/terms" TargetMode="Externa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werusersoftwares.com/" TargetMode="External"/><Relationship Id="rId4" Type="http://schemas.openxmlformats.org/officeDocument/2006/relationships/hyperlink" Target="https://www.powerusersoftwares.com/terms" TargetMode="Externa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werusersoftwares.com/" TargetMode="External"/><Relationship Id="rId4" Type="http://schemas.openxmlformats.org/officeDocument/2006/relationships/hyperlink" Target="https://www.powerusersoftwares.com/terms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template was inserted from Power-user, the productivity add-in for PowerPoint, Excel and Word.</a:t>
            </a:r>
          </a:p>
          <a:p>
            <a:pPr/>
            <a:r>
              <a:t>Install Power-user to access thousands of templates, icons, maps, diagrams and charts with Power-user.</a:t>
            </a:r>
          </a:p>
          <a:p>
            <a:pPr/>
            <a:r>
              <a:t>Visit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https://www.powerusersoftwares.com/</a:t>
            </a:r>
          </a:p>
          <a:p>
            <a:pPr/>
            <a:r>
              <a:t>©Power-user SAS, terms of license: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https://www.powerusersoftwares.com/terms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template was inserted from Power-user, the productivity add-in for PowerPoint, Excel and Word.</a:t>
            </a:r>
          </a:p>
          <a:p>
            <a:pPr/>
            <a:r>
              <a:t>Install Power-user to access thousands of templates, icons, maps, diagrams and charts with Power-user.</a:t>
            </a:r>
          </a:p>
          <a:p>
            <a:pPr/>
            <a:r>
              <a:t>Visit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https://www.powerusersoftwares.com/</a:t>
            </a:r>
          </a:p>
          <a:p>
            <a:pPr/>
            <a:r>
              <a:t>©Power-user SAS, terms of license: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https://www.powerusersoftwares.com/terms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template was inserted from Power-user, the productivity add-in for PowerPoint, Excel and Word.</a:t>
            </a:r>
          </a:p>
          <a:p>
            <a:pPr/>
            <a:r>
              <a:t>Install Power-user to access thousands of templates, icons, maps, diagrams and charts with Power-user.</a:t>
            </a:r>
          </a:p>
          <a:p>
            <a:pPr/>
            <a:r>
              <a:t>Visit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https://www.powerusersoftwares.com/</a:t>
            </a:r>
          </a:p>
          <a:p>
            <a:pPr/>
            <a:r>
              <a:t>©Power-user SAS, terms of license: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https://www.powerusersoftwares.com/terms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template was inserted from Power-user, the productivity add-in for PowerPoint, Excel and Word.</a:t>
            </a:r>
          </a:p>
          <a:p>
            <a:pPr/>
            <a:r>
              <a:t>Install Power-user to access thousands of templates, icons, maps, diagrams and charts with Power-user.</a:t>
            </a:r>
          </a:p>
          <a:p>
            <a:pPr/>
            <a:r>
              <a:t>Visit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https://www.powerusersoftwares.com/</a:t>
            </a:r>
          </a:p>
          <a:p>
            <a:pPr/>
            <a:r>
              <a:t>©Power-user SAS, terms of license: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https://www.powerusersoftwares.com/terms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template was inserted from Power-user, the productivity add-in for PowerPoint, Excel and Word.</a:t>
            </a:r>
          </a:p>
          <a:p>
            <a:pPr/>
            <a:r>
              <a:t>Install Power-user to access thousands of templates, icons, maps, diagrams and charts with Power-user.</a:t>
            </a:r>
          </a:p>
          <a:p>
            <a:pPr/>
            <a:r>
              <a:t>Visit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https://www.powerusersoftwares.com/</a:t>
            </a:r>
          </a:p>
          <a:p>
            <a:pPr/>
            <a:r>
              <a:t>©Power-user SAS, terms of license: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https://www.powerusersoftwares.com/terms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template was inserted from Power-user, the productivity add-in for PowerPoint, Excel and Word.</a:t>
            </a:r>
          </a:p>
          <a:p>
            <a:pPr/>
            <a:r>
              <a:t>Install Power-user to access thousands of templates, icons, maps, diagrams and charts with Power-user.</a:t>
            </a:r>
          </a:p>
          <a:p>
            <a:pPr/>
            <a:r>
              <a:t>Visit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https://www.powerusersoftwares.com/</a:t>
            </a:r>
          </a:p>
          <a:p>
            <a:pPr/>
            <a:r>
              <a:t>©Power-user SAS, terms of license: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https://www.powerusersoftwares.com/terms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9" name="Shape 3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template was inserted from Power-user, the productivity add-in for PowerPoint, Excel and Word.</a:t>
            </a:r>
          </a:p>
          <a:p>
            <a:pPr/>
            <a:r>
              <a:t>Install Power-user to access thousands of templates, icons, maps, diagrams and charts with Power-user.</a:t>
            </a:r>
          </a:p>
          <a:p>
            <a:pPr/>
            <a:r>
              <a:t>Visit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https://www.powerusersoftwares.com/</a:t>
            </a:r>
          </a:p>
          <a:p>
            <a:pPr/>
            <a:r>
              <a:t>©Power-user SAS, terms of license: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https://www.powerusersoftwares.com/terms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4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609600" y="274636"/>
            <a:ext cx="10972800" cy="70609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4"/>
          <p:cNvGrpSpPr/>
          <p:nvPr/>
        </p:nvGrpSpPr>
        <p:grpSpPr>
          <a:xfrm>
            <a:off x="259147" y="6156795"/>
            <a:ext cx="476851" cy="501483"/>
            <a:chOff x="0" y="0"/>
            <a:chExt cx="476850" cy="501481"/>
          </a:xfrm>
        </p:grpSpPr>
        <p:sp>
          <p:nvSpPr>
            <p:cNvPr id="78" name="Oval 5"/>
            <p:cNvSpPr/>
            <p:nvPr/>
          </p:nvSpPr>
          <p:spPr>
            <a:xfrm>
              <a:off x="-1" y="24629"/>
              <a:ext cx="476852" cy="47685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Oval 6"/>
            <p:cNvSpPr/>
            <p:nvPr/>
          </p:nvSpPr>
          <p:spPr>
            <a:xfrm>
              <a:off x="73325" y="0"/>
              <a:ext cx="324452" cy="3244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1" name="Oval 7"/>
          <p:cNvSpPr/>
          <p:nvPr/>
        </p:nvSpPr>
        <p:spPr>
          <a:xfrm flipH="1">
            <a:off x="421519" y="6204420"/>
            <a:ext cx="146358" cy="14635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grpSp>
        <p:nvGrpSpPr>
          <p:cNvPr id="94" name="Group 7"/>
          <p:cNvGrpSpPr/>
          <p:nvPr/>
        </p:nvGrpSpPr>
        <p:grpSpPr>
          <a:xfrm>
            <a:off x="259147" y="6156795"/>
            <a:ext cx="476851" cy="501483"/>
            <a:chOff x="0" y="0"/>
            <a:chExt cx="476850" cy="501481"/>
          </a:xfrm>
        </p:grpSpPr>
        <p:sp>
          <p:nvSpPr>
            <p:cNvPr id="92" name="Oval 8"/>
            <p:cNvSpPr/>
            <p:nvPr/>
          </p:nvSpPr>
          <p:spPr>
            <a:xfrm>
              <a:off x="-1" y="24629"/>
              <a:ext cx="476852" cy="47685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Oval 9"/>
            <p:cNvSpPr/>
            <p:nvPr/>
          </p:nvSpPr>
          <p:spPr>
            <a:xfrm>
              <a:off x="73325" y="0"/>
              <a:ext cx="324452" cy="3244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5" name="Oval 10"/>
          <p:cNvSpPr/>
          <p:nvPr/>
        </p:nvSpPr>
        <p:spPr>
          <a:xfrm flipH="1">
            <a:off x="421519" y="6204420"/>
            <a:ext cx="146358" cy="14635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59147" y="6156795"/>
            <a:ext cx="476851" cy="501483"/>
            <a:chOff x="0" y="0"/>
            <a:chExt cx="476850" cy="501481"/>
          </a:xfrm>
        </p:grpSpPr>
        <p:sp>
          <p:nvSpPr>
            <p:cNvPr id="4" name="Oval 7"/>
            <p:cNvSpPr/>
            <p:nvPr/>
          </p:nvSpPr>
          <p:spPr>
            <a:xfrm>
              <a:off x="-1" y="24629"/>
              <a:ext cx="476852" cy="47685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Oval 8"/>
            <p:cNvSpPr/>
            <p:nvPr/>
          </p:nvSpPr>
          <p:spPr>
            <a:xfrm>
              <a:off x="73325" y="0"/>
              <a:ext cx="324452" cy="3244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" name="Oval 10"/>
          <p:cNvSpPr/>
          <p:nvPr/>
        </p:nvSpPr>
        <p:spPr>
          <a:xfrm flipH="1">
            <a:off x="421519" y="6204420"/>
            <a:ext cx="146358" cy="14635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6"/>
          <p:cNvSpPr/>
          <p:nvPr/>
        </p:nvSpPr>
        <p:spPr>
          <a:xfrm>
            <a:off x="454776" y="387596"/>
            <a:ext cx="3050771" cy="5228880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24" name="Title 1"/>
          <p:cNvSpPr txBox="1"/>
          <p:nvPr>
            <p:ph type="title"/>
          </p:nvPr>
        </p:nvSpPr>
        <p:spPr>
          <a:xfrm>
            <a:off x="358141" y="435569"/>
            <a:ext cx="3050771" cy="16557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eorgia Pro"/>
                <a:ea typeface="Georgia Pro"/>
                <a:cs typeface="Georgia Pro"/>
                <a:sym typeface="Georgia Pro"/>
              </a:defRPr>
            </a:lvl1pPr>
          </a:lstStyle>
          <a:p>
            <a:pPr/>
            <a:r>
              <a:t>Predicting Heart Diseases In Medical Patients</a:t>
            </a:r>
          </a:p>
        </p:txBody>
      </p:sp>
      <p:sp>
        <p:nvSpPr>
          <p:cNvPr id="125" name="Rectangle 7"/>
          <p:cNvSpPr/>
          <p:nvPr/>
        </p:nvSpPr>
        <p:spPr>
          <a:xfrm>
            <a:off x="0" y="6334507"/>
            <a:ext cx="12192000" cy="529474"/>
          </a:xfrm>
          <a:prstGeom prst="rect">
            <a:avLst/>
          </a:prstGeom>
          <a:solidFill>
            <a:srgbClr val="8497B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Subtitle 2"/>
          <p:cNvSpPr txBox="1"/>
          <p:nvPr>
            <p:ph type="body" sz="quarter" idx="1"/>
          </p:nvPr>
        </p:nvSpPr>
        <p:spPr>
          <a:xfrm>
            <a:off x="454776" y="2464877"/>
            <a:ext cx="3050771" cy="551077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The Society</a:t>
            </a:r>
          </a:p>
        </p:txBody>
      </p:sp>
      <p:grpSp>
        <p:nvGrpSpPr>
          <p:cNvPr id="129" name="Group 8"/>
          <p:cNvGrpSpPr/>
          <p:nvPr/>
        </p:nvGrpSpPr>
        <p:grpSpPr>
          <a:xfrm>
            <a:off x="1408461" y="3714984"/>
            <a:ext cx="1143401" cy="1202461"/>
            <a:chOff x="0" y="0"/>
            <a:chExt cx="1143399" cy="1202460"/>
          </a:xfrm>
        </p:grpSpPr>
        <p:sp>
          <p:nvSpPr>
            <p:cNvPr id="127" name="Oval 4"/>
            <p:cNvSpPr/>
            <p:nvPr/>
          </p:nvSpPr>
          <p:spPr>
            <a:xfrm>
              <a:off x="0" y="59057"/>
              <a:ext cx="1143400" cy="11434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Oval 5"/>
            <p:cNvSpPr/>
            <p:nvPr/>
          </p:nvSpPr>
          <p:spPr>
            <a:xfrm>
              <a:off x="175821" y="-1"/>
              <a:ext cx="777975" cy="777975"/>
            </a:xfrm>
            <a:prstGeom prst="ellipse">
              <a:avLst/>
            </a:pr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0" name="Straight Connector 9"/>
          <p:cNvSpPr/>
          <p:nvPr/>
        </p:nvSpPr>
        <p:spPr>
          <a:xfrm>
            <a:off x="627612" y="2307432"/>
            <a:ext cx="2705102" cy="1"/>
          </a:xfrm>
          <a:prstGeom prst="line">
            <a:avLst/>
          </a:prstGeom>
          <a:ln w="19050">
            <a:solidFill>
              <a:srgbClr val="0070C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Rectangle 10"/>
          <p:cNvSpPr/>
          <p:nvPr/>
        </p:nvSpPr>
        <p:spPr>
          <a:xfrm>
            <a:off x="4660331" y="-1604597"/>
            <a:ext cx="61297" cy="8475814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3112" b="0"/>
          <a:stretch>
            <a:fillRect/>
          </a:stretch>
        </p:blipFill>
        <p:spPr>
          <a:xfrm>
            <a:off x="8927185" y="342510"/>
            <a:ext cx="2426441" cy="17335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20000"/>
              </a:srgbClr>
            </a:outerShdw>
          </a:effectLst>
        </p:spPr>
      </p:pic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0" r="3" b="0"/>
          <a:stretch>
            <a:fillRect/>
          </a:stretch>
        </p:blipFill>
        <p:spPr>
          <a:xfrm>
            <a:off x="6327302" y="3091938"/>
            <a:ext cx="4428729" cy="2343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5" y="0"/>
                </a:moveTo>
                <a:cubicBezTo>
                  <a:pt x="853" y="0"/>
                  <a:pt x="0" y="1612"/>
                  <a:pt x="0" y="3600"/>
                </a:cubicBezTo>
                <a:lnTo>
                  <a:pt x="0" y="21600"/>
                </a:lnTo>
                <a:lnTo>
                  <a:pt x="19695" y="21600"/>
                </a:lnTo>
                <a:cubicBezTo>
                  <a:pt x="20747" y="21600"/>
                  <a:pt x="21600" y="19988"/>
                  <a:pt x="21600" y="18000"/>
                </a:cubicBezTo>
                <a:lnTo>
                  <a:pt x="21600" y="0"/>
                </a:lnTo>
                <a:lnTo>
                  <a:pt x="1905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5731" y="387597"/>
            <a:ext cx="3286759" cy="164337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20000"/>
              </a:srgbClr>
            </a:outerShdw>
          </a:effectLst>
        </p:spPr>
      </p:pic>
      <p:sp>
        <p:nvSpPr>
          <p:cNvPr id="135" name="Oval 3"/>
          <p:cNvSpPr/>
          <p:nvPr/>
        </p:nvSpPr>
        <p:spPr>
          <a:xfrm>
            <a:off x="1817927" y="3941738"/>
            <a:ext cx="324467" cy="32446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8"/>
          <p:cNvCxnSpPr>
            <a:stCxn id="150" idx="0"/>
            <a:endCxn id="146" idx="0"/>
          </p:cNvCxnSpPr>
          <p:nvPr/>
        </p:nvCxnSpPr>
        <p:spPr>
          <a:xfrm flipV="1">
            <a:off x="3296983" y="3253238"/>
            <a:ext cx="1485903" cy="862093"/>
          </a:xfrm>
          <a:prstGeom prst="straightConnector1">
            <a:avLst/>
          </a:prstGeom>
          <a:ln w="22225">
            <a:solidFill>
              <a:srgbClr val="44546A"/>
            </a:solidFill>
            <a:miter/>
          </a:ln>
        </p:spPr>
      </p:cxnSp>
      <p:cxnSp>
        <p:nvCxnSpPr>
          <p:cNvPr id="138" name="Straight Connector 10"/>
          <p:cNvCxnSpPr>
            <a:stCxn id="146" idx="0"/>
            <a:endCxn id="147" idx="0"/>
          </p:cNvCxnSpPr>
          <p:nvPr/>
        </p:nvCxnSpPr>
        <p:spPr>
          <a:xfrm>
            <a:off x="4782885" y="3253238"/>
            <a:ext cx="1485901" cy="862093"/>
          </a:xfrm>
          <a:prstGeom prst="straightConnector1">
            <a:avLst/>
          </a:prstGeom>
          <a:ln w="22225">
            <a:solidFill>
              <a:schemeClr val="accent1"/>
            </a:solidFill>
            <a:miter/>
          </a:ln>
        </p:spPr>
      </p:cxnSp>
      <p:cxnSp>
        <p:nvCxnSpPr>
          <p:cNvPr id="139" name="Straight Connector 164"/>
          <p:cNvCxnSpPr>
            <a:stCxn id="150" idx="0"/>
            <a:endCxn id="146" idx="0"/>
          </p:cNvCxnSpPr>
          <p:nvPr/>
        </p:nvCxnSpPr>
        <p:spPr>
          <a:xfrm flipV="1">
            <a:off x="3296983" y="3253238"/>
            <a:ext cx="1485903" cy="862093"/>
          </a:xfrm>
          <a:prstGeom prst="straightConnector1">
            <a:avLst/>
          </a:prstGeom>
          <a:ln w="22225">
            <a:solidFill>
              <a:srgbClr val="44546A"/>
            </a:solidFill>
            <a:miter/>
          </a:ln>
        </p:spPr>
      </p:cxnSp>
      <p:cxnSp>
        <p:nvCxnSpPr>
          <p:cNvPr id="140" name="Straight Connector 167"/>
          <p:cNvCxnSpPr>
            <a:stCxn id="146" idx="0"/>
            <a:endCxn id="147" idx="0"/>
          </p:cNvCxnSpPr>
          <p:nvPr/>
        </p:nvCxnSpPr>
        <p:spPr>
          <a:xfrm>
            <a:off x="4782885" y="3253238"/>
            <a:ext cx="1485901" cy="862093"/>
          </a:xfrm>
          <a:prstGeom prst="straightConnector1">
            <a:avLst/>
          </a:prstGeom>
          <a:ln w="22225">
            <a:solidFill>
              <a:schemeClr val="accent1"/>
            </a:solidFill>
            <a:miter/>
          </a:ln>
        </p:spPr>
      </p:cxnSp>
      <p:cxnSp>
        <p:nvCxnSpPr>
          <p:cNvPr id="141" name="Straight Connector 169"/>
          <p:cNvCxnSpPr>
            <a:stCxn id="147" idx="0"/>
            <a:endCxn id="148" idx="0"/>
          </p:cNvCxnSpPr>
          <p:nvPr/>
        </p:nvCxnSpPr>
        <p:spPr>
          <a:xfrm flipV="1">
            <a:off x="6268785" y="3253238"/>
            <a:ext cx="1485901" cy="862093"/>
          </a:xfrm>
          <a:prstGeom prst="straightConnector1">
            <a:avLst/>
          </a:prstGeom>
          <a:ln w="22225">
            <a:solidFill>
              <a:schemeClr val="accent2"/>
            </a:solidFill>
            <a:miter/>
          </a:ln>
        </p:spPr>
      </p:cxnSp>
      <p:cxnSp>
        <p:nvCxnSpPr>
          <p:cNvPr id="142" name="Straight Connector 171"/>
          <p:cNvCxnSpPr>
            <a:stCxn id="147" idx="0"/>
            <a:endCxn id="148" idx="0"/>
          </p:cNvCxnSpPr>
          <p:nvPr/>
        </p:nvCxnSpPr>
        <p:spPr>
          <a:xfrm flipV="1">
            <a:off x="6268785" y="3253238"/>
            <a:ext cx="1485901" cy="862093"/>
          </a:xfrm>
          <a:prstGeom prst="straightConnector1">
            <a:avLst/>
          </a:prstGeom>
          <a:ln w="22225">
            <a:solidFill>
              <a:schemeClr val="accent2"/>
            </a:solidFill>
            <a:miter/>
          </a:ln>
        </p:spPr>
      </p:cxnSp>
      <p:cxnSp>
        <p:nvCxnSpPr>
          <p:cNvPr id="143" name="Straight Connector 173"/>
          <p:cNvCxnSpPr>
            <a:stCxn id="148" idx="0"/>
            <a:endCxn id="149" idx="0"/>
          </p:cNvCxnSpPr>
          <p:nvPr/>
        </p:nvCxnSpPr>
        <p:spPr>
          <a:xfrm>
            <a:off x="7754685" y="3253238"/>
            <a:ext cx="1485903" cy="862093"/>
          </a:xfrm>
          <a:prstGeom prst="straightConnector1">
            <a:avLst/>
          </a:prstGeom>
          <a:ln w="22225">
            <a:solidFill>
              <a:srgbClr val="929BA8"/>
            </a:solidFill>
            <a:miter/>
          </a:ln>
        </p:spPr>
      </p:cxnSp>
      <p:cxnSp>
        <p:nvCxnSpPr>
          <p:cNvPr id="144" name="Straight Connector 175"/>
          <p:cNvCxnSpPr>
            <a:stCxn id="148" idx="0"/>
            <a:endCxn id="149" idx="0"/>
          </p:cNvCxnSpPr>
          <p:nvPr/>
        </p:nvCxnSpPr>
        <p:spPr>
          <a:xfrm>
            <a:off x="7754685" y="3253238"/>
            <a:ext cx="1485903" cy="862093"/>
          </a:xfrm>
          <a:prstGeom prst="straightConnector1">
            <a:avLst/>
          </a:prstGeom>
          <a:ln w="22225">
            <a:solidFill>
              <a:srgbClr val="929BA8"/>
            </a:solidFill>
            <a:miter/>
          </a:ln>
        </p:spPr>
      </p:cxnSp>
      <p:sp>
        <p:nvSpPr>
          <p:cNvPr id="14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Process Methods</a:t>
            </a:r>
          </a:p>
        </p:txBody>
      </p:sp>
      <p:sp>
        <p:nvSpPr>
          <p:cNvPr id="146" name="Freeform 12"/>
          <p:cNvSpPr/>
          <p:nvPr/>
        </p:nvSpPr>
        <p:spPr>
          <a:xfrm>
            <a:off x="3878496" y="2467343"/>
            <a:ext cx="1808779" cy="15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Freeform 13"/>
          <p:cNvSpPr/>
          <p:nvPr/>
        </p:nvSpPr>
        <p:spPr>
          <a:xfrm>
            <a:off x="5364396" y="3329435"/>
            <a:ext cx="1808779" cy="157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Freeform 15"/>
          <p:cNvSpPr/>
          <p:nvPr/>
        </p:nvSpPr>
        <p:spPr>
          <a:xfrm>
            <a:off x="6850297" y="2467343"/>
            <a:ext cx="1808778" cy="15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Freeform 16"/>
          <p:cNvSpPr/>
          <p:nvPr/>
        </p:nvSpPr>
        <p:spPr>
          <a:xfrm>
            <a:off x="8336198" y="3329435"/>
            <a:ext cx="1808779" cy="157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0" name="Freeform 17"/>
          <p:cNvSpPr/>
          <p:nvPr/>
        </p:nvSpPr>
        <p:spPr>
          <a:xfrm>
            <a:off x="2392595" y="3329435"/>
            <a:ext cx="1808778" cy="157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rgbClr val="44546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extBox 19"/>
          <p:cNvSpPr txBox="1"/>
          <p:nvPr/>
        </p:nvSpPr>
        <p:spPr>
          <a:xfrm>
            <a:off x="2078141" y="4947966"/>
            <a:ext cx="24376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464646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01. Data Visualization</a:t>
            </a:r>
          </a:p>
        </p:txBody>
      </p:sp>
      <p:sp>
        <p:nvSpPr>
          <p:cNvPr id="152" name="TextBox 20"/>
          <p:cNvSpPr txBox="1"/>
          <p:nvPr/>
        </p:nvSpPr>
        <p:spPr>
          <a:xfrm>
            <a:off x="3429807" y="2053764"/>
            <a:ext cx="2670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2DA2BF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02. Logistic Regression</a:t>
            </a:r>
          </a:p>
        </p:txBody>
      </p:sp>
      <p:sp>
        <p:nvSpPr>
          <p:cNvPr id="153" name="TextBox 21"/>
          <p:cNvSpPr txBox="1"/>
          <p:nvPr/>
        </p:nvSpPr>
        <p:spPr>
          <a:xfrm>
            <a:off x="5164493" y="4947966"/>
            <a:ext cx="21368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DA1F28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03. Data Balancing</a:t>
            </a:r>
          </a:p>
        </p:txBody>
      </p:sp>
      <p:sp>
        <p:nvSpPr>
          <p:cNvPr id="154" name="TextBox 22"/>
          <p:cNvSpPr txBox="1"/>
          <p:nvPr/>
        </p:nvSpPr>
        <p:spPr>
          <a:xfrm>
            <a:off x="6234260" y="2053764"/>
            <a:ext cx="29332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EB641B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04. Visualize Model Errors</a:t>
            </a:r>
          </a:p>
        </p:txBody>
      </p:sp>
      <p:sp>
        <p:nvSpPr>
          <p:cNvPr id="155" name="TextBox 24"/>
          <p:cNvSpPr txBox="1"/>
          <p:nvPr/>
        </p:nvSpPr>
        <p:spPr>
          <a:xfrm>
            <a:off x="7541496" y="4947966"/>
            <a:ext cx="32547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39639D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05. Random Forest Classifier</a:t>
            </a:r>
          </a:p>
        </p:txBody>
      </p:sp>
      <p:grpSp>
        <p:nvGrpSpPr>
          <p:cNvPr id="161" name="Crossing_obstacles"/>
          <p:cNvGrpSpPr/>
          <p:nvPr/>
        </p:nvGrpSpPr>
        <p:grpSpPr>
          <a:xfrm>
            <a:off x="5710357" y="3628247"/>
            <a:ext cx="990282" cy="987060"/>
            <a:chOff x="0" y="0"/>
            <a:chExt cx="990281" cy="987058"/>
          </a:xfrm>
        </p:grpSpPr>
        <p:sp>
          <p:nvSpPr>
            <p:cNvPr id="156" name="Freeform 117"/>
            <p:cNvSpPr/>
            <p:nvPr/>
          </p:nvSpPr>
          <p:spPr>
            <a:xfrm>
              <a:off x="0" y="325614"/>
              <a:ext cx="352474" cy="35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76" fill="norm" stroke="1" extrusionOk="0">
                  <a:moveTo>
                    <a:pt x="8146" y="186"/>
                  </a:moveTo>
                  <a:lnTo>
                    <a:pt x="185" y="8690"/>
                  </a:lnTo>
                  <a:cubicBezTo>
                    <a:pt x="-62" y="8938"/>
                    <a:pt x="-62" y="9372"/>
                    <a:pt x="185" y="9621"/>
                  </a:cubicBezTo>
                  <a:lnTo>
                    <a:pt x="12343" y="21290"/>
                  </a:lnTo>
                  <a:cubicBezTo>
                    <a:pt x="12651" y="21538"/>
                    <a:pt x="13021" y="21538"/>
                    <a:pt x="13330" y="21290"/>
                  </a:cubicBezTo>
                  <a:lnTo>
                    <a:pt x="21291" y="12786"/>
                  </a:lnTo>
                  <a:cubicBezTo>
                    <a:pt x="21538" y="12538"/>
                    <a:pt x="21538" y="12104"/>
                    <a:pt x="21291" y="11855"/>
                  </a:cubicBezTo>
                  <a:lnTo>
                    <a:pt x="9133" y="186"/>
                  </a:lnTo>
                  <a:cubicBezTo>
                    <a:pt x="8825" y="-62"/>
                    <a:pt x="8393" y="-62"/>
                    <a:pt x="8146" y="186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Freeform 118"/>
            <p:cNvSpPr/>
            <p:nvPr/>
          </p:nvSpPr>
          <p:spPr>
            <a:xfrm>
              <a:off x="78718" y="662016"/>
              <a:ext cx="430664" cy="26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15517" y="0"/>
                  </a:moveTo>
                  <a:lnTo>
                    <a:pt x="11892" y="11368"/>
                  </a:lnTo>
                  <a:lnTo>
                    <a:pt x="1671" y="13642"/>
                  </a:lnTo>
                  <a:cubicBezTo>
                    <a:pt x="1671" y="13561"/>
                    <a:pt x="-142" y="14211"/>
                    <a:pt x="9" y="17702"/>
                  </a:cubicBezTo>
                  <a:cubicBezTo>
                    <a:pt x="210" y="21519"/>
                    <a:pt x="2073" y="21600"/>
                    <a:pt x="2073" y="21600"/>
                  </a:cubicBezTo>
                  <a:lnTo>
                    <a:pt x="15517" y="20626"/>
                  </a:lnTo>
                  <a:cubicBezTo>
                    <a:pt x="16121" y="20626"/>
                    <a:pt x="16826" y="19895"/>
                    <a:pt x="17078" y="19002"/>
                  </a:cubicBezTo>
                  <a:lnTo>
                    <a:pt x="21458" y="6009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Freeform 119"/>
            <p:cNvSpPr/>
            <p:nvPr/>
          </p:nvSpPr>
          <p:spPr>
            <a:xfrm>
              <a:off x="279078" y="156508"/>
              <a:ext cx="711204" cy="83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376" fill="norm" stroke="1" extrusionOk="0">
                  <a:moveTo>
                    <a:pt x="362" y="5820"/>
                  </a:moveTo>
                  <a:cubicBezTo>
                    <a:pt x="-261" y="5273"/>
                    <a:pt x="65" y="4778"/>
                    <a:pt x="273" y="4518"/>
                  </a:cubicBezTo>
                  <a:cubicBezTo>
                    <a:pt x="1252" y="3371"/>
                    <a:pt x="4546" y="218"/>
                    <a:pt x="4546" y="218"/>
                  </a:cubicBezTo>
                  <a:cubicBezTo>
                    <a:pt x="4635" y="114"/>
                    <a:pt x="4842" y="10"/>
                    <a:pt x="5080" y="10"/>
                  </a:cubicBezTo>
                  <a:cubicBezTo>
                    <a:pt x="5198" y="-16"/>
                    <a:pt x="5347" y="10"/>
                    <a:pt x="5465" y="62"/>
                  </a:cubicBezTo>
                  <a:lnTo>
                    <a:pt x="11310" y="3032"/>
                  </a:lnTo>
                  <a:cubicBezTo>
                    <a:pt x="12171" y="3475"/>
                    <a:pt x="12646" y="3892"/>
                    <a:pt x="13239" y="4596"/>
                  </a:cubicBezTo>
                  <a:lnTo>
                    <a:pt x="15820" y="7462"/>
                  </a:lnTo>
                  <a:lnTo>
                    <a:pt x="20152" y="9182"/>
                  </a:lnTo>
                  <a:cubicBezTo>
                    <a:pt x="20152" y="9182"/>
                    <a:pt x="20924" y="9468"/>
                    <a:pt x="20686" y="10328"/>
                  </a:cubicBezTo>
                  <a:cubicBezTo>
                    <a:pt x="20538" y="10901"/>
                    <a:pt x="19944" y="11188"/>
                    <a:pt x="19499" y="11084"/>
                  </a:cubicBezTo>
                  <a:cubicBezTo>
                    <a:pt x="19499" y="11084"/>
                    <a:pt x="16087" y="10302"/>
                    <a:pt x="14901" y="10094"/>
                  </a:cubicBezTo>
                  <a:cubicBezTo>
                    <a:pt x="14455" y="10015"/>
                    <a:pt x="14159" y="9937"/>
                    <a:pt x="13654" y="9442"/>
                  </a:cubicBezTo>
                  <a:lnTo>
                    <a:pt x="11696" y="7670"/>
                  </a:lnTo>
                  <a:cubicBezTo>
                    <a:pt x="10895" y="8322"/>
                    <a:pt x="9352" y="9989"/>
                    <a:pt x="8521" y="11005"/>
                  </a:cubicBezTo>
                  <a:lnTo>
                    <a:pt x="14248" y="12386"/>
                  </a:lnTo>
                  <a:cubicBezTo>
                    <a:pt x="15316" y="12595"/>
                    <a:pt x="15702" y="13142"/>
                    <a:pt x="16117" y="13715"/>
                  </a:cubicBezTo>
                  <a:lnTo>
                    <a:pt x="20716" y="19552"/>
                  </a:lnTo>
                  <a:cubicBezTo>
                    <a:pt x="20716" y="19552"/>
                    <a:pt x="21339" y="20151"/>
                    <a:pt x="20360" y="21011"/>
                  </a:cubicBezTo>
                  <a:cubicBezTo>
                    <a:pt x="19707" y="21584"/>
                    <a:pt x="18876" y="21402"/>
                    <a:pt x="18491" y="21011"/>
                  </a:cubicBezTo>
                  <a:lnTo>
                    <a:pt x="12972" y="15487"/>
                  </a:lnTo>
                  <a:cubicBezTo>
                    <a:pt x="11399" y="15331"/>
                    <a:pt x="8017" y="14966"/>
                    <a:pt x="6771" y="14914"/>
                  </a:cubicBezTo>
                  <a:cubicBezTo>
                    <a:pt x="3774" y="14784"/>
                    <a:pt x="3032" y="13116"/>
                    <a:pt x="3121" y="11970"/>
                  </a:cubicBezTo>
                  <a:cubicBezTo>
                    <a:pt x="3299" y="9390"/>
                    <a:pt x="5376" y="7253"/>
                    <a:pt x="7246" y="4700"/>
                  </a:cubicBezTo>
                  <a:lnTo>
                    <a:pt x="5169" y="3319"/>
                  </a:lnTo>
                  <a:lnTo>
                    <a:pt x="1935" y="5977"/>
                  </a:lnTo>
                  <a:cubicBezTo>
                    <a:pt x="1430" y="6342"/>
                    <a:pt x="837" y="6263"/>
                    <a:pt x="362" y="5820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Freeform 120"/>
            <p:cNvSpPr/>
            <p:nvPr/>
          </p:nvSpPr>
          <p:spPr>
            <a:xfrm>
              <a:off x="713930" y="86185"/>
              <a:ext cx="217525" cy="21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0953" fill="norm" stroke="1" extrusionOk="0">
                  <a:moveTo>
                    <a:pt x="9895" y="14"/>
                  </a:moveTo>
                  <a:cubicBezTo>
                    <a:pt x="4031" y="307"/>
                    <a:pt x="-367" y="5292"/>
                    <a:pt x="24" y="11059"/>
                  </a:cubicBezTo>
                  <a:cubicBezTo>
                    <a:pt x="317" y="16825"/>
                    <a:pt x="5302" y="21321"/>
                    <a:pt x="11068" y="20930"/>
                  </a:cubicBezTo>
                  <a:cubicBezTo>
                    <a:pt x="16835" y="20637"/>
                    <a:pt x="21233" y="15652"/>
                    <a:pt x="20940" y="9886"/>
                  </a:cubicBezTo>
                  <a:cubicBezTo>
                    <a:pt x="20549" y="4119"/>
                    <a:pt x="15662" y="-279"/>
                    <a:pt x="9895" y="1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Freeform 121"/>
            <p:cNvSpPr/>
            <p:nvPr/>
          </p:nvSpPr>
          <p:spPr>
            <a:xfrm>
              <a:off x="197593" y="0"/>
              <a:ext cx="563783" cy="980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740"/>
                  </a:moveTo>
                  <a:cubicBezTo>
                    <a:pt x="19351" y="20083"/>
                    <a:pt x="15977" y="21600"/>
                    <a:pt x="12215" y="21600"/>
                  </a:cubicBezTo>
                  <a:cubicBezTo>
                    <a:pt x="5468" y="21600"/>
                    <a:pt x="0" y="16758"/>
                    <a:pt x="0" y="10800"/>
                  </a:cubicBezTo>
                  <a:cubicBezTo>
                    <a:pt x="0" y="4842"/>
                    <a:pt x="5468" y="0"/>
                    <a:pt x="12215" y="0"/>
                  </a:cubicBezTo>
                  <a:cubicBezTo>
                    <a:pt x="15395" y="0"/>
                    <a:pt x="18304" y="1071"/>
                    <a:pt x="20475" y="2834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5" name="Data_Mining"/>
          <p:cNvGrpSpPr/>
          <p:nvPr/>
        </p:nvGrpSpPr>
        <p:grpSpPr>
          <a:xfrm>
            <a:off x="8764410" y="3571381"/>
            <a:ext cx="1005841" cy="1134958"/>
            <a:chOff x="0" y="0"/>
            <a:chExt cx="1005839" cy="1134957"/>
          </a:xfrm>
        </p:grpSpPr>
        <p:sp>
          <p:nvSpPr>
            <p:cNvPr id="162" name="Data_Mining"/>
            <p:cNvSpPr/>
            <p:nvPr/>
          </p:nvSpPr>
          <p:spPr>
            <a:xfrm>
              <a:off x="250856" y="269018"/>
              <a:ext cx="585524" cy="58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16962" y="14166"/>
                  </a:moveTo>
                  <a:cubicBezTo>
                    <a:pt x="17856" y="12759"/>
                    <a:pt x="18353" y="11051"/>
                    <a:pt x="18353" y="9276"/>
                  </a:cubicBezTo>
                  <a:cubicBezTo>
                    <a:pt x="18353" y="4153"/>
                    <a:pt x="14245" y="0"/>
                    <a:pt x="9177" y="0"/>
                  </a:cubicBezTo>
                  <a:cubicBezTo>
                    <a:pt x="4141" y="0"/>
                    <a:pt x="0" y="4153"/>
                    <a:pt x="0" y="9276"/>
                  </a:cubicBezTo>
                  <a:cubicBezTo>
                    <a:pt x="0" y="14367"/>
                    <a:pt x="4141" y="18553"/>
                    <a:pt x="9177" y="18553"/>
                  </a:cubicBezTo>
                  <a:cubicBezTo>
                    <a:pt x="10966" y="18553"/>
                    <a:pt x="12655" y="18017"/>
                    <a:pt x="14080" y="17113"/>
                  </a:cubicBezTo>
                  <a:cubicBezTo>
                    <a:pt x="14080" y="17146"/>
                    <a:pt x="14113" y="17180"/>
                    <a:pt x="14146" y="17180"/>
                  </a:cubicBezTo>
                  <a:lnTo>
                    <a:pt x="17890" y="20997"/>
                  </a:lnTo>
                  <a:cubicBezTo>
                    <a:pt x="18287" y="21399"/>
                    <a:pt x="18817" y="21600"/>
                    <a:pt x="19347" y="21600"/>
                  </a:cubicBezTo>
                  <a:cubicBezTo>
                    <a:pt x="19877" y="21600"/>
                    <a:pt x="20407" y="21399"/>
                    <a:pt x="20805" y="20997"/>
                  </a:cubicBezTo>
                  <a:cubicBezTo>
                    <a:pt x="21600" y="20193"/>
                    <a:pt x="21600" y="18854"/>
                    <a:pt x="20805" y="18050"/>
                  </a:cubicBezTo>
                  <a:lnTo>
                    <a:pt x="17028" y="14233"/>
                  </a:lnTo>
                  <a:cubicBezTo>
                    <a:pt x="17028" y="14233"/>
                    <a:pt x="16995" y="14199"/>
                    <a:pt x="16962" y="14166"/>
                  </a:cubicBezTo>
                  <a:close/>
                  <a:moveTo>
                    <a:pt x="9177" y="15940"/>
                  </a:moveTo>
                  <a:cubicBezTo>
                    <a:pt x="5533" y="15940"/>
                    <a:pt x="2584" y="12960"/>
                    <a:pt x="2584" y="9276"/>
                  </a:cubicBezTo>
                  <a:cubicBezTo>
                    <a:pt x="2584" y="5593"/>
                    <a:pt x="5533" y="2579"/>
                    <a:pt x="9177" y="2579"/>
                  </a:cubicBezTo>
                  <a:cubicBezTo>
                    <a:pt x="12821" y="2579"/>
                    <a:pt x="15802" y="5593"/>
                    <a:pt x="15802" y="9276"/>
                  </a:cubicBezTo>
                  <a:cubicBezTo>
                    <a:pt x="15802" y="12960"/>
                    <a:pt x="12821" y="15940"/>
                    <a:pt x="9177" y="15940"/>
                  </a:cubicBezTo>
                  <a:close/>
                </a:path>
              </a:pathLst>
            </a:custGeom>
            <a:solidFill>
              <a:srgbClr val="FFD0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Data_Mining"/>
            <p:cNvSpPr/>
            <p:nvPr/>
          </p:nvSpPr>
          <p:spPr>
            <a:xfrm>
              <a:off x="378697" y="404095"/>
              <a:ext cx="250858" cy="25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59" y="6940"/>
                  </a:moveTo>
                  <a:lnTo>
                    <a:pt x="13802" y="6940"/>
                  </a:lnTo>
                  <a:lnTo>
                    <a:pt x="13802" y="3041"/>
                  </a:lnTo>
                  <a:cubicBezTo>
                    <a:pt x="13802" y="1326"/>
                    <a:pt x="12477" y="0"/>
                    <a:pt x="10761" y="0"/>
                  </a:cubicBezTo>
                  <a:cubicBezTo>
                    <a:pt x="9123" y="0"/>
                    <a:pt x="7798" y="1326"/>
                    <a:pt x="7798" y="3041"/>
                  </a:cubicBezTo>
                  <a:lnTo>
                    <a:pt x="7798" y="6940"/>
                  </a:lnTo>
                  <a:lnTo>
                    <a:pt x="3041" y="6940"/>
                  </a:lnTo>
                  <a:cubicBezTo>
                    <a:pt x="1326" y="6940"/>
                    <a:pt x="0" y="8266"/>
                    <a:pt x="0" y="9981"/>
                  </a:cubicBezTo>
                  <a:cubicBezTo>
                    <a:pt x="0" y="11619"/>
                    <a:pt x="1326" y="12944"/>
                    <a:pt x="3041" y="12944"/>
                  </a:cubicBezTo>
                  <a:lnTo>
                    <a:pt x="7798" y="12944"/>
                  </a:lnTo>
                  <a:lnTo>
                    <a:pt x="7798" y="18637"/>
                  </a:lnTo>
                  <a:cubicBezTo>
                    <a:pt x="7798" y="20274"/>
                    <a:pt x="9123" y="21600"/>
                    <a:pt x="10761" y="21600"/>
                  </a:cubicBezTo>
                  <a:cubicBezTo>
                    <a:pt x="12477" y="21600"/>
                    <a:pt x="13802" y="20274"/>
                    <a:pt x="13802" y="18637"/>
                  </a:cubicBezTo>
                  <a:lnTo>
                    <a:pt x="13802" y="12944"/>
                  </a:lnTo>
                  <a:lnTo>
                    <a:pt x="18559" y="12944"/>
                  </a:lnTo>
                  <a:cubicBezTo>
                    <a:pt x="20274" y="12944"/>
                    <a:pt x="21600" y="11619"/>
                    <a:pt x="21600" y="9981"/>
                  </a:cubicBezTo>
                  <a:cubicBezTo>
                    <a:pt x="21600" y="8266"/>
                    <a:pt x="20274" y="6940"/>
                    <a:pt x="18559" y="6940"/>
                  </a:cubicBezTo>
                  <a:close/>
                </a:path>
              </a:pathLst>
            </a:custGeom>
            <a:solidFill>
              <a:srgbClr val="FFD0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Data_Mining"/>
            <p:cNvSpPr/>
            <p:nvPr/>
          </p:nvSpPr>
          <p:spPr>
            <a:xfrm>
              <a:off x="0" y="0"/>
              <a:ext cx="1005840" cy="113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21581" y="4864"/>
                  </a:moveTo>
                  <a:cubicBezTo>
                    <a:pt x="21581" y="4864"/>
                    <a:pt x="21581" y="4847"/>
                    <a:pt x="21581" y="4847"/>
                  </a:cubicBezTo>
                  <a:cubicBezTo>
                    <a:pt x="21581" y="4830"/>
                    <a:pt x="21581" y="4795"/>
                    <a:pt x="21561" y="4778"/>
                  </a:cubicBezTo>
                  <a:cubicBezTo>
                    <a:pt x="21561" y="4778"/>
                    <a:pt x="21561" y="4761"/>
                    <a:pt x="21561" y="4761"/>
                  </a:cubicBezTo>
                  <a:cubicBezTo>
                    <a:pt x="21542" y="4743"/>
                    <a:pt x="21542" y="4709"/>
                    <a:pt x="21522" y="4692"/>
                  </a:cubicBezTo>
                  <a:cubicBezTo>
                    <a:pt x="21522" y="4674"/>
                    <a:pt x="21522" y="4674"/>
                    <a:pt x="21522" y="4674"/>
                  </a:cubicBezTo>
                  <a:cubicBezTo>
                    <a:pt x="21503" y="4657"/>
                    <a:pt x="21503" y="4640"/>
                    <a:pt x="21503" y="4623"/>
                  </a:cubicBezTo>
                  <a:cubicBezTo>
                    <a:pt x="21483" y="4623"/>
                    <a:pt x="21483" y="4623"/>
                    <a:pt x="21483" y="4605"/>
                  </a:cubicBezTo>
                  <a:cubicBezTo>
                    <a:pt x="21483" y="4605"/>
                    <a:pt x="21483" y="4588"/>
                    <a:pt x="21464" y="4588"/>
                  </a:cubicBezTo>
                  <a:cubicBezTo>
                    <a:pt x="21444" y="4571"/>
                    <a:pt x="21444" y="4554"/>
                    <a:pt x="21425" y="4519"/>
                  </a:cubicBezTo>
                  <a:cubicBezTo>
                    <a:pt x="21425" y="4519"/>
                    <a:pt x="21406" y="4519"/>
                    <a:pt x="21406" y="4519"/>
                  </a:cubicBezTo>
                  <a:cubicBezTo>
                    <a:pt x="21386" y="4502"/>
                    <a:pt x="21367" y="4484"/>
                    <a:pt x="21347" y="4467"/>
                  </a:cubicBezTo>
                  <a:cubicBezTo>
                    <a:pt x="21347" y="4450"/>
                    <a:pt x="21328" y="4450"/>
                    <a:pt x="21328" y="4450"/>
                  </a:cubicBezTo>
                  <a:cubicBezTo>
                    <a:pt x="21308" y="4433"/>
                    <a:pt x="21289" y="4415"/>
                    <a:pt x="21269" y="4398"/>
                  </a:cubicBezTo>
                  <a:cubicBezTo>
                    <a:pt x="21269" y="4398"/>
                    <a:pt x="21250" y="4398"/>
                    <a:pt x="21250" y="4398"/>
                  </a:cubicBezTo>
                  <a:cubicBezTo>
                    <a:pt x="21231" y="4381"/>
                    <a:pt x="21192" y="4364"/>
                    <a:pt x="21172" y="4346"/>
                  </a:cubicBezTo>
                  <a:cubicBezTo>
                    <a:pt x="21172" y="4346"/>
                    <a:pt x="21172" y="4346"/>
                    <a:pt x="21172" y="4346"/>
                  </a:cubicBezTo>
                  <a:lnTo>
                    <a:pt x="11121" y="64"/>
                  </a:lnTo>
                  <a:cubicBezTo>
                    <a:pt x="10926" y="-22"/>
                    <a:pt x="10674" y="-22"/>
                    <a:pt x="10479" y="64"/>
                  </a:cubicBezTo>
                  <a:lnTo>
                    <a:pt x="428" y="4346"/>
                  </a:lnTo>
                  <a:cubicBezTo>
                    <a:pt x="428" y="4346"/>
                    <a:pt x="428" y="4346"/>
                    <a:pt x="428" y="4346"/>
                  </a:cubicBezTo>
                  <a:cubicBezTo>
                    <a:pt x="408" y="4364"/>
                    <a:pt x="369" y="4381"/>
                    <a:pt x="350" y="4398"/>
                  </a:cubicBezTo>
                  <a:cubicBezTo>
                    <a:pt x="331" y="4398"/>
                    <a:pt x="331" y="4398"/>
                    <a:pt x="331" y="4398"/>
                  </a:cubicBezTo>
                  <a:cubicBezTo>
                    <a:pt x="311" y="4415"/>
                    <a:pt x="292" y="4433"/>
                    <a:pt x="272" y="4450"/>
                  </a:cubicBezTo>
                  <a:cubicBezTo>
                    <a:pt x="253" y="4450"/>
                    <a:pt x="253" y="4450"/>
                    <a:pt x="253" y="4467"/>
                  </a:cubicBezTo>
                  <a:cubicBezTo>
                    <a:pt x="233" y="4484"/>
                    <a:pt x="214" y="4502"/>
                    <a:pt x="175" y="4519"/>
                  </a:cubicBezTo>
                  <a:cubicBezTo>
                    <a:pt x="175" y="4519"/>
                    <a:pt x="175" y="4519"/>
                    <a:pt x="175" y="4519"/>
                  </a:cubicBezTo>
                  <a:cubicBezTo>
                    <a:pt x="156" y="4554"/>
                    <a:pt x="136" y="4571"/>
                    <a:pt x="136" y="4588"/>
                  </a:cubicBezTo>
                  <a:cubicBezTo>
                    <a:pt x="117" y="4588"/>
                    <a:pt x="117" y="4605"/>
                    <a:pt x="117" y="4605"/>
                  </a:cubicBezTo>
                  <a:cubicBezTo>
                    <a:pt x="117" y="4623"/>
                    <a:pt x="97" y="4623"/>
                    <a:pt x="97" y="4623"/>
                  </a:cubicBezTo>
                  <a:cubicBezTo>
                    <a:pt x="97" y="4640"/>
                    <a:pt x="78" y="4657"/>
                    <a:pt x="78" y="4674"/>
                  </a:cubicBezTo>
                  <a:cubicBezTo>
                    <a:pt x="78" y="4674"/>
                    <a:pt x="78" y="4674"/>
                    <a:pt x="78" y="4692"/>
                  </a:cubicBezTo>
                  <a:cubicBezTo>
                    <a:pt x="58" y="4709"/>
                    <a:pt x="39" y="4743"/>
                    <a:pt x="39" y="4761"/>
                  </a:cubicBezTo>
                  <a:cubicBezTo>
                    <a:pt x="39" y="4761"/>
                    <a:pt x="39" y="4778"/>
                    <a:pt x="39" y="4778"/>
                  </a:cubicBezTo>
                  <a:cubicBezTo>
                    <a:pt x="19" y="4795"/>
                    <a:pt x="19" y="4830"/>
                    <a:pt x="19" y="4847"/>
                  </a:cubicBezTo>
                  <a:cubicBezTo>
                    <a:pt x="19" y="4847"/>
                    <a:pt x="19" y="4864"/>
                    <a:pt x="19" y="4864"/>
                  </a:cubicBezTo>
                  <a:cubicBezTo>
                    <a:pt x="0" y="4899"/>
                    <a:pt x="0" y="4916"/>
                    <a:pt x="0" y="4951"/>
                  </a:cubicBezTo>
                  <a:lnTo>
                    <a:pt x="0" y="15966"/>
                  </a:lnTo>
                  <a:cubicBezTo>
                    <a:pt x="0" y="16208"/>
                    <a:pt x="156" y="16433"/>
                    <a:pt x="389" y="16554"/>
                  </a:cubicBezTo>
                  <a:lnTo>
                    <a:pt x="10440" y="21492"/>
                  </a:lnTo>
                  <a:cubicBezTo>
                    <a:pt x="10440" y="21492"/>
                    <a:pt x="10440" y="21492"/>
                    <a:pt x="10440" y="21492"/>
                  </a:cubicBezTo>
                  <a:cubicBezTo>
                    <a:pt x="10460" y="21509"/>
                    <a:pt x="10479" y="21526"/>
                    <a:pt x="10518" y="21526"/>
                  </a:cubicBezTo>
                  <a:cubicBezTo>
                    <a:pt x="10518" y="21543"/>
                    <a:pt x="10518" y="21543"/>
                    <a:pt x="10538" y="21543"/>
                  </a:cubicBezTo>
                  <a:cubicBezTo>
                    <a:pt x="10557" y="21543"/>
                    <a:pt x="10576" y="21561"/>
                    <a:pt x="10596" y="21561"/>
                  </a:cubicBezTo>
                  <a:cubicBezTo>
                    <a:pt x="10615" y="21561"/>
                    <a:pt x="10615" y="21561"/>
                    <a:pt x="10615" y="21561"/>
                  </a:cubicBezTo>
                  <a:cubicBezTo>
                    <a:pt x="10635" y="21561"/>
                    <a:pt x="10674" y="21578"/>
                    <a:pt x="10693" y="21578"/>
                  </a:cubicBezTo>
                  <a:cubicBezTo>
                    <a:pt x="10693" y="21578"/>
                    <a:pt x="10713" y="21578"/>
                    <a:pt x="10713" y="21578"/>
                  </a:cubicBezTo>
                  <a:cubicBezTo>
                    <a:pt x="10732" y="21578"/>
                    <a:pt x="10771" y="21578"/>
                    <a:pt x="10790" y="21578"/>
                  </a:cubicBezTo>
                  <a:cubicBezTo>
                    <a:pt x="10829" y="21578"/>
                    <a:pt x="10849" y="21578"/>
                    <a:pt x="10887" y="21578"/>
                  </a:cubicBezTo>
                  <a:cubicBezTo>
                    <a:pt x="10887" y="21578"/>
                    <a:pt x="10907" y="21578"/>
                    <a:pt x="10907" y="21578"/>
                  </a:cubicBezTo>
                  <a:cubicBezTo>
                    <a:pt x="10926" y="21578"/>
                    <a:pt x="10946" y="21578"/>
                    <a:pt x="10965" y="21561"/>
                  </a:cubicBezTo>
                  <a:cubicBezTo>
                    <a:pt x="10985" y="21561"/>
                    <a:pt x="10985" y="21561"/>
                    <a:pt x="11004" y="21561"/>
                  </a:cubicBezTo>
                  <a:cubicBezTo>
                    <a:pt x="11024" y="21561"/>
                    <a:pt x="11043" y="21543"/>
                    <a:pt x="11062" y="21543"/>
                  </a:cubicBezTo>
                  <a:cubicBezTo>
                    <a:pt x="11062" y="21543"/>
                    <a:pt x="11082" y="21543"/>
                    <a:pt x="11082" y="21526"/>
                  </a:cubicBezTo>
                  <a:cubicBezTo>
                    <a:pt x="11101" y="21526"/>
                    <a:pt x="11140" y="21509"/>
                    <a:pt x="11160" y="21492"/>
                  </a:cubicBezTo>
                  <a:cubicBezTo>
                    <a:pt x="11160" y="21492"/>
                    <a:pt x="11160" y="21492"/>
                    <a:pt x="11160" y="21492"/>
                  </a:cubicBezTo>
                  <a:lnTo>
                    <a:pt x="21211" y="16554"/>
                  </a:lnTo>
                  <a:cubicBezTo>
                    <a:pt x="21444" y="16433"/>
                    <a:pt x="21600" y="16208"/>
                    <a:pt x="21600" y="15966"/>
                  </a:cubicBezTo>
                  <a:lnTo>
                    <a:pt x="21600" y="4951"/>
                  </a:lnTo>
                  <a:cubicBezTo>
                    <a:pt x="21600" y="4951"/>
                    <a:pt x="21600" y="4951"/>
                    <a:pt x="21600" y="4951"/>
                  </a:cubicBezTo>
                  <a:cubicBezTo>
                    <a:pt x="21600" y="4916"/>
                    <a:pt x="21581" y="4899"/>
                    <a:pt x="21581" y="4864"/>
                  </a:cubicBezTo>
                  <a:close/>
                  <a:moveTo>
                    <a:pt x="20084" y="15569"/>
                  </a:moveTo>
                  <a:lnTo>
                    <a:pt x="11549" y="19782"/>
                  </a:lnTo>
                  <a:lnTo>
                    <a:pt x="11549" y="16536"/>
                  </a:lnTo>
                  <a:cubicBezTo>
                    <a:pt x="11549" y="16174"/>
                    <a:pt x="11218" y="15863"/>
                    <a:pt x="10790" y="15863"/>
                  </a:cubicBezTo>
                  <a:cubicBezTo>
                    <a:pt x="10382" y="15863"/>
                    <a:pt x="10051" y="16174"/>
                    <a:pt x="10051" y="16536"/>
                  </a:cubicBezTo>
                  <a:lnTo>
                    <a:pt x="10051" y="19782"/>
                  </a:lnTo>
                  <a:lnTo>
                    <a:pt x="1516" y="15569"/>
                  </a:lnTo>
                  <a:lnTo>
                    <a:pt x="1516" y="6090"/>
                  </a:lnTo>
                  <a:lnTo>
                    <a:pt x="4083" y="7368"/>
                  </a:lnTo>
                  <a:cubicBezTo>
                    <a:pt x="4199" y="7420"/>
                    <a:pt x="4336" y="7437"/>
                    <a:pt x="4452" y="7437"/>
                  </a:cubicBezTo>
                  <a:cubicBezTo>
                    <a:pt x="4724" y="7437"/>
                    <a:pt x="4977" y="7316"/>
                    <a:pt x="5113" y="7092"/>
                  </a:cubicBezTo>
                  <a:cubicBezTo>
                    <a:pt x="5327" y="6781"/>
                    <a:pt x="5191" y="6366"/>
                    <a:pt x="4822" y="6194"/>
                  </a:cubicBezTo>
                  <a:lnTo>
                    <a:pt x="2411" y="5002"/>
                  </a:lnTo>
                  <a:lnTo>
                    <a:pt x="10790" y="1411"/>
                  </a:lnTo>
                  <a:lnTo>
                    <a:pt x="19189" y="5002"/>
                  </a:lnTo>
                  <a:lnTo>
                    <a:pt x="16778" y="6194"/>
                  </a:lnTo>
                  <a:cubicBezTo>
                    <a:pt x="16409" y="6366"/>
                    <a:pt x="16273" y="6781"/>
                    <a:pt x="16487" y="7092"/>
                  </a:cubicBezTo>
                  <a:cubicBezTo>
                    <a:pt x="16623" y="7316"/>
                    <a:pt x="16876" y="7437"/>
                    <a:pt x="17148" y="7437"/>
                  </a:cubicBezTo>
                  <a:cubicBezTo>
                    <a:pt x="17264" y="7437"/>
                    <a:pt x="17401" y="7420"/>
                    <a:pt x="17517" y="7368"/>
                  </a:cubicBezTo>
                  <a:lnTo>
                    <a:pt x="20084" y="6090"/>
                  </a:lnTo>
                  <a:lnTo>
                    <a:pt x="20084" y="15569"/>
                  </a:lnTo>
                  <a:close/>
                </a:path>
              </a:pathLst>
            </a:custGeom>
            <a:solidFill>
              <a:srgbClr val="FFD0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1" name="Trends3"/>
          <p:cNvGrpSpPr/>
          <p:nvPr/>
        </p:nvGrpSpPr>
        <p:grpSpPr>
          <a:xfrm>
            <a:off x="7254661" y="2879707"/>
            <a:ext cx="1005840" cy="822961"/>
            <a:chOff x="0" y="0"/>
            <a:chExt cx="1005839" cy="822960"/>
          </a:xfrm>
        </p:grpSpPr>
        <p:sp>
          <p:nvSpPr>
            <p:cNvPr id="166" name="Trends3"/>
            <p:cNvSpPr/>
            <p:nvPr/>
          </p:nvSpPr>
          <p:spPr>
            <a:xfrm>
              <a:off x="0" y="0"/>
              <a:ext cx="1005840" cy="822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20" y="0"/>
                  </a:moveTo>
                  <a:lnTo>
                    <a:pt x="480" y="0"/>
                  </a:lnTo>
                  <a:cubicBezTo>
                    <a:pt x="230" y="0"/>
                    <a:pt x="0" y="244"/>
                    <a:pt x="0" y="554"/>
                  </a:cubicBezTo>
                  <a:lnTo>
                    <a:pt x="0" y="17701"/>
                  </a:lnTo>
                  <a:cubicBezTo>
                    <a:pt x="0" y="18011"/>
                    <a:pt x="230" y="18277"/>
                    <a:pt x="480" y="18277"/>
                  </a:cubicBezTo>
                  <a:cubicBezTo>
                    <a:pt x="480" y="18277"/>
                    <a:pt x="7309" y="18277"/>
                    <a:pt x="7443" y="18277"/>
                  </a:cubicBezTo>
                  <a:lnTo>
                    <a:pt x="5851" y="20692"/>
                  </a:lnTo>
                  <a:cubicBezTo>
                    <a:pt x="5755" y="20869"/>
                    <a:pt x="5736" y="21090"/>
                    <a:pt x="5812" y="21268"/>
                  </a:cubicBezTo>
                  <a:cubicBezTo>
                    <a:pt x="5889" y="21467"/>
                    <a:pt x="6062" y="21600"/>
                    <a:pt x="6234" y="21600"/>
                  </a:cubicBezTo>
                  <a:lnTo>
                    <a:pt x="15346" y="21600"/>
                  </a:lnTo>
                  <a:cubicBezTo>
                    <a:pt x="15538" y="21600"/>
                    <a:pt x="15711" y="21467"/>
                    <a:pt x="15788" y="21290"/>
                  </a:cubicBezTo>
                  <a:cubicBezTo>
                    <a:pt x="15864" y="21090"/>
                    <a:pt x="15845" y="20869"/>
                    <a:pt x="15749" y="20714"/>
                  </a:cubicBezTo>
                  <a:lnTo>
                    <a:pt x="14157" y="18277"/>
                  </a:lnTo>
                  <a:cubicBezTo>
                    <a:pt x="14310" y="18277"/>
                    <a:pt x="21120" y="18277"/>
                    <a:pt x="21120" y="18277"/>
                  </a:cubicBezTo>
                  <a:cubicBezTo>
                    <a:pt x="21370" y="18277"/>
                    <a:pt x="21600" y="18011"/>
                    <a:pt x="21600" y="17701"/>
                  </a:cubicBezTo>
                  <a:lnTo>
                    <a:pt x="21600" y="554"/>
                  </a:lnTo>
                  <a:cubicBezTo>
                    <a:pt x="21600" y="244"/>
                    <a:pt x="21370" y="0"/>
                    <a:pt x="21120" y="0"/>
                  </a:cubicBezTo>
                  <a:close/>
                  <a:moveTo>
                    <a:pt x="7194" y="20470"/>
                  </a:moveTo>
                  <a:lnTo>
                    <a:pt x="7923" y="19362"/>
                  </a:lnTo>
                  <a:lnTo>
                    <a:pt x="13677" y="19362"/>
                  </a:lnTo>
                  <a:lnTo>
                    <a:pt x="14387" y="20470"/>
                  </a:lnTo>
                  <a:lnTo>
                    <a:pt x="7194" y="20470"/>
                  </a:lnTo>
                  <a:close/>
                  <a:moveTo>
                    <a:pt x="20622" y="17169"/>
                  </a:moveTo>
                  <a:lnTo>
                    <a:pt x="959" y="17169"/>
                  </a:lnTo>
                  <a:lnTo>
                    <a:pt x="959" y="14954"/>
                  </a:lnTo>
                  <a:lnTo>
                    <a:pt x="20622" y="14954"/>
                  </a:lnTo>
                  <a:lnTo>
                    <a:pt x="20622" y="17169"/>
                  </a:lnTo>
                  <a:close/>
                  <a:moveTo>
                    <a:pt x="20641" y="13824"/>
                  </a:moveTo>
                  <a:lnTo>
                    <a:pt x="959" y="13824"/>
                  </a:lnTo>
                  <a:lnTo>
                    <a:pt x="959" y="1108"/>
                  </a:lnTo>
                  <a:lnTo>
                    <a:pt x="20641" y="1108"/>
                  </a:lnTo>
                  <a:lnTo>
                    <a:pt x="20641" y="13824"/>
                  </a:lnTo>
                  <a:close/>
                </a:path>
              </a:pathLst>
            </a:cu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Trends3"/>
            <p:cNvSpPr/>
            <p:nvPr/>
          </p:nvSpPr>
          <p:spPr>
            <a:xfrm>
              <a:off x="480330" y="589751"/>
              <a:ext cx="45181" cy="42607"/>
            </a:xfrm>
            <a:prstGeom prst="ellipse">
              <a:avLst/>
            </a:pr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Trends3"/>
            <p:cNvSpPr/>
            <p:nvPr/>
          </p:nvSpPr>
          <p:spPr>
            <a:xfrm>
              <a:off x="109404" y="178107"/>
              <a:ext cx="515499" cy="29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79" fill="norm" stroke="1" extrusionOk="0">
                  <a:moveTo>
                    <a:pt x="19828" y="463"/>
                  </a:moveTo>
                  <a:lnTo>
                    <a:pt x="14663" y="16389"/>
                  </a:lnTo>
                  <a:lnTo>
                    <a:pt x="7982" y="736"/>
                  </a:lnTo>
                  <a:cubicBezTo>
                    <a:pt x="7695" y="-16"/>
                    <a:pt x="7040" y="-221"/>
                    <a:pt x="6589" y="257"/>
                  </a:cubicBezTo>
                  <a:lnTo>
                    <a:pt x="441" y="7093"/>
                  </a:lnTo>
                  <a:cubicBezTo>
                    <a:pt x="-10" y="7640"/>
                    <a:pt x="-133" y="8733"/>
                    <a:pt x="154" y="9485"/>
                  </a:cubicBezTo>
                  <a:cubicBezTo>
                    <a:pt x="482" y="10306"/>
                    <a:pt x="1097" y="10511"/>
                    <a:pt x="1588" y="9964"/>
                  </a:cubicBezTo>
                  <a:lnTo>
                    <a:pt x="6917" y="4017"/>
                  </a:lnTo>
                  <a:lnTo>
                    <a:pt x="13925" y="20627"/>
                  </a:lnTo>
                  <a:cubicBezTo>
                    <a:pt x="14130" y="21106"/>
                    <a:pt x="14417" y="21379"/>
                    <a:pt x="14745" y="21379"/>
                  </a:cubicBezTo>
                  <a:cubicBezTo>
                    <a:pt x="14786" y="21379"/>
                    <a:pt x="14786" y="21379"/>
                    <a:pt x="14827" y="21379"/>
                  </a:cubicBezTo>
                  <a:cubicBezTo>
                    <a:pt x="15196" y="21311"/>
                    <a:pt x="15483" y="20969"/>
                    <a:pt x="15647" y="20490"/>
                  </a:cubicBezTo>
                  <a:lnTo>
                    <a:pt x="21467" y="2650"/>
                  </a:lnTo>
                  <a:cubicBezTo>
                    <a:pt x="20811" y="2171"/>
                    <a:pt x="20237" y="1420"/>
                    <a:pt x="19828" y="463"/>
                  </a:cubicBezTo>
                </a:path>
              </a:pathLst>
            </a:cu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Trends3"/>
            <p:cNvSpPr/>
            <p:nvPr/>
          </p:nvSpPr>
          <p:spPr>
            <a:xfrm>
              <a:off x="603332" y="85082"/>
              <a:ext cx="111323" cy="104981"/>
            </a:xfrm>
            <a:prstGeom prst="ellipse">
              <a:avLst/>
            </a:pr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Trends3"/>
            <p:cNvSpPr/>
            <p:nvPr/>
          </p:nvSpPr>
          <p:spPr>
            <a:xfrm>
              <a:off x="708705" y="168786"/>
              <a:ext cx="187827" cy="22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304" fill="norm" stroke="1" extrusionOk="0">
                  <a:moveTo>
                    <a:pt x="0" y="3556"/>
                  </a:moveTo>
                  <a:lnTo>
                    <a:pt x="16256" y="20444"/>
                  </a:lnTo>
                  <a:cubicBezTo>
                    <a:pt x="17258" y="21422"/>
                    <a:pt x="18928" y="21600"/>
                    <a:pt x="20153" y="20800"/>
                  </a:cubicBezTo>
                  <a:cubicBezTo>
                    <a:pt x="21377" y="20089"/>
                    <a:pt x="21600" y="18667"/>
                    <a:pt x="20709" y="17689"/>
                  </a:cubicBezTo>
                  <a:lnTo>
                    <a:pt x="3563" y="0"/>
                  </a:lnTo>
                  <a:cubicBezTo>
                    <a:pt x="2895" y="1422"/>
                    <a:pt x="1559" y="2667"/>
                    <a:pt x="0" y="3556"/>
                  </a:cubicBezTo>
                </a:path>
              </a:pathLst>
            </a:cu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8" name="Analytics13"/>
          <p:cNvGrpSpPr/>
          <p:nvPr/>
        </p:nvGrpSpPr>
        <p:grpSpPr>
          <a:xfrm>
            <a:off x="2830011" y="3803658"/>
            <a:ext cx="1002883" cy="822527"/>
            <a:chOff x="0" y="0"/>
            <a:chExt cx="1002881" cy="822525"/>
          </a:xfrm>
        </p:grpSpPr>
        <p:sp>
          <p:nvSpPr>
            <p:cNvPr id="172" name="Freeform 324"/>
            <p:cNvSpPr/>
            <p:nvPr/>
          </p:nvSpPr>
          <p:spPr>
            <a:xfrm>
              <a:off x="599345" y="199782"/>
              <a:ext cx="143988" cy="14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639"/>
                  </a:moveTo>
                  <a:cubicBezTo>
                    <a:pt x="8956" y="7639"/>
                    <a:pt x="7639" y="9220"/>
                    <a:pt x="7639" y="10800"/>
                  </a:cubicBezTo>
                  <a:cubicBezTo>
                    <a:pt x="7639" y="12644"/>
                    <a:pt x="8956" y="13961"/>
                    <a:pt x="10800" y="13961"/>
                  </a:cubicBezTo>
                  <a:cubicBezTo>
                    <a:pt x="12644" y="13961"/>
                    <a:pt x="13961" y="12644"/>
                    <a:pt x="13961" y="10800"/>
                  </a:cubicBezTo>
                  <a:cubicBezTo>
                    <a:pt x="13961" y="9220"/>
                    <a:pt x="12644" y="7639"/>
                    <a:pt x="10800" y="7639"/>
                  </a:cubicBezTo>
                  <a:close/>
                  <a:moveTo>
                    <a:pt x="10800" y="21600"/>
                  </a:moveTo>
                  <a:cubicBezTo>
                    <a:pt x="5005" y="21600"/>
                    <a:pt x="0" y="16859"/>
                    <a:pt x="0" y="10800"/>
                  </a:cubicBezTo>
                  <a:cubicBezTo>
                    <a:pt x="0" y="5005"/>
                    <a:pt x="5005" y="0"/>
                    <a:pt x="10800" y="0"/>
                  </a:cubicBezTo>
                  <a:cubicBezTo>
                    <a:pt x="16859" y="0"/>
                    <a:pt x="21600" y="5005"/>
                    <a:pt x="21600" y="10800"/>
                  </a:cubicBezTo>
                  <a:cubicBezTo>
                    <a:pt x="21600" y="16859"/>
                    <a:pt x="16859" y="21600"/>
                    <a:pt x="1080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Freeform 325"/>
            <p:cNvSpPr/>
            <p:nvPr/>
          </p:nvSpPr>
          <p:spPr>
            <a:xfrm>
              <a:off x="891938" y="0"/>
              <a:ext cx="110944" cy="1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150" fill="norm" stroke="1" extrusionOk="0">
                  <a:moveTo>
                    <a:pt x="17748" y="19543"/>
                  </a:moveTo>
                  <a:lnTo>
                    <a:pt x="20739" y="2057"/>
                  </a:lnTo>
                  <a:cubicBezTo>
                    <a:pt x="21071" y="1029"/>
                    <a:pt x="20074" y="0"/>
                    <a:pt x="18745" y="0"/>
                  </a:cubicBezTo>
                  <a:lnTo>
                    <a:pt x="1797" y="343"/>
                  </a:lnTo>
                  <a:cubicBezTo>
                    <a:pt x="136" y="343"/>
                    <a:pt x="-529" y="2057"/>
                    <a:pt x="468" y="3429"/>
                  </a:cubicBezTo>
                  <a:lnTo>
                    <a:pt x="14425" y="20571"/>
                  </a:lnTo>
                  <a:cubicBezTo>
                    <a:pt x="15422" y="21600"/>
                    <a:pt x="17416" y="21257"/>
                    <a:pt x="17748" y="19543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Freeform 326"/>
            <p:cNvSpPr/>
            <p:nvPr/>
          </p:nvSpPr>
          <p:spPr>
            <a:xfrm>
              <a:off x="691138" y="14398"/>
              <a:ext cx="289775" cy="24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15" y="21600"/>
                  </a:moveTo>
                  <a:lnTo>
                    <a:pt x="0" y="18157"/>
                  </a:lnTo>
                  <a:lnTo>
                    <a:pt x="19185" y="0"/>
                  </a:lnTo>
                  <a:lnTo>
                    <a:pt x="21600" y="3443"/>
                  </a:lnTo>
                  <a:lnTo>
                    <a:pt x="2415" y="21600"/>
                  </a:ln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327"/>
            <p:cNvSpPr/>
            <p:nvPr/>
          </p:nvSpPr>
          <p:spPr>
            <a:xfrm>
              <a:off x="349168" y="89991"/>
              <a:ext cx="291575" cy="185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00" y="21600"/>
                  </a:moveTo>
                  <a:lnTo>
                    <a:pt x="0" y="5243"/>
                  </a:lnTo>
                  <a:lnTo>
                    <a:pt x="1733" y="0"/>
                  </a:lnTo>
                  <a:lnTo>
                    <a:pt x="21600" y="16148"/>
                  </a:lnTo>
                  <a:lnTo>
                    <a:pt x="20000" y="21600"/>
                  </a:ln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Freeform 328"/>
            <p:cNvSpPr/>
            <p:nvPr/>
          </p:nvSpPr>
          <p:spPr>
            <a:xfrm>
              <a:off x="246577" y="17998"/>
              <a:ext cx="145788" cy="14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639"/>
                  </a:moveTo>
                  <a:cubicBezTo>
                    <a:pt x="8956" y="7639"/>
                    <a:pt x="7639" y="9220"/>
                    <a:pt x="7639" y="10800"/>
                  </a:cubicBezTo>
                  <a:cubicBezTo>
                    <a:pt x="7639" y="12644"/>
                    <a:pt x="8956" y="13961"/>
                    <a:pt x="10800" y="13961"/>
                  </a:cubicBezTo>
                  <a:cubicBezTo>
                    <a:pt x="12380" y="13961"/>
                    <a:pt x="13961" y="12644"/>
                    <a:pt x="13961" y="10800"/>
                  </a:cubicBezTo>
                  <a:cubicBezTo>
                    <a:pt x="13961" y="9220"/>
                    <a:pt x="12380" y="7639"/>
                    <a:pt x="10800" y="7639"/>
                  </a:cubicBezTo>
                  <a:close/>
                  <a:moveTo>
                    <a:pt x="10800" y="21600"/>
                  </a:moveTo>
                  <a:cubicBezTo>
                    <a:pt x="4741" y="21600"/>
                    <a:pt x="0" y="16859"/>
                    <a:pt x="0" y="10800"/>
                  </a:cubicBezTo>
                  <a:cubicBezTo>
                    <a:pt x="0" y="5005"/>
                    <a:pt x="4741" y="0"/>
                    <a:pt x="10800" y="0"/>
                  </a:cubicBezTo>
                  <a:cubicBezTo>
                    <a:pt x="16595" y="0"/>
                    <a:pt x="21600" y="5005"/>
                    <a:pt x="21600" y="10800"/>
                  </a:cubicBezTo>
                  <a:cubicBezTo>
                    <a:pt x="21600" y="16859"/>
                    <a:pt x="16595" y="21600"/>
                    <a:pt x="1080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Freeform 329"/>
            <p:cNvSpPr/>
            <p:nvPr/>
          </p:nvSpPr>
          <p:spPr>
            <a:xfrm>
              <a:off x="102590" y="102591"/>
              <a:ext cx="197983" cy="15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49" y="21600"/>
                  </a:moveTo>
                  <a:lnTo>
                    <a:pt x="0" y="15572"/>
                  </a:lnTo>
                  <a:lnTo>
                    <a:pt x="18458" y="0"/>
                  </a:lnTo>
                  <a:lnTo>
                    <a:pt x="21600" y="6028"/>
                  </a:lnTo>
                  <a:lnTo>
                    <a:pt x="2749" y="21600"/>
                  </a:ln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Freeform 330"/>
            <p:cNvSpPr/>
            <p:nvPr/>
          </p:nvSpPr>
          <p:spPr>
            <a:xfrm>
              <a:off x="0" y="190782"/>
              <a:ext cx="143988" cy="14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467"/>
                  </a:moveTo>
                  <a:cubicBezTo>
                    <a:pt x="9220" y="7467"/>
                    <a:pt x="7639" y="9067"/>
                    <a:pt x="7639" y="10667"/>
                  </a:cubicBezTo>
                  <a:cubicBezTo>
                    <a:pt x="7639" y="12533"/>
                    <a:pt x="9220" y="13867"/>
                    <a:pt x="10800" y="13867"/>
                  </a:cubicBezTo>
                  <a:cubicBezTo>
                    <a:pt x="12644" y="13867"/>
                    <a:pt x="13961" y="12533"/>
                    <a:pt x="13961" y="10667"/>
                  </a:cubicBezTo>
                  <a:cubicBezTo>
                    <a:pt x="13961" y="9067"/>
                    <a:pt x="12644" y="7467"/>
                    <a:pt x="10800" y="7467"/>
                  </a:cubicBezTo>
                  <a:close/>
                  <a:moveTo>
                    <a:pt x="10800" y="21600"/>
                  </a:moveTo>
                  <a:cubicBezTo>
                    <a:pt x="5005" y="21600"/>
                    <a:pt x="0" y="16800"/>
                    <a:pt x="0" y="10667"/>
                  </a:cubicBezTo>
                  <a:cubicBezTo>
                    <a:pt x="0" y="4800"/>
                    <a:pt x="5005" y="0"/>
                    <a:pt x="10800" y="0"/>
                  </a:cubicBezTo>
                  <a:cubicBezTo>
                    <a:pt x="16859" y="0"/>
                    <a:pt x="21600" y="4800"/>
                    <a:pt x="21600" y="10667"/>
                  </a:cubicBezTo>
                  <a:cubicBezTo>
                    <a:pt x="21600" y="16800"/>
                    <a:pt x="16859" y="21600"/>
                    <a:pt x="1080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Freeform 331"/>
            <p:cNvSpPr/>
            <p:nvPr/>
          </p:nvSpPr>
          <p:spPr>
            <a:xfrm>
              <a:off x="482932" y="84711"/>
              <a:ext cx="375459" cy="37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0607" fill="norm" stroke="1" extrusionOk="0">
                  <a:moveTo>
                    <a:pt x="9873" y="2591"/>
                  </a:moveTo>
                  <a:cubicBezTo>
                    <a:pt x="7927" y="2591"/>
                    <a:pt x="6072" y="3366"/>
                    <a:pt x="4682" y="4819"/>
                  </a:cubicBezTo>
                  <a:cubicBezTo>
                    <a:pt x="1808" y="7821"/>
                    <a:pt x="1808" y="12761"/>
                    <a:pt x="4682" y="15764"/>
                  </a:cubicBezTo>
                  <a:cubicBezTo>
                    <a:pt x="7556" y="18767"/>
                    <a:pt x="12191" y="18767"/>
                    <a:pt x="15065" y="15764"/>
                  </a:cubicBezTo>
                  <a:cubicBezTo>
                    <a:pt x="17939" y="12761"/>
                    <a:pt x="17939" y="7821"/>
                    <a:pt x="15065" y="4819"/>
                  </a:cubicBezTo>
                  <a:cubicBezTo>
                    <a:pt x="13582" y="3366"/>
                    <a:pt x="11727" y="2591"/>
                    <a:pt x="9873" y="2591"/>
                  </a:cubicBezTo>
                  <a:close/>
                  <a:moveTo>
                    <a:pt x="9873" y="20607"/>
                  </a:moveTo>
                  <a:cubicBezTo>
                    <a:pt x="7370" y="20607"/>
                    <a:pt x="4775" y="19638"/>
                    <a:pt x="2921" y="17604"/>
                  </a:cubicBezTo>
                  <a:cubicBezTo>
                    <a:pt x="-973" y="13536"/>
                    <a:pt x="-973" y="7046"/>
                    <a:pt x="2921" y="2978"/>
                  </a:cubicBezTo>
                  <a:cubicBezTo>
                    <a:pt x="6721" y="-993"/>
                    <a:pt x="12933" y="-993"/>
                    <a:pt x="16826" y="2978"/>
                  </a:cubicBezTo>
                  <a:cubicBezTo>
                    <a:pt x="20627" y="7046"/>
                    <a:pt x="20627" y="13536"/>
                    <a:pt x="16826" y="17604"/>
                  </a:cubicBezTo>
                  <a:cubicBezTo>
                    <a:pt x="14879" y="19638"/>
                    <a:pt x="12376" y="20607"/>
                    <a:pt x="9873" y="20607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Freeform 332"/>
            <p:cNvSpPr/>
            <p:nvPr/>
          </p:nvSpPr>
          <p:spPr>
            <a:xfrm>
              <a:off x="761331" y="363567"/>
              <a:ext cx="219638" cy="21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57" fill="norm" stroke="1" extrusionOk="0">
                  <a:moveTo>
                    <a:pt x="15257" y="20229"/>
                  </a:moveTo>
                  <a:lnTo>
                    <a:pt x="0" y="4971"/>
                  </a:lnTo>
                  <a:lnTo>
                    <a:pt x="4971" y="0"/>
                  </a:lnTo>
                  <a:lnTo>
                    <a:pt x="20229" y="15257"/>
                  </a:lnTo>
                  <a:cubicBezTo>
                    <a:pt x="21600" y="16629"/>
                    <a:pt x="21600" y="18857"/>
                    <a:pt x="20229" y="20229"/>
                  </a:cubicBezTo>
                  <a:cubicBezTo>
                    <a:pt x="18857" y="21600"/>
                    <a:pt x="16629" y="21600"/>
                    <a:pt x="15257" y="20229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Freeform 333"/>
            <p:cNvSpPr/>
            <p:nvPr/>
          </p:nvSpPr>
          <p:spPr>
            <a:xfrm>
              <a:off x="41395" y="773929"/>
              <a:ext cx="878323" cy="48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90" y="21600"/>
                  </a:moveTo>
                  <a:lnTo>
                    <a:pt x="566" y="21600"/>
                  </a:lnTo>
                  <a:cubicBezTo>
                    <a:pt x="261" y="21600"/>
                    <a:pt x="0" y="16800"/>
                    <a:pt x="0" y="10400"/>
                  </a:cubicBezTo>
                  <a:cubicBezTo>
                    <a:pt x="0" y="4800"/>
                    <a:pt x="261" y="0"/>
                    <a:pt x="566" y="0"/>
                  </a:cubicBezTo>
                  <a:lnTo>
                    <a:pt x="20990" y="0"/>
                  </a:lnTo>
                  <a:cubicBezTo>
                    <a:pt x="21339" y="0"/>
                    <a:pt x="21600" y="4800"/>
                    <a:pt x="21600" y="10400"/>
                  </a:cubicBezTo>
                  <a:cubicBezTo>
                    <a:pt x="21600" y="16800"/>
                    <a:pt x="21339" y="21600"/>
                    <a:pt x="2099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Freeform 334"/>
            <p:cNvSpPr/>
            <p:nvPr/>
          </p:nvSpPr>
          <p:spPr>
            <a:xfrm>
              <a:off x="59394" y="386965"/>
              <a:ext cx="106192" cy="349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4320" y="0"/>
                  </a:lnTo>
                  <a:cubicBezTo>
                    <a:pt x="1800" y="0"/>
                    <a:pt x="0" y="655"/>
                    <a:pt x="0" y="1309"/>
                  </a:cubicBezTo>
                  <a:lnTo>
                    <a:pt x="0" y="20400"/>
                  </a:lnTo>
                  <a:cubicBezTo>
                    <a:pt x="0" y="21055"/>
                    <a:pt x="1800" y="21600"/>
                    <a:pt x="4320" y="21600"/>
                  </a:cubicBezTo>
                  <a:lnTo>
                    <a:pt x="17280" y="21600"/>
                  </a:lnTo>
                  <a:cubicBezTo>
                    <a:pt x="19800" y="21600"/>
                    <a:pt x="21600" y="21055"/>
                    <a:pt x="21600" y="20400"/>
                  </a:cubicBezTo>
                  <a:lnTo>
                    <a:pt x="21600" y="1309"/>
                  </a:lnTo>
                  <a:cubicBezTo>
                    <a:pt x="21600" y="655"/>
                    <a:pt x="19800" y="0"/>
                    <a:pt x="17280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335"/>
            <p:cNvSpPr/>
            <p:nvPr/>
          </p:nvSpPr>
          <p:spPr>
            <a:xfrm>
              <a:off x="206980" y="322171"/>
              <a:ext cx="106192" cy="4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4320" y="0"/>
                  </a:lnTo>
                  <a:cubicBezTo>
                    <a:pt x="1800" y="0"/>
                    <a:pt x="0" y="554"/>
                    <a:pt x="0" y="1108"/>
                  </a:cubicBezTo>
                  <a:lnTo>
                    <a:pt x="0" y="20585"/>
                  </a:lnTo>
                  <a:cubicBezTo>
                    <a:pt x="0" y="21138"/>
                    <a:pt x="1800" y="21600"/>
                    <a:pt x="4320" y="21600"/>
                  </a:cubicBezTo>
                  <a:lnTo>
                    <a:pt x="17280" y="21600"/>
                  </a:lnTo>
                  <a:cubicBezTo>
                    <a:pt x="19440" y="21600"/>
                    <a:pt x="21600" y="21138"/>
                    <a:pt x="21600" y="20585"/>
                  </a:cubicBezTo>
                  <a:lnTo>
                    <a:pt x="21600" y="1108"/>
                  </a:lnTo>
                  <a:cubicBezTo>
                    <a:pt x="21600" y="554"/>
                    <a:pt x="19440" y="0"/>
                    <a:pt x="17280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336"/>
            <p:cNvSpPr/>
            <p:nvPr/>
          </p:nvSpPr>
          <p:spPr>
            <a:xfrm>
              <a:off x="352768" y="386965"/>
              <a:ext cx="104392" cy="349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393" y="0"/>
                  </a:lnTo>
                  <a:cubicBezTo>
                    <a:pt x="1831" y="0"/>
                    <a:pt x="0" y="655"/>
                    <a:pt x="0" y="1309"/>
                  </a:cubicBezTo>
                  <a:lnTo>
                    <a:pt x="0" y="20400"/>
                  </a:lnTo>
                  <a:cubicBezTo>
                    <a:pt x="0" y="21055"/>
                    <a:pt x="1831" y="21600"/>
                    <a:pt x="4393" y="21600"/>
                  </a:cubicBezTo>
                  <a:lnTo>
                    <a:pt x="17573" y="21600"/>
                  </a:lnTo>
                  <a:cubicBezTo>
                    <a:pt x="19769" y="21600"/>
                    <a:pt x="21600" y="21055"/>
                    <a:pt x="21600" y="20400"/>
                  </a:cubicBezTo>
                  <a:lnTo>
                    <a:pt x="21600" y="1309"/>
                  </a:lnTo>
                  <a:cubicBezTo>
                    <a:pt x="21600" y="655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337"/>
            <p:cNvSpPr/>
            <p:nvPr/>
          </p:nvSpPr>
          <p:spPr>
            <a:xfrm>
              <a:off x="500355" y="502155"/>
              <a:ext cx="104391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027" y="0"/>
                  </a:lnTo>
                  <a:cubicBezTo>
                    <a:pt x="1831" y="0"/>
                    <a:pt x="0" y="812"/>
                    <a:pt x="0" y="1786"/>
                  </a:cubicBezTo>
                  <a:lnTo>
                    <a:pt x="0" y="19814"/>
                  </a:lnTo>
                  <a:cubicBezTo>
                    <a:pt x="0" y="20788"/>
                    <a:pt x="1831" y="21600"/>
                    <a:pt x="4027" y="21600"/>
                  </a:cubicBezTo>
                  <a:lnTo>
                    <a:pt x="17573" y="21600"/>
                  </a:lnTo>
                  <a:cubicBezTo>
                    <a:pt x="19769" y="21600"/>
                    <a:pt x="21600" y="20788"/>
                    <a:pt x="21600" y="19814"/>
                  </a:cubicBezTo>
                  <a:lnTo>
                    <a:pt x="21600" y="1786"/>
                  </a:lnTo>
                  <a:cubicBezTo>
                    <a:pt x="21600" y="812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Freeform 338"/>
            <p:cNvSpPr/>
            <p:nvPr/>
          </p:nvSpPr>
          <p:spPr>
            <a:xfrm>
              <a:off x="646141" y="502155"/>
              <a:ext cx="104392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027" y="0"/>
                  </a:lnTo>
                  <a:cubicBezTo>
                    <a:pt x="1831" y="0"/>
                    <a:pt x="0" y="812"/>
                    <a:pt x="0" y="1786"/>
                  </a:cubicBezTo>
                  <a:lnTo>
                    <a:pt x="0" y="19814"/>
                  </a:lnTo>
                  <a:cubicBezTo>
                    <a:pt x="0" y="20788"/>
                    <a:pt x="1831" y="21600"/>
                    <a:pt x="4027" y="21600"/>
                  </a:cubicBezTo>
                  <a:lnTo>
                    <a:pt x="17573" y="21600"/>
                  </a:lnTo>
                  <a:cubicBezTo>
                    <a:pt x="19769" y="21600"/>
                    <a:pt x="21600" y="20788"/>
                    <a:pt x="21600" y="19814"/>
                  </a:cubicBezTo>
                  <a:lnTo>
                    <a:pt x="21600" y="1786"/>
                  </a:lnTo>
                  <a:cubicBezTo>
                    <a:pt x="21600" y="812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Freeform 339"/>
            <p:cNvSpPr/>
            <p:nvPr/>
          </p:nvSpPr>
          <p:spPr>
            <a:xfrm>
              <a:off x="793728" y="593946"/>
              <a:ext cx="104391" cy="14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027" y="0"/>
                  </a:lnTo>
                  <a:cubicBezTo>
                    <a:pt x="1831" y="0"/>
                    <a:pt x="0" y="1333"/>
                    <a:pt x="0" y="2933"/>
                  </a:cubicBezTo>
                  <a:lnTo>
                    <a:pt x="0" y="18667"/>
                  </a:lnTo>
                  <a:cubicBezTo>
                    <a:pt x="0" y="20267"/>
                    <a:pt x="1831" y="21600"/>
                    <a:pt x="4027" y="21600"/>
                  </a:cubicBezTo>
                  <a:lnTo>
                    <a:pt x="17573" y="21600"/>
                  </a:lnTo>
                  <a:cubicBezTo>
                    <a:pt x="19769" y="21600"/>
                    <a:pt x="21600" y="20267"/>
                    <a:pt x="21600" y="18667"/>
                  </a:cubicBezTo>
                  <a:lnTo>
                    <a:pt x="21600" y="2933"/>
                  </a:lnTo>
                  <a:cubicBezTo>
                    <a:pt x="21600" y="1333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6" name="Line_chart3"/>
          <p:cNvGrpSpPr/>
          <p:nvPr/>
        </p:nvGrpSpPr>
        <p:grpSpPr>
          <a:xfrm>
            <a:off x="4255763" y="2812175"/>
            <a:ext cx="1005841" cy="822960"/>
            <a:chOff x="0" y="0"/>
            <a:chExt cx="1005839" cy="822959"/>
          </a:xfrm>
        </p:grpSpPr>
        <p:sp>
          <p:nvSpPr>
            <p:cNvPr id="189" name="Freeform 31"/>
            <p:cNvSpPr/>
            <p:nvPr/>
          </p:nvSpPr>
          <p:spPr>
            <a:xfrm>
              <a:off x="837397" y="0"/>
              <a:ext cx="156413" cy="142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211"/>
                  </a:moveTo>
                  <a:lnTo>
                    <a:pt x="21600" y="0"/>
                  </a:lnTo>
                  <a:lnTo>
                    <a:pt x="20339" y="21600"/>
                  </a:lnTo>
                  <a:lnTo>
                    <a:pt x="0" y="102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Rectangle 32"/>
            <p:cNvSpPr/>
            <p:nvPr/>
          </p:nvSpPr>
          <p:spPr>
            <a:xfrm>
              <a:off x="-1" y="768936"/>
              <a:ext cx="1001028" cy="5402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Freeform 33"/>
            <p:cNvSpPr/>
            <p:nvPr/>
          </p:nvSpPr>
          <p:spPr>
            <a:xfrm>
              <a:off x="262287" y="513224"/>
              <a:ext cx="202132" cy="21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9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4688" y="2099"/>
                    <a:pt x="7529" y="3760"/>
                    <a:pt x="0" y="489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Freeform 34"/>
            <p:cNvSpPr/>
            <p:nvPr/>
          </p:nvSpPr>
          <p:spPr>
            <a:xfrm>
              <a:off x="534202" y="388969"/>
              <a:ext cx="199726" cy="338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369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5021" y="2437"/>
                    <a:pt x="7697" y="4542"/>
                    <a:pt x="0" y="63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Freeform 35"/>
            <p:cNvSpPr/>
            <p:nvPr/>
          </p:nvSpPr>
          <p:spPr>
            <a:xfrm>
              <a:off x="803709" y="147664"/>
              <a:ext cx="202131" cy="57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29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5799" y="2680"/>
                    <a:pt x="8517" y="5134"/>
                    <a:pt x="0" y="7297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Freeform 36"/>
            <p:cNvSpPr/>
            <p:nvPr/>
          </p:nvSpPr>
          <p:spPr>
            <a:xfrm>
              <a:off x="-1" y="570849"/>
              <a:ext cx="202132" cy="15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1" y="1671"/>
                  </a:moveTo>
                  <a:cubicBezTo>
                    <a:pt x="987" y="1671"/>
                    <a:pt x="494" y="1671"/>
                    <a:pt x="0" y="1671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5058" y="1074"/>
                    <a:pt x="8270" y="1671"/>
                    <a:pt x="1481" y="16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Freeform 37"/>
            <p:cNvSpPr/>
            <p:nvPr/>
          </p:nvSpPr>
          <p:spPr>
            <a:xfrm>
              <a:off x="0" y="77434"/>
              <a:ext cx="955309" cy="451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98"/>
                  </a:moveTo>
                  <a:lnTo>
                    <a:pt x="0" y="21600"/>
                  </a:lnTo>
                  <a:cubicBezTo>
                    <a:pt x="3186" y="21393"/>
                    <a:pt x="6295" y="20320"/>
                    <a:pt x="9246" y="18337"/>
                  </a:cubicBezTo>
                  <a:cubicBezTo>
                    <a:pt x="12406" y="16231"/>
                    <a:pt x="15253" y="13175"/>
                    <a:pt x="17708" y="9334"/>
                  </a:cubicBezTo>
                  <a:cubicBezTo>
                    <a:pt x="19197" y="6938"/>
                    <a:pt x="20503" y="4295"/>
                    <a:pt x="21600" y="1487"/>
                  </a:cubicBezTo>
                  <a:lnTo>
                    <a:pt x="20242" y="0"/>
                  </a:lnTo>
                  <a:cubicBezTo>
                    <a:pt x="16037" y="10945"/>
                    <a:pt x="8567" y="18420"/>
                    <a:pt x="0" y="1899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7" name="Straight Connector 4"/>
          <p:cNvSpPr/>
          <p:nvPr/>
        </p:nvSpPr>
        <p:spPr>
          <a:xfrm>
            <a:off x="-1" y="1540701"/>
            <a:ext cx="11523946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206020" y="132293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Data Visualization</a:t>
            </a:r>
          </a:p>
        </p:txBody>
      </p:sp>
      <p:sp>
        <p:nvSpPr>
          <p:cNvPr id="202" name="Freeform 17"/>
          <p:cNvSpPr/>
          <p:nvPr/>
        </p:nvSpPr>
        <p:spPr>
          <a:xfrm>
            <a:off x="9778448" y="365124"/>
            <a:ext cx="1808778" cy="15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rgbClr val="44546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9" name="Analytics13"/>
          <p:cNvGrpSpPr/>
          <p:nvPr/>
        </p:nvGrpSpPr>
        <p:grpSpPr>
          <a:xfrm>
            <a:off x="10215864" y="839347"/>
            <a:ext cx="1002883" cy="822526"/>
            <a:chOff x="0" y="0"/>
            <a:chExt cx="1002881" cy="822525"/>
          </a:xfrm>
        </p:grpSpPr>
        <p:sp>
          <p:nvSpPr>
            <p:cNvPr id="203" name="Freeform 324"/>
            <p:cNvSpPr/>
            <p:nvPr/>
          </p:nvSpPr>
          <p:spPr>
            <a:xfrm>
              <a:off x="599345" y="199782"/>
              <a:ext cx="143988" cy="14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639"/>
                  </a:moveTo>
                  <a:cubicBezTo>
                    <a:pt x="8956" y="7639"/>
                    <a:pt x="7639" y="9220"/>
                    <a:pt x="7639" y="10800"/>
                  </a:cubicBezTo>
                  <a:cubicBezTo>
                    <a:pt x="7639" y="12644"/>
                    <a:pt x="8956" y="13961"/>
                    <a:pt x="10800" y="13961"/>
                  </a:cubicBezTo>
                  <a:cubicBezTo>
                    <a:pt x="12644" y="13961"/>
                    <a:pt x="13961" y="12644"/>
                    <a:pt x="13961" y="10800"/>
                  </a:cubicBezTo>
                  <a:cubicBezTo>
                    <a:pt x="13961" y="9220"/>
                    <a:pt x="12644" y="7639"/>
                    <a:pt x="10800" y="7639"/>
                  </a:cubicBezTo>
                  <a:close/>
                  <a:moveTo>
                    <a:pt x="10800" y="21600"/>
                  </a:moveTo>
                  <a:cubicBezTo>
                    <a:pt x="5005" y="21600"/>
                    <a:pt x="0" y="16859"/>
                    <a:pt x="0" y="10800"/>
                  </a:cubicBezTo>
                  <a:cubicBezTo>
                    <a:pt x="0" y="5005"/>
                    <a:pt x="5005" y="0"/>
                    <a:pt x="10800" y="0"/>
                  </a:cubicBezTo>
                  <a:cubicBezTo>
                    <a:pt x="16859" y="0"/>
                    <a:pt x="21600" y="5005"/>
                    <a:pt x="21600" y="10800"/>
                  </a:cubicBezTo>
                  <a:cubicBezTo>
                    <a:pt x="21600" y="16859"/>
                    <a:pt x="16859" y="21600"/>
                    <a:pt x="1080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Freeform 325"/>
            <p:cNvSpPr/>
            <p:nvPr/>
          </p:nvSpPr>
          <p:spPr>
            <a:xfrm>
              <a:off x="891938" y="0"/>
              <a:ext cx="110944" cy="1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150" fill="norm" stroke="1" extrusionOk="0">
                  <a:moveTo>
                    <a:pt x="17748" y="19543"/>
                  </a:moveTo>
                  <a:lnTo>
                    <a:pt x="20739" y="2057"/>
                  </a:lnTo>
                  <a:cubicBezTo>
                    <a:pt x="21071" y="1029"/>
                    <a:pt x="20074" y="0"/>
                    <a:pt x="18745" y="0"/>
                  </a:cubicBezTo>
                  <a:lnTo>
                    <a:pt x="1797" y="343"/>
                  </a:lnTo>
                  <a:cubicBezTo>
                    <a:pt x="136" y="343"/>
                    <a:pt x="-529" y="2057"/>
                    <a:pt x="468" y="3429"/>
                  </a:cubicBezTo>
                  <a:lnTo>
                    <a:pt x="14425" y="20571"/>
                  </a:lnTo>
                  <a:cubicBezTo>
                    <a:pt x="15422" y="21600"/>
                    <a:pt x="17416" y="21257"/>
                    <a:pt x="17748" y="19543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Freeform 326"/>
            <p:cNvSpPr/>
            <p:nvPr/>
          </p:nvSpPr>
          <p:spPr>
            <a:xfrm>
              <a:off x="691138" y="14398"/>
              <a:ext cx="289775" cy="24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15" y="21600"/>
                  </a:moveTo>
                  <a:lnTo>
                    <a:pt x="0" y="18157"/>
                  </a:lnTo>
                  <a:lnTo>
                    <a:pt x="19185" y="0"/>
                  </a:lnTo>
                  <a:lnTo>
                    <a:pt x="21600" y="3443"/>
                  </a:lnTo>
                  <a:lnTo>
                    <a:pt x="2415" y="21600"/>
                  </a:ln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Freeform 327"/>
            <p:cNvSpPr/>
            <p:nvPr/>
          </p:nvSpPr>
          <p:spPr>
            <a:xfrm>
              <a:off x="349168" y="89991"/>
              <a:ext cx="291575" cy="185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00" y="21600"/>
                  </a:moveTo>
                  <a:lnTo>
                    <a:pt x="0" y="5243"/>
                  </a:lnTo>
                  <a:lnTo>
                    <a:pt x="1733" y="0"/>
                  </a:lnTo>
                  <a:lnTo>
                    <a:pt x="21600" y="16148"/>
                  </a:lnTo>
                  <a:lnTo>
                    <a:pt x="20000" y="21600"/>
                  </a:ln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Freeform 328"/>
            <p:cNvSpPr/>
            <p:nvPr/>
          </p:nvSpPr>
          <p:spPr>
            <a:xfrm>
              <a:off x="246577" y="17998"/>
              <a:ext cx="145788" cy="14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639"/>
                  </a:moveTo>
                  <a:cubicBezTo>
                    <a:pt x="8956" y="7639"/>
                    <a:pt x="7639" y="9220"/>
                    <a:pt x="7639" y="10800"/>
                  </a:cubicBezTo>
                  <a:cubicBezTo>
                    <a:pt x="7639" y="12644"/>
                    <a:pt x="8956" y="13961"/>
                    <a:pt x="10800" y="13961"/>
                  </a:cubicBezTo>
                  <a:cubicBezTo>
                    <a:pt x="12380" y="13961"/>
                    <a:pt x="13961" y="12644"/>
                    <a:pt x="13961" y="10800"/>
                  </a:cubicBezTo>
                  <a:cubicBezTo>
                    <a:pt x="13961" y="9220"/>
                    <a:pt x="12380" y="7639"/>
                    <a:pt x="10800" y="7639"/>
                  </a:cubicBezTo>
                  <a:close/>
                  <a:moveTo>
                    <a:pt x="10800" y="21600"/>
                  </a:moveTo>
                  <a:cubicBezTo>
                    <a:pt x="4741" y="21600"/>
                    <a:pt x="0" y="16859"/>
                    <a:pt x="0" y="10800"/>
                  </a:cubicBezTo>
                  <a:cubicBezTo>
                    <a:pt x="0" y="5005"/>
                    <a:pt x="4741" y="0"/>
                    <a:pt x="10800" y="0"/>
                  </a:cubicBezTo>
                  <a:cubicBezTo>
                    <a:pt x="16595" y="0"/>
                    <a:pt x="21600" y="5005"/>
                    <a:pt x="21600" y="10800"/>
                  </a:cubicBezTo>
                  <a:cubicBezTo>
                    <a:pt x="21600" y="16859"/>
                    <a:pt x="16595" y="21600"/>
                    <a:pt x="1080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reeform 329"/>
            <p:cNvSpPr/>
            <p:nvPr/>
          </p:nvSpPr>
          <p:spPr>
            <a:xfrm>
              <a:off x="102590" y="102591"/>
              <a:ext cx="197983" cy="15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49" y="21600"/>
                  </a:moveTo>
                  <a:lnTo>
                    <a:pt x="0" y="15572"/>
                  </a:lnTo>
                  <a:lnTo>
                    <a:pt x="18458" y="0"/>
                  </a:lnTo>
                  <a:lnTo>
                    <a:pt x="21600" y="6028"/>
                  </a:lnTo>
                  <a:lnTo>
                    <a:pt x="2749" y="21600"/>
                  </a:ln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Freeform 330"/>
            <p:cNvSpPr/>
            <p:nvPr/>
          </p:nvSpPr>
          <p:spPr>
            <a:xfrm>
              <a:off x="0" y="190782"/>
              <a:ext cx="143988" cy="14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467"/>
                  </a:moveTo>
                  <a:cubicBezTo>
                    <a:pt x="9220" y="7467"/>
                    <a:pt x="7639" y="9067"/>
                    <a:pt x="7639" y="10667"/>
                  </a:cubicBezTo>
                  <a:cubicBezTo>
                    <a:pt x="7639" y="12533"/>
                    <a:pt x="9220" y="13867"/>
                    <a:pt x="10800" y="13867"/>
                  </a:cubicBezTo>
                  <a:cubicBezTo>
                    <a:pt x="12644" y="13867"/>
                    <a:pt x="13961" y="12533"/>
                    <a:pt x="13961" y="10667"/>
                  </a:cubicBezTo>
                  <a:cubicBezTo>
                    <a:pt x="13961" y="9067"/>
                    <a:pt x="12644" y="7467"/>
                    <a:pt x="10800" y="7467"/>
                  </a:cubicBezTo>
                  <a:close/>
                  <a:moveTo>
                    <a:pt x="10800" y="21600"/>
                  </a:moveTo>
                  <a:cubicBezTo>
                    <a:pt x="5005" y="21600"/>
                    <a:pt x="0" y="16800"/>
                    <a:pt x="0" y="10667"/>
                  </a:cubicBezTo>
                  <a:cubicBezTo>
                    <a:pt x="0" y="4800"/>
                    <a:pt x="5005" y="0"/>
                    <a:pt x="10800" y="0"/>
                  </a:cubicBezTo>
                  <a:cubicBezTo>
                    <a:pt x="16859" y="0"/>
                    <a:pt x="21600" y="4800"/>
                    <a:pt x="21600" y="10667"/>
                  </a:cubicBezTo>
                  <a:cubicBezTo>
                    <a:pt x="21600" y="16800"/>
                    <a:pt x="16859" y="21600"/>
                    <a:pt x="1080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Freeform 331"/>
            <p:cNvSpPr/>
            <p:nvPr/>
          </p:nvSpPr>
          <p:spPr>
            <a:xfrm>
              <a:off x="482932" y="84711"/>
              <a:ext cx="375459" cy="37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0607" fill="norm" stroke="1" extrusionOk="0">
                  <a:moveTo>
                    <a:pt x="9873" y="2591"/>
                  </a:moveTo>
                  <a:cubicBezTo>
                    <a:pt x="7927" y="2591"/>
                    <a:pt x="6072" y="3366"/>
                    <a:pt x="4682" y="4819"/>
                  </a:cubicBezTo>
                  <a:cubicBezTo>
                    <a:pt x="1808" y="7821"/>
                    <a:pt x="1808" y="12761"/>
                    <a:pt x="4682" y="15764"/>
                  </a:cubicBezTo>
                  <a:cubicBezTo>
                    <a:pt x="7556" y="18767"/>
                    <a:pt x="12191" y="18767"/>
                    <a:pt x="15065" y="15764"/>
                  </a:cubicBezTo>
                  <a:cubicBezTo>
                    <a:pt x="17939" y="12761"/>
                    <a:pt x="17939" y="7821"/>
                    <a:pt x="15065" y="4819"/>
                  </a:cubicBezTo>
                  <a:cubicBezTo>
                    <a:pt x="13582" y="3366"/>
                    <a:pt x="11727" y="2591"/>
                    <a:pt x="9873" y="2591"/>
                  </a:cubicBezTo>
                  <a:close/>
                  <a:moveTo>
                    <a:pt x="9873" y="20607"/>
                  </a:moveTo>
                  <a:cubicBezTo>
                    <a:pt x="7370" y="20607"/>
                    <a:pt x="4775" y="19638"/>
                    <a:pt x="2921" y="17604"/>
                  </a:cubicBezTo>
                  <a:cubicBezTo>
                    <a:pt x="-973" y="13536"/>
                    <a:pt x="-973" y="7046"/>
                    <a:pt x="2921" y="2978"/>
                  </a:cubicBezTo>
                  <a:cubicBezTo>
                    <a:pt x="6721" y="-993"/>
                    <a:pt x="12933" y="-993"/>
                    <a:pt x="16826" y="2978"/>
                  </a:cubicBezTo>
                  <a:cubicBezTo>
                    <a:pt x="20627" y="7046"/>
                    <a:pt x="20627" y="13536"/>
                    <a:pt x="16826" y="17604"/>
                  </a:cubicBezTo>
                  <a:cubicBezTo>
                    <a:pt x="14879" y="19638"/>
                    <a:pt x="12376" y="20607"/>
                    <a:pt x="9873" y="20607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Freeform 332"/>
            <p:cNvSpPr/>
            <p:nvPr/>
          </p:nvSpPr>
          <p:spPr>
            <a:xfrm>
              <a:off x="761331" y="363567"/>
              <a:ext cx="219638" cy="21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57" fill="norm" stroke="1" extrusionOk="0">
                  <a:moveTo>
                    <a:pt x="15257" y="20229"/>
                  </a:moveTo>
                  <a:lnTo>
                    <a:pt x="0" y="4971"/>
                  </a:lnTo>
                  <a:lnTo>
                    <a:pt x="4971" y="0"/>
                  </a:lnTo>
                  <a:lnTo>
                    <a:pt x="20229" y="15257"/>
                  </a:lnTo>
                  <a:cubicBezTo>
                    <a:pt x="21600" y="16629"/>
                    <a:pt x="21600" y="18857"/>
                    <a:pt x="20229" y="20229"/>
                  </a:cubicBezTo>
                  <a:cubicBezTo>
                    <a:pt x="18857" y="21600"/>
                    <a:pt x="16629" y="21600"/>
                    <a:pt x="15257" y="20229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Freeform 333"/>
            <p:cNvSpPr/>
            <p:nvPr/>
          </p:nvSpPr>
          <p:spPr>
            <a:xfrm>
              <a:off x="41395" y="773929"/>
              <a:ext cx="878323" cy="48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90" y="21600"/>
                  </a:moveTo>
                  <a:lnTo>
                    <a:pt x="566" y="21600"/>
                  </a:lnTo>
                  <a:cubicBezTo>
                    <a:pt x="261" y="21600"/>
                    <a:pt x="0" y="16800"/>
                    <a:pt x="0" y="10400"/>
                  </a:cubicBezTo>
                  <a:cubicBezTo>
                    <a:pt x="0" y="4800"/>
                    <a:pt x="261" y="0"/>
                    <a:pt x="566" y="0"/>
                  </a:cubicBezTo>
                  <a:lnTo>
                    <a:pt x="20990" y="0"/>
                  </a:lnTo>
                  <a:cubicBezTo>
                    <a:pt x="21339" y="0"/>
                    <a:pt x="21600" y="4800"/>
                    <a:pt x="21600" y="10400"/>
                  </a:cubicBezTo>
                  <a:cubicBezTo>
                    <a:pt x="21600" y="16800"/>
                    <a:pt x="21339" y="21600"/>
                    <a:pt x="2099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Freeform 334"/>
            <p:cNvSpPr/>
            <p:nvPr/>
          </p:nvSpPr>
          <p:spPr>
            <a:xfrm>
              <a:off x="59394" y="386965"/>
              <a:ext cx="106192" cy="349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4320" y="0"/>
                  </a:lnTo>
                  <a:cubicBezTo>
                    <a:pt x="1800" y="0"/>
                    <a:pt x="0" y="655"/>
                    <a:pt x="0" y="1309"/>
                  </a:cubicBezTo>
                  <a:lnTo>
                    <a:pt x="0" y="20400"/>
                  </a:lnTo>
                  <a:cubicBezTo>
                    <a:pt x="0" y="21055"/>
                    <a:pt x="1800" y="21600"/>
                    <a:pt x="4320" y="21600"/>
                  </a:cubicBezTo>
                  <a:lnTo>
                    <a:pt x="17280" y="21600"/>
                  </a:lnTo>
                  <a:cubicBezTo>
                    <a:pt x="19800" y="21600"/>
                    <a:pt x="21600" y="21055"/>
                    <a:pt x="21600" y="20400"/>
                  </a:cubicBezTo>
                  <a:lnTo>
                    <a:pt x="21600" y="1309"/>
                  </a:lnTo>
                  <a:cubicBezTo>
                    <a:pt x="21600" y="655"/>
                    <a:pt x="19800" y="0"/>
                    <a:pt x="17280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Freeform 335"/>
            <p:cNvSpPr/>
            <p:nvPr/>
          </p:nvSpPr>
          <p:spPr>
            <a:xfrm>
              <a:off x="206980" y="322171"/>
              <a:ext cx="106192" cy="4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4320" y="0"/>
                  </a:lnTo>
                  <a:cubicBezTo>
                    <a:pt x="1800" y="0"/>
                    <a:pt x="0" y="554"/>
                    <a:pt x="0" y="1108"/>
                  </a:cubicBezTo>
                  <a:lnTo>
                    <a:pt x="0" y="20585"/>
                  </a:lnTo>
                  <a:cubicBezTo>
                    <a:pt x="0" y="21138"/>
                    <a:pt x="1800" y="21600"/>
                    <a:pt x="4320" y="21600"/>
                  </a:cubicBezTo>
                  <a:lnTo>
                    <a:pt x="17280" y="21600"/>
                  </a:lnTo>
                  <a:cubicBezTo>
                    <a:pt x="19440" y="21600"/>
                    <a:pt x="21600" y="21138"/>
                    <a:pt x="21600" y="20585"/>
                  </a:cubicBezTo>
                  <a:lnTo>
                    <a:pt x="21600" y="1108"/>
                  </a:lnTo>
                  <a:cubicBezTo>
                    <a:pt x="21600" y="554"/>
                    <a:pt x="19440" y="0"/>
                    <a:pt x="17280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reeform 336"/>
            <p:cNvSpPr/>
            <p:nvPr/>
          </p:nvSpPr>
          <p:spPr>
            <a:xfrm>
              <a:off x="352768" y="386965"/>
              <a:ext cx="104392" cy="349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393" y="0"/>
                  </a:lnTo>
                  <a:cubicBezTo>
                    <a:pt x="1831" y="0"/>
                    <a:pt x="0" y="655"/>
                    <a:pt x="0" y="1309"/>
                  </a:cubicBezTo>
                  <a:lnTo>
                    <a:pt x="0" y="20400"/>
                  </a:lnTo>
                  <a:cubicBezTo>
                    <a:pt x="0" y="21055"/>
                    <a:pt x="1831" y="21600"/>
                    <a:pt x="4393" y="21600"/>
                  </a:cubicBezTo>
                  <a:lnTo>
                    <a:pt x="17573" y="21600"/>
                  </a:lnTo>
                  <a:cubicBezTo>
                    <a:pt x="19769" y="21600"/>
                    <a:pt x="21600" y="21055"/>
                    <a:pt x="21600" y="20400"/>
                  </a:cubicBezTo>
                  <a:lnTo>
                    <a:pt x="21600" y="1309"/>
                  </a:lnTo>
                  <a:cubicBezTo>
                    <a:pt x="21600" y="655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Freeform 337"/>
            <p:cNvSpPr/>
            <p:nvPr/>
          </p:nvSpPr>
          <p:spPr>
            <a:xfrm>
              <a:off x="500355" y="502155"/>
              <a:ext cx="104391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027" y="0"/>
                  </a:lnTo>
                  <a:cubicBezTo>
                    <a:pt x="1831" y="0"/>
                    <a:pt x="0" y="812"/>
                    <a:pt x="0" y="1786"/>
                  </a:cubicBezTo>
                  <a:lnTo>
                    <a:pt x="0" y="19814"/>
                  </a:lnTo>
                  <a:cubicBezTo>
                    <a:pt x="0" y="20788"/>
                    <a:pt x="1831" y="21600"/>
                    <a:pt x="4027" y="21600"/>
                  </a:cubicBezTo>
                  <a:lnTo>
                    <a:pt x="17573" y="21600"/>
                  </a:lnTo>
                  <a:cubicBezTo>
                    <a:pt x="19769" y="21600"/>
                    <a:pt x="21600" y="20788"/>
                    <a:pt x="21600" y="19814"/>
                  </a:cubicBezTo>
                  <a:lnTo>
                    <a:pt x="21600" y="1786"/>
                  </a:lnTo>
                  <a:cubicBezTo>
                    <a:pt x="21600" y="812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Freeform 338"/>
            <p:cNvSpPr/>
            <p:nvPr/>
          </p:nvSpPr>
          <p:spPr>
            <a:xfrm>
              <a:off x="646141" y="502155"/>
              <a:ext cx="104392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027" y="0"/>
                  </a:lnTo>
                  <a:cubicBezTo>
                    <a:pt x="1831" y="0"/>
                    <a:pt x="0" y="812"/>
                    <a:pt x="0" y="1786"/>
                  </a:cubicBezTo>
                  <a:lnTo>
                    <a:pt x="0" y="19814"/>
                  </a:lnTo>
                  <a:cubicBezTo>
                    <a:pt x="0" y="20788"/>
                    <a:pt x="1831" y="21600"/>
                    <a:pt x="4027" y="21600"/>
                  </a:cubicBezTo>
                  <a:lnTo>
                    <a:pt x="17573" y="21600"/>
                  </a:lnTo>
                  <a:cubicBezTo>
                    <a:pt x="19769" y="21600"/>
                    <a:pt x="21600" y="20788"/>
                    <a:pt x="21600" y="19814"/>
                  </a:cubicBezTo>
                  <a:lnTo>
                    <a:pt x="21600" y="1786"/>
                  </a:lnTo>
                  <a:cubicBezTo>
                    <a:pt x="21600" y="812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Freeform 339"/>
            <p:cNvSpPr/>
            <p:nvPr/>
          </p:nvSpPr>
          <p:spPr>
            <a:xfrm>
              <a:off x="793728" y="593946"/>
              <a:ext cx="104391" cy="14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027" y="0"/>
                  </a:lnTo>
                  <a:cubicBezTo>
                    <a:pt x="1831" y="0"/>
                    <a:pt x="0" y="1333"/>
                    <a:pt x="0" y="2933"/>
                  </a:cubicBezTo>
                  <a:lnTo>
                    <a:pt x="0" y="18667"/>
                  </a:lnTo>
                  <a:cubicBezTo>
                    <a:pt x="0" y="20267"/>
                    <a:pt x="1831" y="21600"/>
                    <a:pt x="4027" y="21600"/>
                  </a:cubicBezTo>
                  <a:lnTo>
                    <a:pt x="17573" y="21600"/>
                  </a:lnTo>
                  <a:cubicBezTo>
                    <a:pt x="19769" y="21600"/>
                    <a:pt x="21600" y="20267"/>
                    <a:pt x="21600" y="18667"/>
                  </a:cubicBezTo>
                  <a:lnTo>
                    <a:pt x="21600" y="2933"/>
                  </a:lnTo>
                  <a:cubicBezTo>
                    <a:pt x="21600" y="1333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0" name="Straight Connector 4"/>
          <p:cNvSpPr/>
          <p:nvPr/>
        </p:nvSpPr>
        <p:spPr>
          <a:xfrm>
            <a:off x="-1" y="1161517"/>
            <a:ext cx="6259485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21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l="0" t="584" r="0" b="0"/>
          <a:stretch>
            <a:fillRect/>
          </a:stretch>
        </p:blipFill>
        <p:spPr>
          <a:xfrm>
            <a:off x="6038850" y="3723909"/>
            <a:ext cx="6153150" cy="3001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3594" y="1300106"/>
            <a:ext cx="5229461" cy="256222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extBox 18"/>
          <p:cNvSpPr txBox="1"/>
          <p:nvPr/>
        </p:nvSpPr>
        <p:spPr>
          <a:xfrm>
            <a:off x="950594" y="4449210"/>
            <a:ext cx="4928237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Loren Sporem Koreama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Don Za La conapan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Drake OvO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/>
          <p:nvPr>
            <p:ph type="title"/>
          </p:nvPr>
        </p:nvSpPr>
        <p:spPr>
          <a:xfrm>
            <a:off x="206020" y="132293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Logistic Regression</a:t>
            </a:r>
          </a:p>
        </p:txBody>
      </p:sp>
      <p:sp>
        <p:nvSpPr>
          <p:cNvPr id="228" name="Straight Connector 4"/>
          <p:cNvSpPr/>
          <p:nvPr/>
        </p:nvSpPr>
        <p:spPr>
          <a:xfrm>
            <a:off x="0" y="1161517"/>
            <a:ext cx="481965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Freeform 12"/>
          <p:cNvSpPr/>
          <p:nvPr/>
        </p:nvSpPr>
        <p:spPr>
          <a:xfrm>
            <a:off x="9775834" y="372148"/>
            <a:ext cx="1808778" cy="15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37" name="Line_chart3"/>
          <p:cNvGrpSpPr/>
          <p:nvPr/>
        </p:nvGrpSpPr>
        <p:grpSpPr>
          <a:xfrm>
            <a:off x="10177302" y="639829"/>
            <a:ext cx="1005841" cy="822960"/>
            <a:chOff x="0" y="0"/>
            <a:chExt cx="1005839" cy="822959"/>
          </a:xfrm>
        </p:grpSpPr>
        <p:sp>
          <p:nvSpPr>
            <p:cNvPr id="230" name="Freeform 31"/>
            <p:cNvSpPr/>
            <p:nvPr/>
          </p:nvSpPr>
          <p:spPr>
            <a:xfrm>
              <a:off x="837397" y="0"/>
              <a:ext cx="156413" cy="142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211"/>
                  </a:moveTo>
                  <a:lnTo>
                    <a:pt x="21600" y="0"/>
                  </a:lnTo>
                  <a:lnTo>
                    <a:pt x="20339" y="21600"/>
                  </a:lnTo>
                  <a:lnTo>
                    <a:pt x="0" y="102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Rectangle 32"/>
            <p:cNvSpPr/>
            <p:nvPr/>
          </p:nvSpPr>
          <p:spPr>
            <a:xfrm>
              <a:off x="-1" y="768936"/>
              <a:ext cx="1001028" cy="5402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Freeform 33"/>
            <p:cNvSpPr/>
            <p:nvPr/>
          </p:nvSpPr>
          <p:spPr>
            <a:xfrm>
              <a:off x="262287" y="513224"/>
              <a:ext cx="202132" cy="21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9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4688" y="2099"/>
                    <a:pt x="7529" y="3760"/>
                    <a:pt x="0" y="489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Freeform 34"/>
            <p:cNvSpPr/>
            <p:nvPr/>
          </p:nvSpPr>
          <p:spPr>
            <a:xfrm>
              <a:off x="534202" y="388969"/>
              <a:ext cx="199726" cy="338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369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5021" y="2437"/>
                    <a:pt x="7697" y="4542"/>
                    <a:pt x="0" y="63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Freeform 35"/>
            <p:cNvSpPr/>
            <p:nvPr/>
          </p:nvSpPr>
          <p:spPr>
            <a:xfrm>
              <a:off x="803709" y="147664"/>
              <a:ext cx="202131" cy="57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29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5799" y="2680"/>
                    <a:pt x="8517" y="5134"/>
                    <a:pt x="0" y="7297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Freeform 36"/>
            <p:cNvSpPr/>
            <p:nvPr/>
          </p:nvSpPr>
          <p:spPr>
            <a:xfrm>
              <a:off x="-1" y="570849"/>
              <a:ext cx="202132" cy="15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1" y="1671"/>
                  </a:moveTo>
                  <a:cubicBezTo>
                    <a:pt x="987" y="1671"/>
                    <a:pt x="494" y="1671"/>
                    <a:pt x="0" y="1671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5058" y="1074"/>
                    <a:pt x="8270" y="1671"/>
                    <a:pt x="1481" y="16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Freeform 37"/>
            <p:cNvSpPr/>
            <p:nvPr/>
          </p:nvSpPr>
          <p:spPr>
            <a:xfrm>
              <a:off x="0" y="77434"/>
              <a:ext cx="955309" cy="451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98"/>
                  </a:moveTo>
                  <a:lnTo>
                    <a:pt x="0" y="21600"/>
                  </a:lnTo>
                  <a:cubicBezTo>
                    <a:pt x="3186" y="21393"/>
                    <a:pt x="6295" y="20320"/>
                    <a:pt x="9246" y="18337"/>
                  </a:cubicBezTo>
                  <a:cubicBezTo>
                    <a:pt x="12406" y="16231"/>
                    <a:pt x="15253" y="13175"/>
                    <a:pt x="17708" y="9334"/>
                  </a:cubicBezTo>
                  <a:cubicBezTo>
                    <a:pt x="19197" y="6938"/>
                    <a:pt x="20503" y="4295"/>
                    <a:pt x="21600" y="1487"/>
                  </a:cubicBezTo>
                  <a:lnTo>
                    <a:pt x="20242" y="0"/>
                  </a:lnTo>
                  <a:cubicBezTo>
                    <a:pt x="16037" y="10945"/>
                    <a:pt x="8567" y="18420"/>
                    <a:pt x="0" y="1899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3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rcRect l="3646" t="0" r="0" b="0"/>
          <a:stretch>
            <a:fillRect/>
          </a:stretch>
        </p:blipFill>
        <p:spPr>
          <a:xfrm>
            <a:off x="0" y="2080054"/>
            <a:ext cx="4446846" cy="3438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94157" y="1457855"/>
            <a:ext cx="2482231" cy="433149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TextBox 15"/>
          <p:cNvSpPr txBox="1"/>
          <p:nvPr/>
        </p:nvSpPr>
        <p:spPr>
          <a:xfrm>
            <a:off x="7311716" y="2502424"/>
            <a:ext cx="4928236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Loren Sporem Koreama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Don Za La conapan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Drake OvO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/>
          <p:nvPr>
            <p:ph type="title"/>
          </p:nvPr>
        </p:nvSpPr>
        <p:spPr>
          <a:xfrm>
            <a:off x="2978715" y="132293"/>
            <a:ext cx="6047299" cy="1325563"/>
          </a:xfrm>
          <a:prstGeom prst="rect">
            <a:avLst/>
          </a:prstGeom>
        </p:spPr>
        <p:txBody>
          <a:bodyPr/>
          <a:lstStyle>
            <a:lvl1pPr defTabSz="868680">
              <a:defRPr sz="4180">
                <a:solidFill>
                  <a:schemeClr val="accent2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Random Forest Classifier</a:t>
            </a:r>
          </a:p>
        </p:txBody>
      </p:sp>
      <p:sp>
        <p:nvSpPr>
          <p:cNvPr id="245" name="Straight Connector 4"/>
          <p:cNvSpPr/>
          <p:nvPr/>
        </p:nvSpPr>
        <p:spPr>
          <a:xfrm>
            <a:off x="2757947" y="1161517"/>
            <a:ext cx="6268066" cy="1"/>
          </a:xfrm>
          <a:prstGeom prst="line">
            <a:avLst/>
          </a:prstGeom>
          <a:ln w="1905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Freeform 16"/>
          <p:cNvSpPr/>
          <p:nvPr/>
        </p:nvSpPr>
        <p:spPr>
          <a:xfrm>
            <a:off x="242170" y="321456"/>
            <a:ext cx="1808779" cy="15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250" name="Data_Mining"/>
          <p:cNvGrpSpPr/>
          <p:nvPr/>
        </p:nvGrpSpPr>
        <p:grpSpPr>
          <a:xfrm>
            <a:off x="670383" y="563402"/>
            <a:ext cx="1005840" cy="1134958"/>
            <a:chOff x="0" y="0"/>
            <a:chExt cx="1005839" cy="1134957"/>
          </a:xfrm>
        </p:grpSpPr>
        <p:sp>
          <p:nvSpPr>
            <p:cNvPr id="247" name="Data_Mining"/>
            <p:cNvSpPr/>
            <p:nvPr/>
          </p:nvSpPr>
          <p:spPr>
            <a:xfrm>
              <a:off x="250856" y="269018"/>
              <a:ext cx="585524" cy="58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16962" y="14166"/>
                  </a:moveTo>
                  <a:cubicBezTo>
                    <a:pt x="17856" y="12759"/>
                    <a:pt x="18353" y="11051"/>
                    <a:pt x="18353" y="9276"/>
                  </a:cubicBezTo>
                  <a:cubicBezTo>
                    <a:pt x="18353" y="4153"/>
                    <a:pt x="14245" y="0"/>
                    <a:pt x="9177" y="0"/>
                  </a:cubicBezTo>
                  <a:cubicBezTo>
                    <a:pt x="4141" y="0"/>
                    <a:pt x="0" y="4153"/>
                    <a:pt x="0" y="9276"/>
                  </a:cubicBezTo>
                  <a:cubicBezTo>
                    <a:pt x="0" y="14367"/>
                    <a:pt x="4141" y="18553"/>
                    <a:pt x="9177" y="18553"/>
                  </a:cubicBezTo>
                  <a:cubicBezTo>
                    <a:pt x="10966" y="18553"/>
                    <a:pt x="12655" y="18017"/>
                    <a:pt x="14080" y="17113"/>
                  </a:cubicBezTo>
                  <a:cubicBezTo>
                    <a:pt x="14080" y="17146"/>
                    <a:pt x="14113" y="17180"/>
                    <a:pt x="14146" y="17180"/>
                  </a:cubicBezTo>
                  <a:lnTo>
                    <a:pt x="17890" y="20997"/>
                  </a:lnTo>
                  <a:cubicBezTo>
                    <a:pt x="18287" y="21399"/>
                    <a:pt x="18817" y="21600"/>
                    <a:pt x="19347" y="21600"/>
                  </a:cubicBezTo>
                  <a:cubicBezTo>
                    <a:pt x="19877" y="21600"/>
                    <a:pt x="20407" y="21399"/>
                    <a:pt x="20805" y="20997"/>
                  </a:cubicBezTo>
                  <a:cubicBezTo>
                    <a:pt x="21600" y="20193"/>
                    <a:pt x="21600" y="18854"/>
                    <a:pt x="20805" y="18050"/>
                  </a:cubicBezTo>
                  <a:lnTo>
                    <a:pt x="17028" y="14233"/>
                  </a:lnTo>
                  <a:cubicBezTo>
                    <a:pt x="17028" y="14233"/>
                    <a:pt x="16995" y="14199"/>
                    <a:pt x="16962" y="14166"/>
                  </a:cubicBezTo>
                  <a:close/>
                  <a:moveTo>
                    <a:pt x="9177" y="15940"/>
                  </a:moveTo>
                  <a:cubicBezTo>
                    <a:pt x="5533" y="15940"/>
                    <a:pt x="2584" y="12960"/>
                    <a:pt x="2584" y="9276"/>
                  </a:cubicBezTo>
                  <a:cubicBezTo>
                    <a:pt x="2584" y="5593"/>
                    <a:pt x="5533" y="2579"/>
                    <a:pt x="9177" y="2579"/>
                  </a:cubicBezTo>
                  <a:cubicBezTo>
                    <a:pt x="12821" y="2579"/>
                    <a:pt x="15802" y="5593"/>
                    <a:pt x="15802" y="9276"/>
                  </a:cubicBezTo>
                  <a:cubicBezTo>
                    <a:pt x="15802" y="12960"/>
                    <a:pt x="12821" y="15940"/>
                    <a:pt x="9177" y="15940"/>
                  </a:cubicBezTo>
                  <a:close/>
                </a:path>
              </a:pathLst>
            </a:custGeom>
            <a:solidFill>
              <a:srgbClr val="FFD0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Data_Mining"/>
            <p:cNvSpPr/>
            <p:nvPr/>
          </p:nvSpPr>
          <p:spPr>
            <a:xfrm>
              <a:off x="378697" y="404095"/>
              <a:ext cx="250858" cy="25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59" y="6940"/>
                  </a:moveTo>
                  <a:lnTo>
                    <a:pt x="13802" y="6940"/>
                  </a:lnTo>
                  <a:lnTo>
                    <a:pt x="13802" y="3041"/>
                  </a:lnTo>
                  <a:cubicBezTo>
                    <a:pt x="13802" y="1326"/>
                    <a:pt x="12477" y="0"/>
                    <a:pt x="10761" y="0"/>
                  </a:cubicBezTo>
                  <a:cubicBezTo>
                    <a:pt x="9123" y="0"/>
                    <a:pt x="7798" y="1326"/>
                    <a:pt x="7798" y="3041"/>
                  </a:cubicBezTo>
                  <a:lnTo>
                    <a:pt x="7798" y="6940"/>
                  </a:lnTo>
                  <a:lnTo>
                    <a:pt x="3041" y="6940"/>
                  </a:lnTo>
                  <a:cubicBezTo>
                    <a:pt x="1326" y="6940"/>
                    <a:pt x="0" y="8266"/>
                    <a:pt x="0" y="9981"/>
                  </a:cubicBezTo>
                  <a:cubicBezTo>
                    <a:pt x="0" y="11619"/>
                    <a:pt x="1326" y="12944"/>
                    <a:pt x="3041" y="12944"/>
                  </a:cubicBezTo>
                  <a:lnTo>
                    <a:pt x="7798" y="12944"/>
                  </a:lnTo>
                  <a:lnTo>
                    <a:pt x="7798" y="18637"/>
                  </a:lnTo>
                  <a:cubicBezTo>
                    <a:pt x="7798" y="20274"/>
                    <a:pt x="9123" y="21600"/>
                    <a:pt x="10761" y="21600"/>
                  </a:cubicBezTo>
                  <a:cubicBezTo>
                    <a:pt x="12477" y="21600"/>
                    <a:pt x="13802" y="20274"/>
                    <a:pt x="13802" y="18637"/>
                  </a:cubicBezTo>
                  <a:lnTo>
                    <a:pt x="13802" y="12944"/>
                  </a:lnTo>
                  <a:lnTo>
                    <a:pt x="18559" y="12944"/>
                  </a:lnTo>
                  <a:cubicBezTo>
                    <a:pt x="20274" y="12944"/>
                    <a:pt x="21600" y="11619"/>
                    <a:pt x="21600" y="9981"/>
                  </a:cubicBezTo>
                  <a:cubicBezTo>
                    <a:pt x="21600" y="8266"/>
                    <a:pt x="20274" y="6940"/>
                    <a:pt x="18559" y="6940"/>
                  </a:cubicBezTo>
                  <a:close/>
                </a:path>
              </a:pathLst>
            </a:custGeom>
            <a:solidFill>
              <a:srgbClr val="FFD0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Data_Mining"/>
            <p:cNvSpPr/>
            <p:nvPr/>
          </p:nvSpPr>
          <p:spPr>
            <a:xfrm>
              <a:off x="0" y="0"/>
              <a:ext cx="1005840" cy="113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21581" y="4864"/>
                  </a:moveTo>
                  <a:cubicBezTo>
                    <a:pt x="21581" y="4864"/>
                    <a:pt x="21581" y="4847"/>
                    <a:pt x="21581" y="4847"/>
                  </a:cubicBezTo>
                  <a:cubicBezTo>
                    <a:pt x="21581" y="4830"/>
                    <a:pt x="21581" y="4795"/>
                    <a:pt x="21561" y="4778"/>
                  </a:cubicBezTo>
                  <a:cubicBezTo>
                    <a:pt x="21561" y="4778"/>
                    <a:pt x="21561" y="4761"/>
                    <a:pt x="21561" y="4761"/>
                  </a:cubicBezTo>
                  <a:cubicBezTo>
                    <a:pt x="21542" y="4743"/>
                    <a:pt x="21542" y="4709"/>
                    <a:pt x="21522" y="4692"/>
                  </a:cubicBezTo>
                  <a:cubicBezTo>
                    <a:pt x="21522" y="4674"/>
                    <a:pt x="21522" y="4674"/>
                    <a:pt x="21522" y="4674"/>
                  </a:cubicBezTo>
                  <a:cubicBezTo>
                    <a:pt x="21503" y="4657"/>
                    <a:pt x="21503" y="4640"/>
                    <a:pt x="21503" y="4623"/>
                  </a:cubicBezTo>
                  <a:cubicBezTo>
                    <a:pt x="21483" y="4623"/>
                    <a:pt x="21483" y="4623"/>
                    <a:pt x="21483" y="4605"/>
                  </a:cubicBezTo>
                  <a:cubicBezTo>
                    <a:pt x="21483" y="4605"/>
                    <a:pt x="21483" y="4588"/>
                    <a:pt x="21464" y="4588"/>
                  </a:cubicBezTo>
                  <a:cubicBezTo>
                    <a:pt x="21444" y="4571"/>
                    <a:pt x="21444" y="4554"/>
                    <a:pt x="21425" y="4519"/>
                  </a:cubicBezTo>
                  <a:cubicBezTo>
                    <a:pt x="21425" y="4519"/>
                    <a:pt x="21406" y="4519"/>
                    <a:pt x="21406" y="4519"/>
                  </a:cubicBezTo>
                  <a:cubicBezTo>
                    <a:pt x="21386" y="4502"/>
                    <a:pt x="21367" y="4484"/>
                    <a:pt x="21347" y="4467"/>
                  </a:cubicBezTo>
                  <a:cubicBezTo>
                    <a:pt x="21347" y="4450"/>
                    <a:pt x="21328" y="4450"/>
                    <a:pt x="21328" y="4450"/>
                  </a:cubicBezTo>
                  <a:cubicBezTo>
                    <a:pt x="21308" y="4433"/>
                    <a:pt x="21289" y="4415"/>
                    <a:pt x="21269" y="4398"/>
                  </a:cubicBezTo>
                  <a:cubicBezTo>
                    <a:pt x="21269" y="4398"/>
                    <a:pt x="21250" y="4398"/>
                    <a:pt x="21250" y="4398"/>
                  </a:cubicBezTo>
                  <a:cubicBezTo>
                    <a:pt x="21231" y="4381"/>
                    <a:pt x="21192" y="4364"/>
                    <a:pt x="21172" y="4346"/>
                  </a:cubicBezTo>
                  <a:cubicBezTo>
                    <a:pt x="21172" y="4346"/>
                    <a:pt x="21172" y="4346"/>
                    <a:pt x="21172" y="4346"/>
                  </a:cubicBezTo>
                  <a:lnTo>
                    <a:pt x="11121" y="64"/>
                  </a:lnTo>
                  <a:cubicBezTo>
                    <a:pt x="10926" y="-22"/>
                    <a:pt x="10674" y="-22"/>
                    <a:pt x="10479" y="64"/>
                  </a:cubicBezTo>
                  <a:lnTo>
                    <a:pt x="428" y="4346"/>
                  </a:lnTo>
                  <a:cubicBezTo>
                    <a:pt x="428" y="4346"/>
                    <a:pt x="428" y="4346"/>
                    <a:pt x="428" y="4346"/>
                  </a:cubicBezTo>
                  <a:cubicBezTo>
                    <a:pt x="408" y="4364"/>
                    <a:pt x="369" y="4381"/>
                    <a:pt x="350" y="4398"/>
                  </a:cubicBezTo>
                  <a:cubicBezTo>
                    <a:pt x="331" y="4398"/>
                    <a:pt x="331" y="4398"/>
                    <a:pt x="331" y="4398"/>
                  </a:cubicBezTo>
                  <a:cubicBezTo>
                    <a:pt x="311" y="4415"/>
                    <a:pt x="292" y="4433"/>
                    <a:pt x="272" y="4450"/>
                  </a:cubicBezTo>
                  <a:cubicBezTo>
                    <a:pt x="253" y="4450"/>
                    <a:pt x="253" y="4450"/>
                    <a:pt x="253" y="4467"/>
                  </a:cubicBezTo>
                  <a:cubicBezTo>
                    <a:pt x="233" y="4484"/>
                    <a:pt x="214" y="4502"/>
                    <a:pt x="175" y="4519"/>
                  </a:cubicBezTo>
                  <a:cubicBezTo>
                    <a:pt x="175" y="4519"/>
                    <a:pt x="175" y="4519"/>
                    <a:pt x="175" y="4519"/>
                  </a:cubicBezTo>
                  <a:cubicBezTo>
                    <a:pt x="156" y="4554"/>
                    <a:pt x="136" y="4571"/>
                    <a:pt x="136" y="4588"/>
                  </a:cubicBezTo>
                  <a:cubicBezTo>
                    <a:pt x="117" y="4588"/>
                    <a:pt x="117" y="4605"/>
                    <a:pt x="117" y="4605"/>
                  </a:cubicBezTo>
                  <a:cubicBezTo>
                    <a:pt x="117" y="4623"/>
                    <a:pt x="97" y="4623"/>
                    <a:pt x="97" y="4623"/>
                  </a:cubicBezTo>
                  <a:cubicBezTo>
                    <a:pt x="97" y="4640"/>
                    <a:pt x="78" y="4657"/>
                    <a:pt x="78" y="4674"/>
                  </a:cubicBezTo>
                  <a:cubicBezTo>
                    <a:pt x="78" y="4674"/>
                    <a:pt x="78" y="4674"/>
                    <a:pt x="78" y="4692"/>
                  </a:cubicBezTo>
                  <a:cubicBezTo>
                    <a:pt x="58" y="4709"/>
                    <a:pt x="39" y="4743"/>
                    <a:pt x="39" y="4761"/>
                  </a:cubicBezTo>
                  <a:cubicBezTo>
                    <a:pt x="39" y="4761"/>
                    <a:pt x="39" y="4778"/>
                    <a:pt x="39" y="4778"/>
                  </a:cubicBezTo>
                  <a:cubicBezTo>
                    <a:pt x="19" y="4795"/>
                    <a:pt x="19" y="4830"/>
                    <a:pt x="19" y="4847"/>
                  </a:cubicBezTo>
                  <a:cubicBezTo>
                    <a:pt x="19" y="4847"/>
                    <a:pt x="19" y="4864"/>
                    <a:pt x="19" y="4864"/>
                  </a:cubicBezTo>
                  <a:cubicBezTo>
                    <a:pt x="0" y="4899"/>
                    <a:pt x="0" y="4916"/>
                    <a:pt x="0" y="4951"/>
                  </a:cubicBezTo>
                  <a:lnTo>
                    <a:pt x="0" y="15966"/>
                  </a:lnTo>
                  <a:cubicBezTo>
                    <a:pt x="0" y="16208"/>
                    <a:pt x="156" y="16433"/>
                    <a:pt x="389" y="16554"/>
                  </a:cubicBezTo>
                  <a:lnTo>
                    <a:pt x="10440" y="21492"/>
                  </a:lnTo>
                  <a:cubicBezTo>
                    <a:pt x="10440" y="21492"/>
                    <a:pt x="10440" y="21492"/>
                    <a:pt x="10440" y="21492"/>
                  </a:cubicBezTo>
                  <a:cubicBezTo>
                    <a:pt x="10460" y="21509"/>
                    <a:pt x="10479" y="21526"/>
                    <a:pt x="10518" y="21526"/>
                  </a:cubicBezTo>
                  <a:cubicBezTo>
                    <a:pt x="10518" y="21543"/>
                    <a:pt x="10518" y="21543"/>
                    <a:pt x="10538" y="21543"/>
                  </a:cubicBezTo>
                  <a:cubicBezTo>
                    <a:pt x="10557" y="21543"/>
                    <a:pt x="10576" y="21561"/>
                    <a:pt x="10596" y="21561"/>
                  </a:cubicBezTo>
                  <a:cubicBezTo>
                    <a:pt x="10615" y="21561"/>
                    <a:pt x="10615" y="21561"/>
                    <a:pt x="10615" y="21561"/>
                  </a:cubicBezTo>
                  <a:cubicBezTo>
                    <a:pt x="10635" y="21561"/>
                    <a:pt x="10674" y="21578"/>
                    <a:pt x="10693" y="21578"/>
                  </a:cubicBezTo>
                  <a:cubicBezTo>
                    <a:pt x="10693" y="21578"/>
                    <a:pt x="10713" y="21578"/>
                    <a:pt x="10713" y="21578"/>
                  </a:cubicBezTo>
                  <a:cubicBezTo>
                    <a:pt x="10732" y="21578"/>
                    <a:pt x="10771" y="21578"/>
                    <a:pt x="10790" y="21578"/>
                  </a:cubicBezTo>
                  <a:cubicBezTo>
                    <a:pt x="10829" y="21578"/>
                    <a:pt x="10849" y="21578"/>
                    <a:pt x="10887" y="21578"/>
                  </a:cubicBezTo>
                  <a:cubicBezTo>
                    <a:pt x="10887" y="21578"/>
                    <a:pt x="10907" y="21578"/>
                    <a:pt x="10907" y="21578"/>
                  </a:cubicBezTo>
                  <a:cubicBezTo>
                    <a:pt x="10926" y="21578"/>
                    <a:pt x="10946" y="21578"/>
                    <a:pt x="10965" y="21561"/>
                  </a:cubicBezTo>
                  <a:cubicBezTo>
                    <a:pt x="10985" y="21561"/>
                    <a:pt x="10985" y="21561"/>
                    <a:pt x="11004" y="21561"/>
                  </a:cubicBezTo>
                  <a:cubicBezTo>
                    <a:pt x="11024" y="21561"/>
                    <a:pt x="11043" y="21543"/>
                    <a:pt x="11062" y="21543"/>
                  </a:cubicBezTo>
                  <a:cubicBezTo>
                    <a:pt x="11062" y="21543"/>
                    <a:pt x="11082" y="21543"/>
                    <a:pt x="11082" y="21526"/>
                  </a:cubicBezTo>
                  <a:cubicBezTo>
                    <a:pt x="11101" y="21526"/>
                    <a:pt x="11140" y="21509"/>
                    <a:pt x="11160" y="21492"/>
                  </a:cubicBezTo>
                  <a:cubicBezTo>
                    <a:pt x="11160" y="21492"/>
                    <a:pt x="11160" y="21492"/>
                    <a:pt x="11160" y="21492"/>
                  </a:cubicBezTo>
                  <a:lnTo>
                    <a:pt x="21211" y="16554"/>
                  </a:lnTo>
                  <a:cubicBezTo>
                    <a:pt x="21444" y="16433"/>
                    <a:pt x="21600" y="16208"/>
                    <a:pt x="21600" y="15966"/>
                  </a:cubicBezTo>
                  <a:lnTo>
                    <a:pt x="21600" y="4951"/>
                  </a:lnTo>
                  <a:cubicBezTo>
                    <a:pt x="21600" y="4951"/>
                    <a:pt x="21600" y="4951"/>
                    <a:pt x="21600" y="4951"/>
                  </a:cubicBezTo>
                  <a:cubicBezTo>
                    <a:pt x="21600" y="4916"/>
                    <a:pt x="21581" y="4899"/>
                    <a:pt x="21581" y="4864"/>
                  </a:cubicBezTo>
                  <a:close/>
                  <a:moveTo>
                    <a:pt x="20084" y="15569"/>
                  </a:moveTo>
                  <a:lnTo>
                    <a:pt x="11549" y="19782"/>
                  </a:lnTo>
                  <a:lnTo>
                    <a:pt x="11549" y="16536"/>
                  </a:lnTo>
                  <a:cubicBezTo>
                    <a:pt x="11549" y="16174"/>
                    <a:pt x="11218" y="15863"/>
                    <a:pt x="10790" y="15863"/>
                  </a:cubicBezTo>
                  <a:cubicBezTo>
                    <a:pt x="10382" y="15863"/>
                    <a:pt x="10051" y="16174"/>
                    <a:pt x="10051" y="16536"/>
                  </a:cubicBezTo>
                  <a:lnTo>
                    <a:pt x="10051" y="19782"/>
                  </a:lnTo>
                  <a:lnTo>
                    <a:pt x="1516" y="15569"/>
                  </a:lnTo>
                  <a:lnTo>
                    <a:pt x="1516" y="6090"/>
                  </a:lnTo>
                  <a:lnTo>
                    <a:pt x="4083" y="7368"/>
                  </a:lnTo>
                  <a:cubicBezTo>
                    <a:pt x="4199" y="7420"/>
                    <a:pt x="4336" y="7437"/>
                    <a:pt x="4452" y="7437"/>
                  </a:cubicBezTo>
                  <a:cubicBezTo>
                    <a:pt x="4724" y="7437"/>
                    <a:pt x="4977" y="7316"/>
                    <a:pt x="5113" y="7092"/>
                  </a:cubicBezTo>
                  <a:cubicBezTo>
                    <a:pt x="5327" y="6781"/>
                    <a:pt x="5191" y="6366"/>
                    <a:pt x="4822" y="6194"/>
                  </a:cubicBezTo>
                  <a:lnTo>
                    <a:pt x="2411" y="5002"/>
                  </a:lnTo>
                  <a:lnTo>
                    <a:pt x="10790" y="1411"/>
                  </a:lnTo>
                  <a:lnTo>
                    <a:pt x="19189" y="5002"/>
                  </a:lnTo>
                  <a:lnTo>
                    <a:pt x="16778" y="6194"/>
                  </a:lnTo>
                  <a:cubicBezTo>
                    <a:pt x="16409" y="6366"/>
                    <a:pt x="16273" y="6781"/>
                    <a:pt x="16487" y="7092"/>
                  </a:cubicBezTo>
                  <a:cubicBezTo>
                    <a:pt x="16623" y="7316"/>
                    <a:pt x="16876" y="7437"/>
                    <a:pt x="17148" y="7437"/>
                  </a:cubicBezTo>
                  <a:cubicBezTo>
                    <a:pt x="17264" y="7437"/>
                    <a:pt x="17401" y="7420"/>
                    <a:pt x="17517" y="7368"/>
                  </a:cubicBezTo>
                  <a:lnTo>
                    <a:pt x="20084" y="6090"/>
                  </a:lnTo>
                  <a:lnTo>
                    <a:pt x="20084" y="15569"/>
                  </a:lnTo>
                  <a:close/>
                </a:path>
              </a:pathLst>
            </a:custGeom>
            <a:solidFill>
              <a:srgbClr val="FFD0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51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8716" y="1418557"/>
            <a:ext cx="4484814" cy="330333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extBox 10"/>
          <p:cNvSpPr txBox="1"/>
          <p:nvPr/>
        </p:nvSpPr>
        <p:spPr>
          <a:xfrm>
            <a:off x="3998288" y="4794262"/>
            <a:ext cx="302047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- X_Test Confusion Matrix</a:t>
            </a:r>
          </a:p>
        </p:txBody>
      </p:sp>
      <p:sp>
        <p:nvSpPr>
          <p:cNvPr id="253" name="TextBox 29"/>
          <p:cNvSpPr txBox="1"/>
          <p:nvPr/>
        </p:nvSpPr>
        <p:spPr>
          <a:xfrm>
            <a:off x="287890" y="2487080"/>
            <a:ext cx="393794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300 Estimators counted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Don Za La conapan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Drake OvO</a:t>
            </a:r>
          </a:p>
        </p:txBody>
      </p:sp>
      <p:pic>
        <p:nvPicPr>
          <p:cNvPr id="254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13195" y="1589084"/>
            <a:ext cx="3209926" cy="2962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1"/>
          <p:cNvSpPr txBox="1"/>
          <p:nvPr>
            <p:ph type="title"/>
          </p:nvPr>
        </p:nvSpPr>
        <p:spPr>
          <a:xfrm>
            <a:off x="206020" y="132293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Data Balancing</a:t>
            </a:r>
          </a:p>
        </p:txBody>
      </p:sp>
      <p:sp>
        <p:nvSpPr>
          <p:cNvPr id="259" name="Straight Connector 4"/>
          <p:cNvSpPr/>
          <p:nvPr/>
        </p:nvSpPr>
        <p:spPr>
          <a:xfrm>
            <a:off x="0" y="1161517"/>
            <a:ext cx="609600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Freeform 13"/>
          <p:cNvSpPr/>
          <p:nvPr/>
        </p:nvSpPr>
        <p:spPr>
          <a:xfrm>
            <a:off x="9641122" y="310186"/>
            <a:ext cx="1808778" cy="15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66" name="Crossing_obstacles"/>
          <p:cNvGrpSpPr/>
          <p:nvPr/>
        </p:nvGrpSpPr>
        <p:grpSpPr>
          <a:xfrm>
            <a:off x="9987081" y="608999"/>
            <a:ext cx="990283" cy="987059"/>
            <a:chOff x="0" y="0"/>
            <a:chExt cx="990281" cy="987058"/>
          </a:xfrm>
        </p:grpSpPr>
        <p:sp>
          <p:nvSpPr>
            <p:cNvPr id="261" name="Freeform 117"/>
            <p:cNvSpPr/>
            <p:nvPr/>
          </p:nvSpPr>
          <p:spPr>
            <a:xfrm>
              <a:off x="0" y="325614"/>
              <a:ext cx="352474" cy="35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76" fill="norm" stroke="1" extrusionOk="0">
                  <a:moveTo>
                    <a:pt x="8146" y="186"/>
                  </a:moveTo>
                  <a:lnTo>
                    <a:pt x="185" y="8690"/>
                  </a:lnTo>
                  <a:cubicBezTo>
                    <a:pt x="-62" y="8938"/>
                    <a:pt x="-62" y="9372"/>
                    <a:pt x="185" y="9621"/>
                  </a:cubicBezTo>
                  <a:lnTo>
                    <a:pt x="12343" y="21290"/>
                  </a:lnTo>
                  <a:cubicBezTo>
                    <a:pt x="12651" y="21538"/>
                    <a:pt x="13021" y="21538"/>
                    <a:pt x="13330" y="21290"/>
                  </a:cubicBezTo>
                  <a:lnTo>
                    <a:pt x="21291" y="12786"/>
                  </a:lnTo>
                  <a:cubicBezTo>
                    <a:pt x="21538" y="12538"/>
                    <a:pt x="21538" y="12104"/>
                    <a:pt x="21291" y="11855"/>
                  </a:cubicBezTo>
                  <a:lnTo>
                    <a:pt x="9133" y="186"/>
                  </a:lnTo>
                  <a:cubicBezTo>
                    <a:pt x="8825" y="-62"/>
                    <a:pt x="8393" y="-62"/>
                    <a:pt x="8146" y="186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Freeform 118"/>
            <p:cNvSpPr/>
            <p:nvPr/>
          </p:nvSpPr>
          <p:spPr>
            <a:xfrm>
              <a:off x="78718" y="662016"/>
              <a:ext cx="430664" cy="26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15517" y="0"/>
                  </a:moveTo>
                  <a:lnTo>
                    <a:pt x="11892" y="11368"/>
                  </a:lnTo>
                  <a:lnTo>
                    <a:pt x="1671" y="13642"/>
                  </a:lnTo>
                  <a:cubicBezTo>
                    <a:pt x="1671" y="13561"/>
                    <a:pt x="-142" y="14211"/>
                    <a:pt x="9" y="17702"/>
                  </a:cubicBezTo>
                  <a:cubicBezTo>
                    <a:pt x="210" y="21519"/>
                    <a:pt x="2073" y="21600"/>
                    <a:pt x="2073" y="21600"/>
                  </a:cubicBezTo>
                  <a:lnTo>
                    <a:pt x="15517" y="20626"/>
                  </a:lnTo>
                  <a:cubicBezTo>
                    <a:pt x="16121" y="20626"/>
                    <a:pt x="16826" y="19895"/>
                    <a:pt x="17078" y="19002"/>
                  </a:cubicBezTo>
                  <a:lnTo>
                    <a:pt x="21458" y="6009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Freeform 119"/>
            <p:cNvSpPr/>
            <p:nvPr/>
          </p:nvSpPr>
          <p:spPr>
            <a:xfrm>
              <a:off x="279078" y="156508"/>
              <a:ext cx="711204" cy="83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376" fill="norm" stroke="1" extrusionOk="0">
                  <a:moveTo>
                    <a:pt x="362" y="5820"/>
                  </a:moveTo>
                  <a:cubicBezTo>
                    <a:pt x="-261" y="5273"/>
                    <a:pt x="65" y="4778"/>
                    <a:pt x="273" y="4518"/>
                  </a:cubicBezTo>
                  <a:cubicBezTo>
                    <a:pt x="1252" y="3371"/>
                    <a:pt x="4546" y="218"/>
                    <a:pt x="4546" y="218"/>
                  </a:cubicBezTo>
                  <a:cubicBezTo>
                    <a:pt x="4635" y="114"/>
                    <a:pt x="4842" y="10"/>
                    <a:pt x="5080" y="10"/>
                  </a:cubicBezTo>
                  <a:cubicBezTo>
                    <a:pt x="5198" y="-16"/>
                    <a:pt x="5347" y="10"/>
                    <a:pt x="5465" y="62"/>
                  </a:cubicBezTo>
                  <a:lnTo>
                    <a:pt x="11310" y="3032"/>
                  </a:lnTo>
                  <a:cubicBezTo>
                    <a:pt x="12171" y="3475"/>
                    <a:pt x="12646" y="3892"/>
                    <a:pt x="13239" y="4596"/>
                  </a:cubicBezTo>
                  <a:lnTo>
                    <a:pt x="15820" y="7462"/>
                  </a:lnTo>
                  <a:lnTo>
                    <a:pt x="20152" y="9182"/>
                  </a:lnTo>
                  <a:cubicBezTo>
                    <a:pt x="20152" y="9182"/>
                    <a:pt x="20924" y="9468"/>
                    <a:pt x="20686" y="10328"/>
                  </a:cubicBezTo>
                  <a:cubicBezTo>
                    <a:pt x="20538" y="10901"/>
                    <a:pt x="19944" y="11188"/>
                    <a:pt x="19499" y="11084"/>
                  </a:cubicBezTo>
                  <a:cubicBezTo>
                    <a:pt x="19499" y="11084"/>
                    <a:pt x="16087" y="10302"/>
                    <a:pt x="14901" y="10094"/>
                  </a:cubicBezTo>
                  <a:cubicBezTo>
                    <a:pt x="14455" y="10015"/>
                    <a:pt x="14159" y="9937"/>
                    <a:pt x="13654" y="9442"/>
                  </a:cubicBezTo>
                  <a:lnTo>
                    <a:pt x="11696" y="7670"/>
                  </a:lnTo>
                  <a:cubicBezTo>
                    <a:pt x="10895" y="8322"/>
                    <a:pt x="9352" y="9989"/>
                    <a:pt x="8521" y="11005"/>
                  </a:cubicBezTo>
                  <a:lnTo>
                    <a:pt x="14248" y="12386"/>
                  </a:lnTo>
                  <a:cubicBezTo>
                    <a:pt x="15316" y="12595"/>
                    <a:pt x="15702" y="13142"/>
                    <a:pt x="16117" y="13715"/>
                  </a:cubicBezTo>
                  <a:lnTo>
                    <a:pt x="20716" y="19552"/>
                  </a:lnTo>
                  <a:cubicBezTo>
                    <a:pt x="20716" y="19552"/>
                    <a:pt x="21339" y="20151"/>
                    <a:pt x="20360" y="21011"/>
                  </a:cubicBezTo>
                  <a:cubicBezTo>
                    <a:pt x="19707" y="21584"/>
                    <a:pt x="18876" y="21402"/>
                    <a:pt x="18491" y="21011"/>
                  </a:cubicBezTo>
                  <a:lnTo>
                    <a:pt x="12972" y="15487"/>
                  </a:lnTo>
                  <a:cubicBezTo>
                    <a:pt x="11399" y="15331"/>
                    <a:pt x="8017" y="14966"/>
                    <a:pt x="6771" y="14914"/>
                  </a:cubicBezTo>
                  <a:cubicBezTo>
                    <a:pt x="3774" y="14784"/>
                    <a:pt x="3032" y="13116"/>
                    <a:pt x="3121" y="11970"/>
                  </a:cubicBezTo>
                  <a:cubicBezTo>
                    <a:pt x="3299" y="9390"/>
                    <a:pt x="5376" y="7253"/>
                    <a:pt x="7246" y="4700"/>
                  </a:cubicBezTo>
                  <a:lnTo>
                    <a:pt x="5169" y="3319"/>
                  </a:lnTo>
                  <a:lnTo>
                    <a:pt x="1935" y="5977"/>
                  </a:lnTo>
                  <a:cubicBezTo>
                    <a:pt x="1430" y="6342"/>
                    <a:pt x="837" y="6263"/>
                    <a:pt x="362" y="5820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Freeform 120"/>
            <p:cNvSpPr/>
            <p:nvPr/>
          </p:nvSpPr>
          <p:spPr>
            <a:xfrm>
              <a:off x="713930" y="86185"/>
              <a:ext cx="217525" cy="21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0953" fill="norm" stroke="1" extrusionOk="0">
                  <a:moveTo>
                    <a:pt x="9895" y="14"/>
                  </a:moveTo>
                  <a:cubicBezTo>
                    <a:pt x="4031" y="307"/>
                    <a:pt x="-367" y="5292"/>
                    <a:pt x="24" y="11059"/>
                  </a:cubicBezTo>
                  <a:cubicBezTo>
                    <a:pt x="317" y="16825"/>
                    <a:pt x="5302" y="21321"/>
                    <a:pt x="11068" y="20930"/>
                  </a:cubicBezTo>
                  <a:cubicBezTo>
                    <a:pt x="16835" y="20637"/>
                    <a:pt x="21233" y="15652"/>
                    <a:pt x="20940" y="9886"/>
                  </a:cubicBezTo>
                  <a:cubicBezTo>
                    <a:pt x="20549" y="4119"/>
                    <a:pt x="15662" y="-279"/>
                    <a:pt x="9895" y="1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Freeform 121"/>
            <p:cNvSpPr/>
            <p:nvPr/>
          </p:nvSpPr>
          <p:spPr>
            <a:xfrm>
              <a:off x="197593" y="0"/>
              <a:ext cx="563783" cy="980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740"/>
                  </a:moveTo>
                  <a:cubicBezTo>
                    <a:pt x="19351" y="20083"/>
                    <a:pt x="15977" y="21600"/>
                    <a:pt x="12215" y="21600"/>
                  </a:cubicBezTo>
                  <a:cubicBezTo>
                    <a:pt x="5468" y="21600"/>
                    <a:pt x="0" y="16758"/>
                    <a:pt x="0" y="10800"/>
                  </a:cubicBezTo>
                  <a:cubicBezTo>
                    <a:pt x="0" y="4842"/>
                    <a:pt x="5468" y="0"/>
                    <a:pt x="12215" y="0"/>
                  </a:cubicBezTo>
                  <a:cubicBezTo>
                    <a:pt x="15395" y="0"/>
                    <a:pt x="18304" y="1071"/>
                    <a:pt x="20475" y="2834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6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020" y="1271016"/>
            <a:ext cx="6009038" cy="2909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86219" y="4443193"/>
            <a:ext cx="3604415" cy="2287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23" descr="Picture 23"/>
          <p:cNvPicPr>
            <a:picLocks noChangeAspect="1"/>
          </p:cNvPicPr>
          <p:nvPr/>
        </p:nvPicPr>
        <p:blipFill>
          <a:blip r:embed="rId5">
            <a:extLst/>
          </a:blip>
          <a:srcRect l="0" t="6841" r="0" b="0"/>
          <a:stretch>
            <a:fillRect/>
          </a:stretch>
        </p:blipFill>
        <p:spPr>
          <a:xfrm>
            <a:off x="206020" y="4782785"/>
            <a:ext cx="2190751" cy="107367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TextBox 24"/>
          <p:cNvSpPr txBox="1"/>
          <p:nvPr/>
        </p:nvSpPr>
        <p:spPr>
          <a:xfrm>
            <a:off x="7225802" y="3327193"/>
            <a:ext cx="4928236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Loren Sporem Koreama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Don Za La conapan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Speak Pro"/>
                <a:ea typeface="Speak Pro"/>
                <a:cs typeface="Speak Pro"/>
                <a:sym typeface="Speak Pro"/>
              </a:defRPr>
            </a:pPr>
            <a:r>
              <a:t>Drake OvO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1"/>
          <p:cNvSpPr txBox="1"/>
          <p:nvPr>
            <p:ph type="title"/>
          </p:nvPr>
        </p:nvSpPr>
        <p:spPr>
          <a:xfrm>
            <a:off x="2978717" y="132293"/>
            <a:ext cx="5427865" cy="1325563"/>
          </a:xfrm>
          <a:prstGeom prst="rect">
            <a:avLst/>
          </a:prstGeom>
        </p:spPr>
        <p:txBody>
          <a:bodyPr/>
          <a:lstStyle>
            <a:lvl1pPr defTabSz="868680">
              <a:defRPr sz="4180">
                <a:solidFill>
                  <a:schemeClr val="accent2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Visualize Model Errors</a:t>
            </a:r>
          </a:p>
        </p:txBody>
      </p:sp>
      <p:sp>
        <p:nvSpPr>
          <p:cNvPr id="275" name="Straight Connector 4"/>
          <p:cNvSpPr/>
          <p:nvPr/>
        </p:nvSpPr>
        <p:spPr>
          <a:xfrm>
            <a:off x="2757947" y="1161517"/>
            <a:ext cx="5648634" cy="1"/>
          </a:xfrm>
          <a:prstGeom prst="line">
            <a:avLst/>
          </a:prstGeom>
          <a:ln w="1905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Freeform 15"/>
          <p:cNvSpPr/>
          <p:nvPr/>
        </p:nvSpPr>
        <p:spPr>
          <a:xfrm>
            <a:off x="155166" y="375622"/>
            <a:ext cx="1808779" cy="15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82" name="Trends3"/>
          <p:cNvGrpSpPr/>
          <p:nvPr/>
        </p:nvGrpSpPr>
        <p:grpSpPr>
          <a:xfrm>
            <a:off x="559531" y="787986"/>
            <a:ext cx="1005840" cy="822962"/>
            <a:chOff x="0" y="0"/>
            <a:chExt cx="1005839" cy="822960"/>
          </a:xfrm>
        </p:grpSpPr>
        <p:sp>
          <p:nvSpPr>
            <p:cNvPr id="277" name="Trends3"/>
            <p:cNvSpPr/>
            <p:nvPr/>
          </p:nvSpPr>
          <p:spPr>
            <a:xfrm>
              <a:off x="0" y="0"/>
              <a:ext cx="1005840" cy="822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20" y="0"/>
                  </a:moveTo>
                  <a:lnTo>
                    <a:pt x="480" y="0"/>
                  </a:lnTo>
                  <a:cubicBezTo>
                    <a:pt x="230" y="0"/>
                    <a:pt x="0" y="244"/>
                    <a:pt x="0" y="554"/>
                  </a:cubicBezTo>
                  <a:lnTo>
                    <a:pt x="0" y="17701"/>
                  </a:lnTo>
                  <a:cubicBezTo>
                    <a:pt x="0" y="18011"/>
                    <a:pt x="230" y="18277"/>
                    <a:pt x="480" y="18277"/>
                  </a:cubicBezTo>
                  <a:cubicBezTo>
                    <a:pt x="480" y="18277"/>
                    <a:pt x="7309" y="18277"/>
                    <a:pt x="7443" y="18277"/>
                  </a:cubicBezTo>
                  <a:lnTo>
                    <a:pt x="5851" y="20692"/>
                  </a:lnTo>
                  <a:cubicBezTo>
                    <a:pt x="5755" y="20869"/>
                    <a:pt x="5736" y="21090"/>
                    <a:pt x="5812" y="21268"/>
                  </a:cubicBezTo>
                  <a:cubicBezTo>
                    <a:pt x="5889" y="21467"/>
                    <a:pt x="6062" y="21600"/>
                    <a:pt x="6234" y="21600"/>
                  </a:cubicBezTo>
                  <a:lnTo>
                    <a:pt x="15346" y="21600"/>
                  </a:lnTo>
                  <a:cubicBezTo>
                    <a:pt x="15538" y="21600"/>
                    <a:pt x="15711" y="21467"/>
                    <a:pt x="15788" y="21290"/>
                  </a:cubicBezTo>
                  <a:cubicBezTo>
                    <a:pt x="15864" y="21090"/>
                    <a:pt x="15845" y="20869"/>
                    <a:pt x="15749" y="20714"/>
                  </a:cubicBezTo>
                  <a:lnTo>
                    <a:pt x="14157" y="18277"/>
                  </a:lnTo>
                  <a:cubicBezTo>
                    <a:pt x="14310" y="18277"/>
                    <a:pt x="21120" y="18277"/>
                    <a:pt x="21120" y="18277"/>
                  </a:cubicBezTo>
                  <a:cubicBezTo>
                    <a:pt x="21370" y="18277"/>
                    <a:pt x="21600" y="18011"/>
                    <a:pt x="21600" y="17701"/>
                  </a:cubicBezTo>
                  <a:lnTo>
                    <a:pt x="21600" y="554"/>
                  </a:lnTo>
                  <a:cubicBezTo>
                    <a:pt x="21600" y="244"/>
                    <a:pt x="21370" y="0"/>
                    <a:pt x="21120" y="0"/>
                  </a:cubicBezTo>
                  <a:close/>
                  <a:moveTo>
                    <a:pt x="7194" y="20470"/>
                  </a:moveTo>
                  <a:lnTo>
                    <a:pt x="7923" y="19362"/>
                  </a:lnTo>
                  <a:lnTo>
                    <a:pt x="13677" y="19362"/>
                  </a:lnTo>
                  <a:lnTo>
                    <a:pt x="14387" y="20470"/>
                  </a:lnTo>
                  <a:lnTo>
                    <a:pt x="7194" y="20470"/>
                  </a:lnTo>
                  <a:close/>
                  <a:moveTo>
                    <a:pt x="20622" y="17169"/>
                  </a:moveTo>
                  <a:lnTo>
                    <a:pt x="959" y="17169"/>
                  </a:lnTo>
                  <a:lnTo>
                    <a:pt x="959" y="14954"/>
                  </a:lnTo>
                  <a:lnTo>
                    <a:pt x="20622" y="14954"/>
                  </a:lnTo>
                  <a:lnTo>
                    <a:pt x="20622" y="17169"/>
                  </a:lnTo>
                  <a:close/>
                  <a:moveTo>
                    <a:pt x="20641" y="13824"/>
                  </a:moveTo>
                  <a:lnTo>
                    <a:pt x="959" y="13824"/>
                  </a:lnTo>
                  <a:lnTo>
                    <a:pt x="959" y="1108"/>
                  </a:lnTo>
                  <a:lnTo>
                    <a:pt x="20641" y="1108"/>
                  </a:lnTo>
                  <a:lnTo>
                    <a:pt x="20641" y="13824"/>
                  </a:lnTo>
                  <a:close/>
                </a:path>
              </a:pathLst>
            </a:cu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Trends3"/>
            <p:cNvSpPr/>
            <p:nvPr/>
          </p:nvSpPr>
          <p:spPr>
            <a:xfrm>
              <a:off x="480330" y="589751"/>
              <a:ext cx="45181" cy="42607"/>
            </a:xfrm>
            <a:prstGeom prst="ellipse">
              <a:avLst/>
            </a:pr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Trends3"/>
            <p:cNvSpPr/>
            <p:nvPr/>
          </p:nvSpPr>
          <p:spPr>
            <a:xfrm>
              <a:off x="109404" y="178107"/>
              <a:ext cx="515499" cy="29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79" fill="norm" stroke="1" extrusionOk="0">
                  <a:moveTo>
                    <a:pt x="19828" y="463"/>
                  </a:moveTo>
                  <a:lnTo>
                    <a:pt x="14663" y="16389"/>
                  </a:lnTo>
                  <a:lnTo>
                    <a:pt x="7982" y="736"/>
                  </a:lnTo>
                  <a:cubicBezTo>
                    <a:pt x="7695" y="-16"/>
                    <a:pt x="7040" y="-221"/>
                    <a:pt x="6589" y="257"/>
                  </a:cubicBezTo>
                  <a:lnTo>
                    <a:pt x="441" y="7093"/>
                  </a:lnTo>
                  <a:cubicBezTo>
                    <a:pt x="-10" y="7640"/>
                    <a:pt x="-133" y="8733"/>
                    <a:pt x="154" y="9485"/>
                  </a:cubicBezTo>
                  <a:cubicBezTo>
                    <a:pt x="482" y="10306"/>
                    <a:pt x="1097" y="10511"/>
                    <a:pt x="1588" y="9964"/>
                  </a:cubicBezTo>
                  <a:lnTo>
                    <a:pt x="6917" y="4017"/>
                  </a:lnTo>
                  <a:lnTo>
                    <a:pt x="13925" y="20627"/>
                  </a:lnTo>
                  <a:cubicBezTo>
                    <a:pt x="14130" y="21106"/>
                    <a:pt x="14417" y="21379"/>
                    <a:pt x="14745" y="21379"/>
                  </a:cubicBezTo>
                  <a:cubicBezTo>
                    <a:pt x="14786" y="21379"/>
                    <a:pt x="14786" y="21379"/>
                    <a:pt x="14827" y="21379"/>
                  </a:cubicBezTo>
                  <a:cubicBezTo>
                    <a:pt x="15196" y="21311"/>
                    <a:pt x="15483" y="20969"/>
                    <a:pt x="15647" y="20490"/>
                  </a:cubicBezTo>
                  <a:lnTo>
                    <a:pt x="21467" y="2650"/>
                  </a:lnTo>
                  <a:cubicBezTo>
                    <a:pt x="20811" y="2171"/>
                    <a:pt x="20237" y="1420"/>
                    <a:pt x="19828" y="463"/>
                  </a:cubicBezTo>
                </a:path>
              </a:pathLst>
            </a:cu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Trends3"/>
            <p:cNvSpPr/>
            <p:nvPr/>
          </p:nvSpPr>
          <p:spPr>
            <a:xfrm>
              <a:off x="603332" y="85082"/>
              <a:ext cx="111323" cy="104981"/>
            </a:xfrm>
            <a:prstGeom prst="ellipse">
              <a:avLst/>
            </a:pr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Trends3"/>
            <p:cNvSpPr/>
            <p:nvPr/>
          </p:nvSpPr>
          <p:spPr>
            <a:xfrm>
              <a:off x="708705" y="168786"/>
              <a:ext cx="187827" cy="22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304" fill="norm" stroke="1" extrusionOk="0">
                  <a:moveTo>
                    <a:pt x="0" y="3556"/>
                  </a:moveTo>
                  <a:lnTo>
                    <a:pt x="16256" y="20444"/>
                  </a:lnTo>
                  <a:cubicBezTo>
                    <a:pt x="17258" y="21422"/>
                    <a:pt x="18928" y="21600"/>
                    <a:pt x="20153" y="20800"/>
                  </a:cubicBezTo>
                  <a:cubicBezTo>
                    <a:pt x="21377" y="20089"/>
                    <a:pt x="21600" y="18667"/>
                    <a:pt x="20709" y="17689"/>
                  </a:cubicBezTo>
                  <a:lnTo>
                    <a:pt x="3563" y="0"/>
                  </a:lnTo>
                  <a:cubicBezTo>
                    <a:pt x="2895" y="1422"/>
                    <a:pt x="1559" y="2667"/>
                    <a:pt x="0" y="3556"/>
                  </a:cubicBezTo>
                </a:path>
              </a:pathLst>
            </a:cu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83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88552" y="1405926"/>
            <a:ext cx="2266951" cy="4543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ducing Err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Reducing Errors</a:t>
            </a:r>
          </a:p>
        </p:txBody>
      </p:sp>
      <p:pic>
        <p:nvPicPr>
          <p:cNvPr id="288" name="Screen Shot 2021-05-04 at 4.26.24 PM.png" descr="Screen Shot 2021-05-04 at 4.26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6222" y="4460338"/>
            <a:ext cx="2351369" cy="2049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Screen Shot 2021-05-04 at 4.25.52 PM.png" descr="Screen Shot 2021-05-04 at 4.25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059" y="1530802"/>
            <a:ext cx="5369411" cy="2546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Screen Shot 2021-05-04 at 4.38.23 PM.png" descr="Screen Shot 2021-05-04 at 4.38.2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2988" y="4639847"/>
            <a:ext cx="2682370" cy="1193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Straight Connector 8"/>
          <p:cNvCxnSpPr>
            <a:stCxn id="306" idx="0"/>
            <a:endCxn id="301" idx="0"/>
          </p:cNvCxnSpPr>
          <p:nvPr/>
        </p:nvCxnSpPr>
        <p:spPr>
          <a:xfrm flipV="1">
            <a:off x="1052209" y="1014255"/>
            <a:ext cx="1485903" cy="862093"/>
          </a:xfrm>
          <a:prstGeom prst="straightConnector1">
            <a:avLst/>
          </a:prstGeom>
          <a:ln w="22225">
            <a:solidFill>
              <a:srgbClr val="44546A"/>
            </a:solidFill>
            <a:miter/>
          </a:ln>
        </p:spPr>
      </p:cxnSp>
      <p:cxnSp>
        <p:nvCxnSpPr>
          <p:cNvPr id="293" name="Straight Connector 10"/>
          <p:cNvCxnSpPr>
            <a:stCxn id="301" idx="0"/>
            <a:endCxn id="302" idx="0"/>
          </p:cNvCxnSpPr>
          <p:nvPr/>
        </p:nvCxnSpPr>
        <p:spPr>
          <a:xfrm>
            <a:off x="2538111" y="1014255"/>
            <a:ext cx="1485901" cy="862093"/>
          </a:xfrm>
          <a:prstGeom prst="straightConnector1">
            <a:avLst/>
          </a:prstGeom>
          <a:ln w="22225">
            <a:solidFill>
              <a:schemeClr val="accent1"/>
            </a:solidFill>
            <a:miter/>
          </a:ln>
        </p:spPr>
      </p:cxnSp>
      <p:cxnSp>
        <p:nvCxnSpPr>
          <p:cNvPr id="294" name="Straight Connector 164"/>
          <p:cNvCxnSpPr>
            <a:stCxn id="306" idx="0"/>
            <a:endCxn id="301" idx="0"/>
          </p:cNvCxnSpPr>
          <p:nvPr/>
        </p:nvCxnSpPr>
        <p:spPr>
          <a:xfrm flipV="1">
            <a:off x="1052209" y="1014255"/>
            <a:ext cx="1485903" cy="862093"/>
          </a:xfrm>
          <a:prstGeom prst="straightConnector1">
            <a:avLst/>
          </a:prstGeom>
          <a:ln w="22225">
            <a:solidFill>
              <a:srgbClr val="44546A"/>
            </a:solidFill>
            <a:miter/>
          </a:ln>
        </p:spPr>
      </p:cxnSp>
      <p:cxnSp>
        <p:nvCxnSpPr>
          <p:cNvPr id="295" name="Straight Connector 167"/>
          <p:cNvCxnSpPr>
            <a:stCxn id="301" idx="0"/>
            <a:endCxn id="302" idx="0"/>
          </p:cNvCxnSpPr>
          <p:nvPr/>
        </p:nvCxnSpPr>
        <p:spPr>
          <a:xfrm>
            <a:off x="2538111" y="1014255"/>
            <a:ext cx="1485901" cy="862093"/>
          </a:xfrm>
          <a:prstGeom prst="straightConnector1">
            <a:avLst/>
          </a:prstGeom>
          <a:ln w="22225">
            <a:solidFill>
              <a:schemeClr val="accent1"/>
            </a:solidFill>
            <a:miter/>
          </a:ln>
        </p:spPr>
      </p:cxnSp>
      <p:cxnSp>
        <p:nvCxnSpPr>
          <p:cNvPr id="296" name="Straight Connector 169"/>
          <p:cNvCxnSpPr>
            <a:stCxn id="302" idx="0"/>
            <a:endCxn id="303" idx="0"/>
          </p:cNvCxnSpPr>
          <p:nvPr/>
        </p:nvCxnSpPr>
        <p:spPr>
          <a:xfrm flipV="1">
            <a:off x="4024011" y="1014255"/>
            <a:ext cx="1485901" cy="862093"/>
          </a:xfrm>
          <a:prstGeom prst="straightConnector1">
            <a:avLst/>
          </a:prstGeom>
          <a:ln w="22225">
            <a:solidFill>
              <a:schemeClr val="accent2"/>
            </a:solidFill>
            <a:miter/>
          </a:ln>
        </p:spPr>
      </p:cxnSp>
      <p:cxnSp>
        <p:nvCxnSpPr>
          <p:cNvPr id="297" name="Straight Connector 171"/>
          <p:cNvCxnSpPr>
            <a:stCxn id="302" idx="0"/>
            <a:endCxn id="303" idx="0"/>
          </p:cNvCxnSpPr>
          <p:nvPr/>
        </p:nvCxnSpPr>
        <p:spPr>
          <a:xfrm flipV="1">
            <a:off x="4024011" y="1014255"/>
            <a:ext cx="1485901" cy="862093"/>
          </a:xfrm>
          <a:prstGeom prst="straightConnector1">
            <a:avLst/>
          </a:prstGeom>
          <a:ln w="22225">
            <a:solidFill>
              <a:schemeClr val="accent2"/>
            </a:solidFill>
            <a:miter/>
          </a:ln>
        </p:spPr>
      </p:cxnSp>
      <p:cxnSp>
        <p:nvCxnSpPr>
          <p:cNvPr id="298" name="Straight Connector 173"/>
          <p:cNvCxnSpPr>
            <a:stCxn id="303" idx="0"/>
            <a:endCxn id="305" idx="0"/>
          </p:cNvCxnSpPr>
          <p:nvPr/>
        </p:nvCxnSpPr>
        <p:spPr>
          <a:xfrm>
            <a:off x="5509911" y="1014255"/>
            <a:ext cx="1485903" cy="862093"/>
          </a:xfrm>
          <a:prstGeom prst="straightConnector1">
            <a:avLst/>
          </a:prstGeom>
          <a:ln w="22225">
            <a:solidFill>
              <a:srgbClr val="929BA8"/>
            </a:solidFill>
            <a:miter/>
          </a:ln>
        </p:spPr>
      </p:cxnSp>
      <p:cxnSp>
        <p:nvCxnSpPr>
          <p:cNvPr id="299" name="Straight Connector 175"/>
          <p:cNvCxnSpPr>
            <a:stCxn id="303" idx="0"/>
            <a:endCxn id="305" idx="0"/>
          </p:cNvCxnSpPr>
          <p:nvPr/>
        </p:nvCxnSpPr>
        <p:spPr>
          <a:xfrm>
            <a:off x="5509911" y="1014255"/>
            <a:ext cx="1485903" cy="862093"/>
          </a:xfrm>
          <a:prstGeom prst="straightConnector1">
            <a:avLst/>
          </a:prstGeom>
          <a:ln w="22225">
            <a:solidFill>
              <a:srgbClr val="929BA8"/>
            </a:solidFill>
            <a:miter/>
          </a:ln>
        </p:spPr>
      </p:cxnSp>
      <p:sp>
        <p:nvSpPr>
          <p:cNvPr id="300" name="Title 1"/>
          <p:cNvSpPr txBox="1"/>
          <p:nvPr>
            <p:ph type="title"/>
          </p:nvPr>
        </p:nvSpPr>
        <p:spPr>
          <a:xfrm>
            <a:off x="8615020" y="474587"/>
            <a:ext cx="2816750" cy="1325564"/>
          </a:xfrm>
          <a:prstGeom prst="rect">
            <a:avLst/>
          </a:prstGeom>
        </p:spPr>
        <p:txBody>
          <a:bodyPr/>
          <a:lstStyle>
            <a:lvl1pPr defTabSz="896111">
              <a:defRPr sz="4312">
                <a:solidFill>
                  <a:schemeClr val="accent1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301" name="Freeform 12"/>
          <p:cNvSpPr/>
          <p:nvPr/>
        </p:nvSpPr>
        <p:spPr>
          <a:xfrm>
            <a:off x="1633722" y="228360"/>
            <a:ext cx="1808779" cy="15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2" name="Freeform 13"/>
          <p:cNvSpPr/>
          <p:nvPr/>
        </p:nvSpPr>
        <p:spPr>
          <a:xfrm>
            <a:off x="3119622" y="1090453"/>
            <a:ext cx="1808779" cy="157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3" name="Freeform 15"/>
          <p:cNvSpPr/>
          <p:nvPr/>
        </p:nvSpPr>
        <p:spPr>
          <a:xfrm>
            <a:off x="4605523" y="228360"/>
            <a:ext cx="1808778" cy="15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Straight Connector 4"/>
          <p:cNvSpPr/>
          <p:nvPr/>
        </p:nvSpPr>
        <p:spPr>
          <a:xfrm>
            <a:off x="7708900" y="1540701"/>
            <a:ext cx="448310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Freeform 16"/>
          <p:cNvSpPr/>
          <p:nvPr/>
        </p:nvSpPr>
        <p:spPr>
          <a:xfrm>
            <a:off x="6091425" y="1090453"/>
            <a:ext cx="1808778" cy="157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06" name="Freeform 17"/>
          <p:cNvSpPr/>
          <p:nvPr/>
        </p:nvSpPr>
        <p:spPr>
          <a:xfrm>
            <a:off x="147820" y="1090453"/>
            <a:ext cx="1808779" cy="157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69" y="0"/>
                </a:moveTo>
                <a:lnTo>
                  <a:pt x="16273" y="48"/>
                </a:lnTo>
                <a:lnTo>
                  <a:pt x="21600" y="10968"/>
                </a:lnTo>
                <a:lnTo>
                  <a:pt x="16273" y="21552"/>
                </a:lnTo>
                <a:lnTo>
                  <a:pt x="5410" y="21600"/>
                </a:lnTo>
                <a:lnTo>
                  <a:pt x="0" y="10872"/>
                </a:lnTo>
                <a:lnTo>
                  <a:pt x="5369" y="0"/>
                </a:lnTo>
                <a:close/>
              </a:path>
            </a:pathLst>
          </a:custGeom>
          <a:ln w="38100">
            <a:solidFill>
              <a:srgbClr val="44546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12" name="Crossing_obstacles"/>
          <p:cNvGrpSpPr/>
          <p:nvPr/>
        </p:nvGrpSpPr>
        <p:grpSpPr>
          <a:xfrm>
            <a:off x="3465582" y="1389265"/>
            <a:ext cx="990283" cy="987059"/>
            <a:chOff x="0" y="0"/>
            <a:chExt cx="990281" cy="987058"/>
          </a:xfrm>
        </p:grpSpPr>
        <p:sp>
          <p:nvSpPr>
            <p:cNvPr id="307" name="Freeform 117"/>
            <p:cNvSpPr/>
            <p:nvPr/>
          </p:nvSpPr>
          <p:spPr>
            <a:xfrm>
              <a:off x="0" y="325614"/>
              <a:ext cx="352474" cy="35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76" fill="norm" stroke="1" extrusionOk="0">
                  <a:moveTo>
                    <a:pt x="8146" y="186"/>
                  </a:moveTo>
                  <a:lnTo>
                    <a:pt x="185" y="8690"/>
                  </a:lnTo>
                  <a:cubicBezTo>
                    <a:pt x="-62" y="8938"/>
                    <a:pt x="-62" y="9372"/>
                    <a:pt x="185" y="9621"/>
                  </a:cubicBezTo>
                  <a:lnTo>
                    <a:pt x="12343" y="21290"/>
                  </a:lnTo>
                  <a:cubicBezTo>
                    <a:pt x="12651" y="21538"/>
                    <a:pt x="13021" y="21538"/>
                    <a:pt x="13330" y="21290"/>
                  </a:cubicBezTo>
                  <a:lnTo>
                    <a:pt x="21291" y="12786"/>
                  </a:lnTo>
                  <a:cubicBezTo>
                    <a:pt x="21538" y="12538"/>
                    <a:pt x="21538" y="12104"/>
                    <a:pt x="21291" y="11855"/>
                  </a:cubicBezTo>
                  <a:lnTo>
                    <a:pt x="9133" y="186"/>
                  </a:lnTo>
                  <a:cubicBezTo>
                    <a:pt x="8825" y="-62"/>
                    <a:pt x="8393" y="-62"/>
                    <a:pt x="8146" y="186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" name="Freeform 118"/>
            <p:cNvSpPr/>
            <p:nvPr/>
          </p:nvSpPr>
          <p:spPr>
            <a:xfrm>
              <a:off x="78718" y="662016"/>
              <a:ext cx="430664" cy="26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15517" y="0"/>
                  </a:moveTo>
                  <a:lnTo>
                    <a:pt x="11892" y="11368"/>
                  </a:lnTo>
                  <a:lnTo>
                    <a:pt x="1671" y="13642"/>
                  </a:lnTo>
                  <a:cubicBezTo>
                    <a:pt x="1671" y="13561"/>
                    <a:pt x="-142" y="14211"/>
                    <a:pt x="9" y="17702"/>
                  </a:cubicBezTo>
                  <a:cubicBezTo>
                    <a:pt x="210" y="21519"/>
                    <a:pt x="2073" y="21600"/>
                    <a:pt x="2073" y="21600"/>
                  </a:cubicBezTo>
                  <a:lnTo>
                    <a:pt x="15517" y="20626"/>
                  </a:lnTo>
                  <a:cubicBezTo>
                    <a:pt x="16121" y="20626"/>
                    <a:pt x="16826" y="19895"/>
                    <a:pt x="17078" y="19002"/>
                  </a:cubicBezTo>
                  <a:lnTo>
                    <a:pt x="21458" y="6009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Freeform 119"/>
            <p:cNvSpPr/>
            <p:nvPr/>
          </p:nvSpPr>
          <p:spPr>
            <a:xfrm>
              <a:off x="279078" y="156508"/>
              <a:ext cx="711204" cy="83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376" fill="norm" stroke="1" extrusionOk="0">
                  <a:moveTo>
                    <a:pt x="362" y="5820"/>
                  </a:moveTo>
                  <a:cubicBezTo>
                    <a:pt x="-261" y="5273"/>
                    <a:pt x="65" y="4778"/>
                    <a:pt x="273" y="4518"/>
                  </a:cubicBezTo>
                  <a:cubicBezTo>
                    <a:pt x="1252" y="3371"/>
                    <a:pt x="4546" y="218"/>
                    <a:pt x="4546" y="218"/>
                  </a:cubicBezTo>
                  <a:cubicBezTo>
                    <a:pt x="4635" y="114"/>
                    <a:pt x="4842" y="10"/>
                    <a:pt x="5080" y="10"/>
                  </a:cubicBezTo>
                  <a:cubicBezTo>
                    <a:pt x="5198" y="-16"/>
                    <a:pt x="5347" y="10"/>
                    <a:pt x="5465" y="62"/>
                  </a:cubicBezTo>
                  <a:lnTo>
                    <a:pt x="11310" y="3032"/>
                  </a:lnTo>
                  <a:cubicBezTo>
                    <a:pt x="12171" y="3475"/>
                    <a:pt x="12646" y="3892"/>
                    <a:pt x="13239" y="4596"/>
                  </a:cubicBezTo>
                  <a:lnTo>
                    <a:pt x="15820" y="7462"/>
                  </a:lnTo>
                  <a:lnTo>
                    <a:pt x="20152" y="9182"/>
                  </a:lnTo>
                  <a:cubicBezTo>
                    <a:pt x="20152" y="9182"/>
                    <a:pt x="20924" y="9468"/>
                    <a:pt x="20686" y="10328"/>
                  </a:cubicBezTo>
                  <a:cubicBezTo>
                    <a:pt x="20538" y="10901"/>
                    <a:pt x="19944" y="11188"/>
                    <a:pt x="19499" y="11084"/>
                  </a:cubicBezTo>
                  <a:cubicBezTo>
                    <a:pt x="19499" y="11084"/>
                    <a:pt x="16087" y="10302"/>
                    <a:pt x="14901" y="10094"/>
                  </a:cubicBezTo>
                  <a:cubicBezTo>
                    <a:pt x="14455" y="10015"/>
                    <a:pt x="14159" y="9937"/>
                    <a:pt x="13654" y="9442"/>
                  </a:cubicBezTo>
                  <a:lnTo>
                    <a:pt x="11696" y="7670"/>
                  </a:lnTo>
                  <a:cubicBezTo>
                    <a:pt x="10895" y="8322"/>
                    <a:pt x="9352" y="9989"/>
                    <a:pt x="8521" y="11005"/>
                  </a:cubicBezTo>
                  <a:lnTo>
                    <a:pt x="14248" y="12386"/>
                  </a:lnTo>
                  <a:cubicBezTo>
                    <a:pt x="15316" y="12595"/>
                    <a:pt x="15702" y="13142"/>
                    <a:pt x="16117" y="13715"/>
                  </a:cubicBezTo>
                  <a:lnTo>
                    <a:pt x="20716" y="19552"/>
                  </a:lnTo>
                  <a:cubicBezTo>
                    <a:pt x="20716" y="19552"/>
                    <a:pt x="21339" y="20151"/>
                    <a:pt x="20360" y="21011"/>
                  </a:cubicBezTo>
                  <a:cubicBezTo>
                    <a:pt x="19707" y="21584"/>
                    <a:pt x="18876" y="21402"/>
                    <a:pt x="18491" y="21011"/>
                  </a:cubicBezTo>
                  <a:lnTo>
                    <a:pt x="12972" y="15487"/>
                  </a:lnTo>
                  <a:cubicBezTo>
                    <a:pt x="11399" y="15331"/>
                    <a:pt x="8017" y="14966"/>
                    <a:pt x="6771" y="14914"/>
                  </a:cubicBezTo>
                  <a:cubicBezTo>
                    <a:pt x="3774" y="14784"/>
                    <a:pt x="3032" y="13116"/>
                    <a:pt x="3121" y="11970"/>
                  </a:cubicBezTo>
                  <a:cubicBezTo>
                    <a:pt x="3299" y="9390"/>
                    <a:pt x="5376" y="7253"/>
                    <a:pt x="7246" y="4700"/>
                  </a:cubicBezTo>
                  <a:lnTo>
                    <a:pt x="5169" y="3319"/>
                  </a:lnTo>
                  <a:lnTo>
                    <a:pt x="1935" y="5977"/>
                  </a:lnTo>
                  <a:cubicBezTo>
                    <a:pt x="1430" y="6342"/>
                    <a:pt x="837" y="6263"/>
                    <a:pt x="362" y="5820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Freeform 120"/>
            <p:cNvSpPr/>
            <p:nvPr/>
          </p:nvSpPr>
          <p:spPr>
            <a:xfrm>
              <a:off x="713930" y="86185"/>
              <a:ext cx="217525" cy="21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0953" fill="norm" stroke="1" extrusionOk="0">
                  <a:moveTo>
                    <a:pt x="9895" y="14"/>
                  </a:moveTo>
                  <a:cubicBezTo>
                    <a:pt x="4031" y="307"/>
                    <a:pt x="-367" y="5292"/>
                    <a:pt x="24" y="11059"/>
                  </a:cubicBezTo>
                  <a:cubicBezTo>
                    <a:pt x="317" y="16825"/>
                    <a:pt x="5302" y="21321"/>
                    <a:pt x="11068" y="20930"/>
                  </a:cubicBezTo>
                  <a:cubicBezTo>
                    <a:pt x="16835" y="20637"/>
                    <a:pt x="21233" y="15652"/>
                    <a:pt x="20940" y="9886"/>
                  </a:cubicBezTo>
                  <a:cubicBezTo>
                    <a:pt x="20549" y="4119"/>
                    <a:pt x="15662" y="-279"/>
                    <a:pt x="9895" y="1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" name="Freeform 121"/>
            <p:cNvSpPr/>
            <p:nvPr/>
          </p:nvSpPr>
          <p:spPr>
            <a:xfrm>
              <a:off x="197593" y="0"/>
              <a:ext cx="563783" cy="980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740"/>
                  </a:moveTo>
                  <a:cubicBezTo>
                    <a:pt x="19351" y="20083"/>
                    <a:pt x="15977" y="21600"/>
                    <a:pt x="12215" y="21600"/>
                  </a:cubicBezTo>
                  <a:cubicBezTo>
                    <a:pt x="5468" y="21600"/>
                    <a:pt x="0" y="16758"/>
                    <a:pt x="0" y="10800"/>
                  </a:cubicBezTo>
                  <a:cubicBezTo>
                    <a:pt x="0" y="4842"/>
                    <a:pt x="5468" y="0"/>
                    <a:pt x="12215" y="0"/>
                  </a:cubicBezTo>
                  <a:cubicBezTo>
                    <a:pt x="15395" y="0"/>
                    <a:pt x="18304" y="1071"/>
                    <a:pt x="20475" y="2834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6" name="Data_Mining"/>
          <p:cNvGrpSpPr/>
          <p:nvPr/>
        </p:nvGrpSpPr>
        <p:grpSpPr>
          <a:xfrm>
            <a:off x="6519636" y="1332398"/>
            <a:ext cx="1005841" cy="1134958"/>
            <a:chOff x="0" y="0"/>
            <a:chExt cx="1005839" cy="1134957"/>
          </a:xfrm>
        </p:grpSpPr>
        <p:sp>
          <p:nvSpPr>
            <p:cNvPr id="313" name="Data_Mining"/>
            <p:cNvSpPr/>
            <p:nvPr/>
          </p:nvSpPr>
          <p:spPr>
            <a:xfrm>
              <a:off x="250856" y="269018"/>
              <a:ext cx="585524" cy="58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16962" y="14166"/>
                  </a:moveTo>
                  <a:cubicBezTo>
                    <a:pt x="17856" y="12759"/>
                    <a:pt x="18353" y="11051"/>
                    <a:pt x="18353" y="9276"/>
                  </a:cubicBezTo>
                  <a:cubicBezTo>
                    <a:pt x="18353" y="4153"/>
                    <a:pt x="14245" y="0"/>
                    <a:pt x="9177" y="0"/>
                  </a:cubicBezTo>
                  <a:cubicBezTo>
                    <a:pt x="4141" y="0"/>
                    <a:pt x="0" y="4153"/>
                    <a:pt x="0" y="9276"/>
                  </a:cubicBezTo>
                  <a:cubicBezTo>
                    <a:pt x="0" y="14367"/>
                    <a:pt x="4141" y="18553"/>
                    <a:pt x="9177" y="18553"/>
                  </a:cubicBezTo>
                  <a:cubicBezTo>
                    <a:pt x="10966" y="18553"/>
                    <a:pt x="12655" y="18017"/>
                    <a:pt x="14080" y="17113"/>
                  </a:cubicBezTo>
                  <a:cubicBezTo>
                    <a:pt x="14080" y="17146"/>
                    <a:pt x="14113" y="17180"/>
                    <a:pt x="14146" y="17180"/>
                  </a:cubicBezTo>
                  <a:lnTo>
                    <a:pt x="17890" y="20997"/>
                  </a:lnTo>
                  <a:cubicBezTo>
                    <a:pt x="18287" y="21399"/>
                    <a:pt x="18817" y="21600"/>
                    <a:pt x="19347" y="21600"/>
                  </a:cubicBezTo>
                  <a:cubicBezTo>
                    <a:pt x="19877" y="21600"/>
                    <a:pt x="20407" y="21399"/>
                    <a:pt x="20805" y="20997"/>
                  </a:cubicBezTo>
                  <a:cubicBezTo>
                    <a:pt x="21600" y="20193"/>
                    <a:pt x="21600" y="18854"/>
                    <a:pt x="20805" y="18050"/>
                  </a:cubicBezTo>
                  <a:lnTo>
                    <a:pt x="17028" y="14233"/>
                  </a:lnTo>
                  <a:cubicBezTo>
                    <a:pt x="17028" y="14233"/>
                    <a:pt x="16995" y="14199"/>
                    <a:pt x="16962" y="14166"/>
                  </a:cubicBezTo>
                  <a:close/>
                  <a:moveTo>
                    <a:pt x="9177" y="15940"/>
                  </a:moveTo>
                  <a:cubicBezTo>
                    <a:pt x="5533" y="15940"/>
                    <a:pt x="2584" y="12960"/>
                    <a:pt x="2584" y="9276"/>
                  </a:cubicBezTo>
                  <a:cubicBezTo>
                    <a:pt x="2584" y="5593"/>
                    <a:pt x="5533" y="2579"/>
                    <a:pt x="9177" y="2579"/>
                  </a:cubicBezTo>
                  <a:cubicBezTo>
                    <a:pt x="12821" y="2579"/>
                    <a:pt x="15802" y="5593"/>
                    <a:pt x="15802" y="9276"/>
                  </a:cubicBezTo>
                  <a:cubicBezTo>
                    <a:pt x="15802" y="12960"/>
                    <a:pt x="12821" y="15940"/>
                    <a:pt x="9177" y="15940"/>
                  </a:cubicBezTo>
                  <a:close/>
                </a:path>
              </a:pathLst>
            </a:custGeom>
            <a:solidFill>
              <a:srgbClr val="FFD0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Data_Mining"/>
            <p:cNvSpPr/>
            <p:nvPr/>
          </p:nvSpPr>
          <p:spPr>
            <a:xfrm>
              <a:off x="378697" y="404095"/>
              <a:ext cx="250858" cy="25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59" y="6940"/>
                  </a:moveTo>
                  <a:lnTo>
                    <a:pt x="13802" y="6940"/>
                  </a:lnTo>
                  <a:lnTo>
                    <a:pt x="13802" y="3041"/>
                  </a:lnTo>
                  <a:cubicBezTo>
                    <a:pt x="13802" y="1326"/>
                    <a:pt x="12477" y="0"/>
                    <a:pt x="10761" y="0"/>
                  </a:cubicBezTo>
                  <a:cubicBezTo>
                    <a:pt x="9123" y="0"/>
                    <a:pt x="7798" y="1326"/>
                    <a:pt x="7798" y="3041"/>
                  </a:cubicBezTo>
                  <a:lnTo>
                    <a:pt x="7798" y="6940"/>
                  </a:lnTo>
                  <a:lnTo>
                    <a:pt x="3041" y="6940"/>
                  </a:lnTo>
                  <a:cubicBezTo>
                    <a:pt x="1326" y="6940"/>
                    <a:pt x="0" y="8266"/>
                    <a:pt x="0" y="9981"/>
                  </a:cubicBezTo>
                  <a:cubicBezTo>
                    <a:pt x="0" y="11619"/>
                    <a:pt x="1326" y="12944"/>
                    <a:pt x="3041" y="12944"/>
                  </a:cubicBezTo>
                  <a:lnTo>
                    <a:pt x="7798" y="12944"/>
                  </a:lnTo>
                  <a:lnTo>
                    <a:pt x="7798" y="18637"/>
                  </a:lnTo>
                  <a:cubicBezTo>
                    <a:pt x="7798" y="20274"/>
                    <a:pt x="9123" y="21600"/>
                    <a:pt x="10761" y="21600"/>
                  </a:cubicBezTo>
                  <a:cubicBezTo>
                    <a:pt x="12477" y="21600"/>
                    <a:pt x="13802" y="20274"/>
                    <a:pt x="13802" y="18637"/>
                  </a:cubicBezTo>
                  <a:lnTo>
                    <a:pt x="13802" y="12944"/>
                  </a:lnTo>
                  <a:lnTo>
                    <a:pt x="18559" y="12944"/>
                  </a:lnTo>
                  <a:cubicBezTo>
                    <a:pt x="20274" y="12944"/>
                    <a:pt x="21600" y="11619"/>
                    <a:pt x="21600" y="9981"/>
                  </a:cubicBezTo>
                  <a:cubicBezTo>
                    <a:pt x="21600" y="8266"/>
                    <a:pt x="20274" y="6940"/>
                    <a:pt x="18559" y="6940"/>
                  </a:cubicBezTo>
                  <a:close/>
                </a:path>
              </a:pathLst>
            </a:custGeom>
            <a:solidFill>
              <a:srgbClr val="FFD0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Data_Mining"/>
            <p:cNvSpPr/>
            <p:nvPr/>
          </p:nvSpPr>
          <p:spPr>
            <a:xfrm>
              <a:off x="0" y="0"/>
              <a:ext cx="1005840" cy="113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21581" y="4864"/>
                  </a:moveTo>
                  <a:cubicBezTo>
                    <a:pt x="21581" y="4864"/>
                    <a:pt x="21581" y="4847"/>
                    <a:pt x="21581" y="4847"/>
                  </a:cubicBezTo>
                  <a:cubicBezTo>
                    <a:pt x="21581" y="4830"/>
                    <a:pt x="21581" y="4795"/>
                    <a:pt x="21561" y="4778"/>
                  </a:cubicBezTo>
                  <a:cubicBezTo>
                    <a:pt x="21561" y="4778"/>
                    <a:pt x="21561" y="4761"/>
                    <a:pt x="21561" y="4761"/>
                  </a:cubicBezTo>
                  <a:cubicBezTo>
                    <a:pt x="21542" y="4743"/>
                    <a:pt x="21542" y="4709"/>
                    <a:pt x="21522" y="4692"/>
                  </a:cubicBezTo>
                  <a:cubicBezTo>
                    <a:pt x="21522" y="4674"/>
                    <a:pt x="21522" y="4674"/>
                    <a:pt x="21522" y="4674"/>
                  </a:cubicBezTo>
                  <a:cubicBezTo>
                    <a:pt x="21503" y="4657"/>
                    <a:pt x="21503" y="4640"/>
                    <a:pt x="21503" y="4623"/>
                  </a:cubicBezTo>
                  <a:cubicBezTo>
                    <a:pt x="21483" y="4623"/>
                    <a:pt x="21483" y="4623"/>
                    <a:pt x="21483" y="4605"/>
                  </a:cubicBezTo>
                  <a:cubicBezTo>
                    <a:pt x="21483" y="4605"/>
                    <a:pt x="21483" y="4588"/>
                    <a:pt x="21464" y="4588"/>
                  </a:cubicBezTo>
                  <a:cubicBezTo>
                    <a:pt x="21444" y="4571"/>
                    <a:pt x="21444" y="4554"/>
                    <a:pt x="21425" y="4519"/>
                  </a:cubicBezTo>
                  <a:cubicBezTo>
                    <a:pt x="21425" y="4519"/>
                    <a:pt x="21406" y="4519"/>
                    <a:pt x="21406" y="4519"/>
                  </a:cubicBezTo>
                  <a:cubicBezTo>
                    <a:pt x="21386" y="4502"/>
                    <a:pt x="21367" y="4484"/>
                    <a:pt x="21347" y="4467"/>
                  </a:cubicBezTo>
                  <a:cubicBezTo>
                    <a:pt x="21347" y="4450"/>
                    <a:pt x="21328" y="4450"/>
                    <a:pt x="21328" y="4450"/>
                  </a:cubicBezTo>
                  <a:cubicBezTo>
                    <a:pt x="21308" y="4433"/>
                    <a:pt x="21289" y="4415"/>
                    <a:pt x="21269" y="4398"/>
                  </a:cubicBezTo>
                  <a:cubicBezTo>
                    <a:pt x="21269" y="4398"/>
                    <a:pt x="21250" y="4398"/>
                    <a:pt x="21250" y="4398"/>
                  </a:cubicBezTo>
                  <a:cubicBezTo>
                    <a:pt x="21231" y="4381"/>
                    <a:pt x="21192" y="4364"/>
                    <a:pt x="21172" y="4346"/>
                  </a:cubicBezTo>
                  <a:cubicBezTo>
                    <a:pt x="21172" y="4346"/>
                    <a:pt x="21172" y="4346"/>
                    <a:pt x="21172" y="4346"/>
                  </a:cubicBezTo>
                  <a:lnTo>
                    <a:pt x="11121" y="64"/>
                  </a:lnTo>
                  <a:cubicBezTo>
                    <a:pt x="10926" y="-22"/>
                    <a:pt x="10674" y="-22"/>
                    <a:pt x="10479" y="64"/>
                  </a:cubicBezTo>
                  <a:lnTo>
                    <a:pt x="428" y="4346"/>
                  </a:lnTo>
                  <a:cubicBezTo>
                    <a:pt x="428" y="4346"/>
                    <a:pt x="428" y="4346"/>
                    <a:pt x="428" y="4346"/>
                  </a:cubicBezTo>
                  <a:cubicBezTo>
                    <a:pt x="408" y="4364"/>
                    <a:pt x="369" y="4381"/>
                    <a:pt x="350" y="4398"/>
                  </a:cubicBezTo>
                  <a:cubicBezTo>
                    <a:pt x="331" y="4398"/>
                    <a:pt x="331" y="4398"/>
                    <a:pt x="331" y="4398"/>
                  </a:cubicBezTo>
                  <a:cubicBezTo>
                    <a:pt x="311" y="4415"/>
                    <a:pt x="292" y="4433"/>
                    <a:pt x="272" y="4450"/>
                  </a:cubicBezTo>
                  <a:cubicBezTo>
                    <a:pt x="253" y="4450"/>
                    <a:pt x="253" y="4450"/>
                    <a:pt x="253" y="4467"/>
                  </a:cubicBezTo>
                  <a:cubicBezTo>
                    <a:pt x="233" y="4484"/>
                    <a:pt x="214" y="4502"/>
                    <a:pt x="175" y="4519"/>
                  </a:cubicBezTo>
                  <a:cubicBezTo>
                    <a:pt x="175" y="4519"/>
                    <a:pt x="175" y="4519"/>
                    <a:pt x="175" y="4519"/>
                  </a:cubicBezTo>
                  <a:cubicBezTo>
                    <a:pt x="156" y="4554"/>
                    <a:pt x="136" y="4571"/>
                    <a:pt x="136" y="4588"/>
                  </a:cubicBezTo>
                  <a:cubicBezTo>
                    <a:pt x="117" y="4588"/>
                    <a:pt x="117" y="4605"/>
                    <a:pt x="117" y="4605"/>
                  </a:cubicBezTo>
                  <a:cubicBezTo>
                    <a:pt x="117" y="4623"/>
                    <a:pt x="97" y="4623"/>
                    <a:pt x="97" y="4623"/>
                  </a:cubicBezTo>
                  <a:cubicBezTo>
                    <a:pt x="97" y="4640"/>
                    <a:pt x="78" y="4657"/>
                    <a:pt x="78" y="4674"/>
                  </a:cubicBezTo>
                  <a:cubicBezTo>
                    <a:pt x="78" y="4674"/>
                    <a:pt x="78" y="4674"/>
                    <a:pt x="78" y="4692"/>
                  </a:cubicBezTo>
                  <a:cubicBezTo>
                    <a:pt x="58" y="4709"/>
                    <a:pt x="39" y="4743"/>
                    <a:pt x="39" y="4761"/>
                  </a:cubicBezTo>
                  <a:cubicBezTo>
                    <a:pt x="39" y="4761"/>
                    <a:pt x="39" y="4778"/>
                    <a:pt x="39" y="4778"/>
                  </a:cubicBezTo>
                  <a:cubicBezTo>
                    <a:pt x="19" y="4795"/>
                    <a:pt x="19" y="4830"/>
                    <a:pt x="19" y="4847"/>
                  </a:cubicBezTo>
                  <a:cubicBezTo>
                    <a:pt x="19" y="4847"/>
                    <a:pt x="19" y="4864"/>
                    <a:pt x="19" y="4864"/>
                  </a:cubicBezTo>
                  <a:cubicBezTo>
                    <a:pt x="0" y="4899"/>
                    <a:pt x="0" y="4916"/>
                    <a:pt x="0" y="4951"/>
                  </a:cubicBezTo>
                  <a:lnTo>
                    <a:pt x="0" y="15966"/>
                  </a:lnTo>
                  <a:cubicBezTo>
                    <a:pt x="0" y="16208"/>
                    <a:pt x="156" y="16433"/>
                    <a:pt x="389" y="16554"/>
                  </a:cubicBezTo>
                  <a:lnTo>
                    <a:pt x="10440" y="21492"/>
                  </a:lnTo>
                  <a:cubicBezTo>
                    <a:pt x="10440" y="21492"/>
                    <a:pt x="10440" y="21492"/>
                    <a:pt x="10440" y="21492"/>
                  </a:cubicBezTo>
                  <a:cubicBezTo>
                    <a:pt x="10460" y="21509"/>
                    <a:pt x="10479" y="21526"/>
                    <a:pt x="10518" y="21526"/>
                  </a:cubicBezTo>
                  <a:cubicBezTo>
                    <a:pt x="10518" y="21543"/>
                    <a:pt x="10518" y="21543"/>
                    <a:pt x="10538" y="21543"/>
                  </a:cubicBezTo>
                  <a:cubicBezTo>
                    <a:pt x="10557" y="21543"/>
                    <a:pt x="10576" y="21561"/>
                    <a:pt x="10596" y="21561"/>
                  </a:cubicBezTo>
                  <a:cubicBezTo>
                    <a:pt x="10615" y="21561"/>
                    <a:pt x="10615" y="21561"/>
                    <a:pt x="10615" y="21561"/>
                  </a:cubicBezTo>
                  <a:cubicBezTo>
                    <a:pt x="10635" y="21561"/>
                    <a:pt x="10674" y="21578"/>
                    <a:pt x="10693" y="21578"/>
                  </a:cubicBezTo>
                  <a:cubicBezTo>
                    <a:pt x="10693" y="21578"/>
                    <a:pt x="10713" y="21578"/>
                    <a:pt x="10713" y="21578"/>
                  </a:cubicBezTo>
                  <a:cubicBezTo>
                    <a:pt x="10732" y="21578"/>
                    <a:pt x="10771" y="21578"/>
                    <a:pt x="10790" y="21578"/>
                  </a:cubicBezTo>
                  <a:cubicBezTo>
                    <a:pt x="10829" y="21578"/>
                    <a:pt x="10849" y="21578"/>
                    <a:pt x="10887" y="21578"/>
                  </a:cubicBezTo>
                  <a:cubicBezTo>
                    <a:pt x="10887" y="21578"/>
                    <a:pt x="10907" y="21578"/>
                    <a:pt x="10907" y="21578"/>
                  </a:cubicBezTo>
                  <a:cubicBezTo>
                    <a:pt x="10926" y="21578"/>
                    <a:pt x="10946" y="21578"/>
                    <a:pt x="10965" y="21561"/>
                  </a:cubicBezTo>
                  <a:cubicBezTo>
                    <a:pt x="10985" y="21561"/>
                    <a:pt x="10985" y="21561"/>
                    <a:pt x="11004" y="21561"/>
                  </a:cubicBezTo>
                  <a:cubicBezTo>
                    <a:pt x="11024" y="21561"/>
                    <a:pt x="11043" y="21543"/>
                    <a:pt x="11062" y="21543"/>
                  </a:cubicBezTo>
                  <a:cubicBezTo>
                    <a:pt x="11062" y="21543"/>
                    <a:pt x="11082" y="21543"/>
                    <a:pt x="11082" y="21526"/>
                  </a:cubicBezTo>
                  <a:cubicBezTo>
                    <a:pt x="11101" y="21526"/>
                    <a:pt x="11140" y="21509"/>
                    <a:pt x="11160" y="21492"/>
                  </a:cubicBezTo>
                  <a:cubicBezTo>
                    <a:pt x="11160" y="21492"/>
                    <a:pt x="11160" y="21492"/>
                    <a:pt x="11160" y="21492"/>
                  </a:cubicBezTo>
                  <a:lnTo>
                    <a:pt x="21211" y="16554"/>
                  </a:lnTo>
                  <a:cubicBezTo>
                    <a:pt x="21444" y="16433"/>
                    <a:pt x="21600" y="16208"/>
                    <a:pt x="21600" y="15966"/>
                  </a:cubicBezTo>
                  <a:lnTo>
                    <a:pt x="21600" y="4951"/>
                  </a:lnTo>
                  <a:cubicBezTo>
                    <a:pt x="21600" y="4951"/>
                    <a:pt x="21600" y="4951"/>
                    <a:pt x="21600" y="4951"/>
                  </a:cubicBezTo>
                  <a:cubicBezTo>
                    <a:pt x="21600" y="4916"/>
                    <a:pt x="21581" y="4899"/>
                    <a:pt x="21581" y="4864"/>
                  </a:cubicBezTo>
                  <a:close/>
                  <a:moveTo>
                    <a:pt x="20084" y="15569"/>
                  </a:moveTo>
                  <a:lnTo>
                    <a:pt x="11549" y="19782"/>
                  </a:lnTo>
                  <a:lnTo>
                    <a:pt x="11549" y="16536"/>
                  </a:lnTo>
                  <a:cubicBezTo>
                    <a:pt x="11549" y="16174"/>
                    <a:pt x="11218" y="15863"/>
                    <a:pt x="10790" y="15863"/>
                  </a:cubicBezTo>
                  <a:cubicBezTo>
                    <a:pt x="10382" y="15863"/>
                    <a:pt x="10051" y="16174"/>
                    <a:pt x="10051" y="16536"/>
                  </a:cubicBezTo>
                  <a:lnTo>
                    <a:pt x="10051" y="19782"/>
                  </a:lnTo>
                  <a:lnTo>
                    <a:pt x="1516" y="15569"/>
                  </a:lnTo>
                  <a:lnTo>
                    <a:pt x="1516" y="6090"/>
                  </a:lnTo>
                  <a:lnTo>
                    <a:pt x="4083" y="7368"/>
                  </a:lnTo>
                  <a:cubicBezTo>
                    <a:pt x="4199" y="7420"/>
                    <a:pt x="4336" y="7437"/>
                    <a:pt x="4452" y="7437"/>
                  </a:cubicBezTo>
                  <a:cubicBezTo>
                    <a:pt x="4724" y="7437"/>
                    <a:pt x="4977" y="7316"/>
                    <a:pt x="5113" y="7092"/>
                  </a:cubicBezTo>
                  <a:cubicBezTo>
                    <a:pt x="5327" y="6781"/>
                    <a:pt x="5191" y="6366"/>
                    <a:pt x="4822" y="6194"/>
                  </a:cubicBezTo>
                  <a:lnTo>
                    <a:pt x="2411" y="5002"/>
                  </a:lnTo>
                  <a:lnTo>
                    <a:pt x="10790" y="1411"/>
                  </a:lnTo>
                  <a:lnTo>
                    <a:pt x="19189" y="5002"/>
                  </a:lnTo>
                  <a:lnTo>
                    <a:pt x="16778" y="6194"/>
                  </a:lnTo>
                  <a:cubicBezTo>
                    <a:pt x="16409" y="6366"/>
                    <a:pt x="16273" y="6781"/>
                    <a:pt x="16487" y="7092"/>
                  </a:cubicBezTo>
                  <a:cubicBezTo>
                    <a:pt x="16623" y="7316"/>
                    <a:pt x="16876" y="7437"/>
                    <a:pt x="17148" y="7437"/>
                  </a:cubicBezTo>
                  <a:cubicBezTo>
                    <a:pt x="17264" y="7437"/>
                    <a:pt x="17401" y="7420"/>
                    <a:pt x="17517" y="7368"/>
                  </a:cubicBezTo>
                  <a:lnTo>
                    <a:pt x="20084" y="6090"/>
                  </a:lnTo>
                  <a:lnTo>
                    <a:pt x="20084" y="15569"/>
                  </a:lnTo>
                  <a:close/>
                </a:path>
              </a:pathLst>
            </a:custGeom>
            <a:solidFill>
              <a:srgbClr val="FFD0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22" name="Trends3"/>
          <p:cNvGrpSpPr/>
          <p:nvPr/>
        </p:nvGrpSpPr>
        <p:grpSpPr>
          <a:xfrm>
            <a:off x="5009886" y="640725"/>
            <a:ext cx="1005841" cy="822961"/>
            <a:chOff x="0" y="0"/>
            <a:chExt cx="1005839" cy="822960"/>
          </a:xfrm>
        </p:grpSpPr>
        <p:sp>
          <p:nvSpPr>
            <p:cNvPr id="317" name="Trends3"/>
            <p:cNvSpPr/>
            <p:nvPr/>
          </p:nvSpPr>
          <p:spPr>
            <a:xfrm>
              <a:off x="0" y="0"/>
              <a:ext cx="1005840" cy="822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20" y="0"/>
                  </a:moveTo>
                  <a:lnTo>
                    <a:pt x="480" y="0"/>
                  </a:lnTo>
                  <a:cubicBezTo>
                    <a:pt x="230" y="0"/>
                    <a:pt x="0" y="244"/>
                    <a:pt x="0" y="554"/>
                  </a:cubicBezTo>
                  <a:lnTo>
                    <a:pt x="0" y="17701"/>
                  </a:lnTo>
                  <a:cubicBezTo>
                    <a:pt x="0" y="18011"/>
                    <a:pt x="230" y="18277"/>
                    <a:pt x="480" y="18277"/>
                  </a:cubicBezTo>
                  <a:cubicBezTo>
                    <a:pt x="480" y="18277"/>
                    <a:pt x="7309" y="18277"/>
                    <a:pt x="7443" y="18277"/>
                  </a:cubicBezTo>
                  <a:lnTo>
                    <a:pt x="5851" y="20692"/>
                  </a:lnTo>
                  <a:cubicBezTo>
                    <a:pt x="5755" y="20869"/>
                    <a:pt x="5736" y="21090"/>
                    <a:pt x="5812" y="21268"/>
                  </a:cubicBezTo>
                  <a:cubicBezTo>
                    <a:pt x="5889" y="21467"/>
                    <a:pt x="6062" y="21600"/>
                    <a:pt x="6234" y="21600"/>
                  </a:cubicBezTo>
                  <a:lnTo>
                    <a:pt x="15346" y="21600"/>
                  </a:lnTo>
                  <a:cubicBezTo>
                    <a:pt x="15538" y="21600"/>
                    <a:pt x="15711" y="21467"/>
                    <a:pt x="15788" y="21290"/>
                  </a:cubicBezTo>
                  <a:cubicBezTo>
                    <a:pt x="15864" y="21090"/>
                    <a:pt x="15845" y="20869"/>
                    <a:pt x="15749" y="20714"/>
                  </a:cubicBezTo>
                  <a:lnTo>
                    <a:pt x="14157" y="18277"/>
                  </a:lnTo>
                  <a:cubicBezTo>
                    <a:pt x="14310" y="18277"/>
                    <a:pt x="21120" y="18277"/>
                    <a:pt x="21120" y="18277"/>
                  </a:cubicBezTo>
                  <a:cubicBezTo>
                    <a:pt x="21370" y="18277"/>
                    <a:pt x="21600" y="18011"/>
                    <a:pt x="21600" y="17701"/>
                  </a:cubicBezTo>
                  <a:lnTo>
                    <a:pt x="21600" y="554"/>
                  </a:lnTo>
                  <a:cubicBezTo>
                    <a:pt x="21600" y="244"/>
                    <a:pt x="21370" y="0"/>
                    <a:pt x="21120" y="0"/>
                  </a:cubicBezTo>
                  <a:close/>
                  <a:moveTo>
                    <a:pt x="7194" y="20470"/>
                  </a:moveTo>
                  <a:lnTo>
                    <a:pt x="7923" y="19362"/>
                  </a:lnTo>
                  <a:lnTo>
                    <a:pt x="13677" y="19362"/>
                  </a:lnTo>
                  <a:lnTo>
                    <a:pt x="14387" y="20470"/>
                  </a:lnTo>
                  <a:lnTo>
                    <a:pt x="7194" y="20470"/>
                  </a:lnTo>
                  <a:close/>
                  <a:moveTo>
                    <a:pt x="20622" y="17169"/>
                  </a:moveTo>
                  <a:lnTo>
                    <a:pt x="959" y="17169"/>
                  </a:lnTo>
                  <a:lnTo>
                    <a:pt x="959" y="14954"/>
                  </a:lnTo>
                  <a:lnTo>
                    <a:pt x="20622" y="14954"/>
                  </a:lnTo>
                  <a:lnTo>
                    <a:pt x="20622" y="17169"/>
                  </a:lnTo>
                  <a:close/>
                  <a:moveTo>
                    <a:pt x="20641" y="13824"/>
                  </a:moveTo>
                  <a:lnTo>
                    <a:pt x="959" y="13824"/>
                  </a:lnTo>
                  <a:lnTo>
                    <a:pt x="959" y="1108"/>
                  </a:lnTo>
                  <a:lnTo>
                    <a:pt x="20641" y="1108"/>
                  </a:lnTo>
                  <a:lnTo>
                    <a:pt x="20641" y="13824"/>
                  </a:lnTo>
                  <a:close/>
                </a:path>
              </a:pathLst>
            </a:cu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Trends3"/>
            <p:cNvSpPr/>
            <p:nvPr/>
          </p:nvSpPr>
          <p:spPr>
            <a:xfrm>
              <a:off x="480330" y="589751"/>
              <a:ext cx="45181" cy="42607"/>
            </a:xfrm>
            <a:prstGeom prst="ellipse">
              <a:avLst/>
            </a:pr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Trends3"/>
            <p:cNvSpPr/>
            <p:nvPr/>
          </p:nvSpPr>
          <p:spPr>
            <a:xfrm>
              <a:off x="109404" y="178107"/>
              <a:ext cx="515499" cy="29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79" fill="norm" stroke="1" extrusionOk="0">
                  <a:moveTo>
                    <a:pt x="19828" y="463"/>
                  </a:moveTo>
                  <a:lnTo>
                    <a:pt x="14663" y="16389"/>
                  </a:lnTo>
                  <a:lnTo>
                    <a:pt x="7982" y="736"/>
                  </a:lnTo>
                  <a:cubicBezTo>
                    <a:pt x="7695" y="-16"/>
                    <a:pt x="7040" y="-221"/>
                    <a:pt x="6589" y="257"/>
                  </a:cubicBezTo>
                  <a:lnTo>
                    <a:pt x="441" y="7093"/>
                  </a:lnTo>
                  <a:cubicBezTo>
                    <a:pt x="-10" y="7640"/>
                    <a:pt x="-133" y="8733"/>
                    <a:pt x="154" y="9485"/>
                  </a:cubicBezTo>
                  <a:cubicBezTo>
                    <a:pt x="482" y="10306"/>
                    <a:pt x="1097" y="10511"/>
                    <a:pt x="1588" y="9964"/>
                  </a:cubicBezTo>
                  <a:lnTo>
                    <a:pt x="6917" y="4017"/>
                  </a:lnTo>
                  <a:lnTo>
                    <a:pt x="13925" y="20627"/>
                  </a:lnTo>
                  <a:cubicBezTo>
                    <a:pt x="14130" y="21106"/>
                    <a:pt x="14417" y="21379"/>
                    <a:pt x="14745" y="21379"/>
                  </a:cubicBezTo>
                  <a:cubicBezTo>
                    <a:pt x="14786" y="21379"/>
                    <a:pt x="14786" y="21379"/>
                    <a:pt x="14827" y="21379"/>
                  </a:cubicBezTo>
                  <a:cubicBezTo>
                    <a:pt x="15196" y="21311"/>
                    <a:pt x="15483" y="20969"/>
                    <a:pt x="15647" y="20490"/>
                  </a:cubicBezTo>
                  <a:lnTo>
                    <a:pt x="21467" y="2650"/>
                  </a:lnTo>
                  <a:cubicBezTo>
                    <a:pt x="20811" y="2171"/>
                    <a:pt x="20237" y="1420"/>
                    <a:pt x="19828" y="463"/>
                  </a:cubicBezTo>
                </a:path>
              </a:pathLst>
            </a:cu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Trends3"/>
            <p:cNvSpPr/>
            <p:nvPr/>
          </p:nvSpPr>
          <p:spPr>
            <a:xfrm>
              <a:off x="603332" y="85082"/>
              <a:ext cx="111323" cy="104981"/>
            </a:xfrm>
            <a:prstGeom prst="ellipse">
              <a:avLst/>
            </a:pr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Trends3"/>
            <p:cNvSpPr/>
            <p:nvPr/>
          </p:nvSpPr>
          <p:spPr>
            <a:xfrm>
              <a:off x="708705" y="168786"/>
              <a:ext cx="187827" cy="22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304" fill="norm" stroke="1" extrusionOk="0">
                  <a:moveTo>
                    <a:pt x="0" y="3556"/>
                  </a:moveTo>
                  <a:lnTo>
                    <a:pt x="16256" y="20444"/>
                  </a:lnTo>
                  <a:cubicBezTo>
                    <a:pt x="17258" y="21422"/>
                    <a:pt x="18928" y="21600"/>
                    <a:pt x="20153" y="20800"/>
                  </a:cubicBezTo>
                  <a:cubicBezTo>
                    <a:pt x="21377" y="20089"/>
                    <a:pt x="21600" y="18667"/>
                    <a:pt x="20709" y="17689"/>
                  </a:cubicBezTo>
                  <a:lnTo>
                    <a:pt x="3563" y="0"/>
                  </a:lnTo>
                  <a:cubicBezTo>
                    <a:pt x="2895" y="1422"/>
                    <a:pt x="1559" y="2667"/>
                    <a:pt x="0" y="3556"/>
                  </a:cubicBezTo>
                </a:path>
              </a:pathLst>
            </a:custGeom>
            <a:solidFill>
              <a:srgbClr val="C4C4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9" name="Analytics13"/>
          <p:cNvGrpSpPr/>
          <p:nvPr/>
        </p:nvGrpSpPr>
        <p:grpSpPr>
          <a:xfrm>
            <a:off x="585238" y="1564675"/>
            <a:ext cx="1002882" cy="822526"/>
            <a:chOff x="0" y="0"/>
            <a:chExt cx="1002881" cy="822525"/>
          </a:xfrm>
        </p:grpSpPr>
        <p:sp>
          <p:nvSpPr>
            <p:cNvPr id="323" name="Freeform 324"/>
            <p:cNvSpPr/>
            <p:nvPr/>
          </p:nvSpPr>
          <p:spPr>
            <a:xfrm>
              <a:off x="599345" y="199782"/>
              <a:ext cx="143988" cy="14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639"/>
                  </a:moveTo>
                  <a:cubicBezTo>
                    <a:pt x="8956" y="7639"/>
                    <a:pt x="7639" y="9220"/>
                    <a:pt x="7639" y="10800"/>
                  </a:cubicBezTo>
                  <a:cubicBezTo>
                    <a:pt x="7639" y="12644"/>
                    <a:pt x="8956" y="13961"/>
                    <a:pt x="10800" y="13961"/>
                  </a:cubicBezTo>
                  <a:cubicBezTo>
                    <a:pt x="12644" y="13961"/>
                    <a:pt x="13961" y="12644"/>
                    <a:pt x="13961" y="10800"/>
                  </a:cubicBezTo>
                  <a:cubicBezTo>
                    <a:pt x="13961" y="9220"/>
                    <a:pt x="12644" y="7639"/>
                    <a:pt x="10800" y="7639"/>
                  </a:cubicBezTo>
                  <a:close/>
                  <a:moveTo>
                    <a:pt x="10800" y="21600"/>
                  </a:moveTo>
                  <a:cubicBezTo>
                    <a:pt x="5005" y="21600"/>
                    <a:pt x="0" y="16859"/>
                    <a:pt x="0" y="10800"/>
                  </a:cubicBezTo>
                  <a:cubicBezTo>
                    <a:pt x="0" y="5005"/>
                    <a:pt x="5005" y="0"/>
                    <a:pt x="10800" y="0"/>
                  </a:cubicBezTo>
                  <a:cubicBezTo>
                    <a:pt x="16859" y="0"/>
                    <a:pt x="21600" y="5005"/>
                    <a:pt x="21600" y="10800"/>
                  </a:cubicBezTo>
                  <a:cubicBezTo>
                    <a:pt x="21600" y="16859"/>
                    <a:pt x="16859" y="21600"/>
                    <a:pt x="1080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Freeform 325"/>
            <p:cNvSpPr/>
            <p:nvPr/>
          </p:nvSpPr>
          <p:spPr>
            <a:xfrm>
              <a:off x="891938" y="0"/>
              <a:ext cx="110944" cy="1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150" fill="norm" stroke="1" extrusionOk="0">
                  <a:moveTo>
                    <a:pt x="17748" y="19543"/>
                  </a:moveTo>
                  <a:lnTo>
                    <a:pt x="20739" y="2057"/>
                  </a:lnTo>
                  <a:cubicBezTo>
                    <a:pt x="21071" y="1029"/>
                    <a:pt x="20074" y="0"/>
                    <a:pt x="18745" y="0"/>
                  </a:cubicBezTo>
                  <a:lnTo>
                    <a:pt x="1797" y="343"/>
                  </a:lnTo>
                  <a:cubicBezTo>
                    <a:pt x="136" y="343"/>
                    <a:pt x="-529" y="2057"/>
                    <a:pt x="468" y="3429"/>
                  </a:cubicBezTo>
                  <a:lnTo>
                    <a:pt x="14425" y="20571"/>
                  </a:lnTo>
                  <a:cubicBezTo>
                    <a:pt x="15422" y="21600"/>
                    <a:pt x="17416" y="21257"/>
                    <a:pt x="17748" y="19543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Freeform 326"/>
            <p:cNvSpPr/>
            <p:nvPr/>
          </p:nvSpPr>
          <p:spPr>
            <a:xfrm>
              <a:off x="691138" y="14398"/>
              <a:ext cx="289775" cy="24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15" y="21600"/>
                  </a:moveTo>
                  <a:lnTo>
                    <a:pt x="0" y="18157"/>
                  </a:lnTo>
                  <a:lnTo>
                    <a:pt x="19185" y="0"/>
                  </a:lnTo>
                  <a:lnTo>
                    <a:pt x="21600" y="3443"/>
                  </a:lnTo>
                  <a:lnTo>
                    <a:pt x="2415" y="21600"/>
                  </a:ln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Freeform 327"/>
            <p:cNvSpPr/>
            <p:nvPr/>
          </p:nvSpPr>
          <p:spPr>
            <a:xfrm>
              <a:off x="349168" y="89991"/>
              <a:ext cx="291575" cy="185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00" y="21600"/>
                  </a:moveTo>
                  <a:lnTo>
                    <a:pt x="0" y="5243"/>
                  </a:lnTo>
                  <a:lnTo>
                    <a:pt x="1733" y="0"/>
                  </a:lnTo>
                  <a:lnTo>
                    <a:pt x="21600" y="16148"/>
                  </a:lnTo>
                  <a:lnTo>
                    <a:pt x="20000" y="21600"/>
                  </a:ln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Freeform 328"/>
            <p:cNvSpPr/>
            <p:nvPr/>
          </p:nvSpPr>
          <p:spPr>
            <a:xfrm>
              <a:off x="246577" y="17998"/>
              <a:ext cx="145788" cy="14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639"/>
                  </a:moveTo>
                  <a:cubicBezTo>
                    <a:pt x="8956" y="7639"/>
                    <a:pt x="7639" y="9220"/>
                    <a:pt x="7639" y="10800"/>
                  </a:cubicBezTo>
                  <a:cubicBezTo>
                    <a:pt x="7639" y="12644"/>
                    <a:pt x="8956" y="13961"/>
                    <a:pt x="10800" y="13961"/>
                  </a:cubicBezTo>
                  <a:cubicBezTo>
                    <a:pt x="12380" y="13961"/>
                    <a:pt x="13961" y="12644"/>
                    <a:pt x="13961" y="10800"/>
                  </a:cubicBezTo>
                  <a:cubicBezTo>
                    <a:pt x="13961" y="9220"/>
                    <a:pt x="12380" y="7639"/>
                    <a:pt x="10800" y="7639"/>
                  </a:cubicBezTo>
                  <a:close/>
                  <a:moveTo>
                    <a:pt x="10800" y="21600"/>
                  </a:moveTo>
                  <a:cubicBezTo>
                    <a:pt x="4741" y="21600"/>
                    <a:pt x="0" y="16859"/>
                    <a:pt x="0" y="10800"/>
                  </a:cubicBezTo>
                  <a:cubicBezTo>
                    <a:pt x="0" y="5005"/>
                    <a:pt x="4741" y="0"/>
                    <a:pt x="10800" y="0"/>
                  </a:cubicBezTo>
                  <a:cubicBezTo>
                    <a:pt x="16595" y="0"/>
                    <a:pt x="21600" y="5005"/>
                    <a:pt x="21600" y="10800"/>
                  </a:cubicBezTo>
                  <a:cubicBezTo>
                    <a:pt x="21600" y="16859"/>
                    <a:pt x="16595" y="21600"/>
                    <a:pt x="1080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Freeform 329"/>
            <p:cNvSpPr/>
            <p:nvPr/>
          </p:nvSpPr>
          <p:spPr>
            <a:xfrm>
              <a:off x="102590" y="102591"/>
              <a:ext cx="197983" cy="15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49" y="21600"/>
                  </a:moveTo>
                  <a:lnTo>
                    <a:pt x="0" y="15572"/>
                  </a:lnTo>
                  <a:lnTo>
                    <a:pt x="18458" y="0"/>
                  </a:lnTo>
                  <a:lnTo>
                    <a:pt x="21600" y="6028"/>
                  </a:lnTo>
                  <a:lnTo>
                    <a:pt x="2749" y="21600"/>
                  </a:ln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Freeform 330"/>
            <p:cNvSpPr/>
            <p:nvPr/>
          </p:nvSpPr>
          <p:spPr>
            <a:xfrm>
              <a:off x="0" y="190782"/>
              <a:ext cx="143988" cy="14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467"/>
                  </a:moveTo>
                  <a:cubicBezTo>
                    <a:pt x="9220" y="7467"/>
                    <a:pt x="7639" y="9067"/>
                    <a:pt x="7639" y="10667"/>
                  </a:cubicBezTo>
                  <a:cubicBezTo>
                    <a:pt x="7639" y="12533"/>
                    <a:pt x="9220" y="13867"/>
                    <a:pt x="10800" y="13867"/>
                  </a:cubicBezTo>
                  <a:cubicBezTo>
                    <a:pt x="12644" y="13867"/>
                    <a:pt x="13961" y="12533"/>
                    <a:pt x="13961" y="10667"/>
                  </a:cubicBezTo>
                  <a:cubicBezTo>
                    <a:pt x="13961" y="9067"/>
                    <a:pt x="12644" y="7467"/>
                    <a:pt x="10800" y="7467"/>
                  </a:cubicBezTo>
                  <a:close/>
                  <a:moveTo>
                    <a:pt x="10800" y="21600"/>
                  </a:moveTo>
                  <a:cubicBezTo>
                    <a:pt x="5005" y="21600"/>
                    <a:pt x="0" y="16800"/>
                    <a:pt x="0" y="10667"/>
                  </a:cubicBezTo>
                  <a:cubicBezTo>
                    <a:pt x="0" y="4800"/>
                    <a:pt x="5005" y="0"/>
                    <a:pt x="10800" y="0"/>
                  </a:cubicBezTo>
                  <a:cubicBezTo>
                    <a:pt x="16859" y="0"/>
                    <a:pt x="21600" y="4800"/>
                    <a:pt x="21600" y="10667"/>
                  </a:cubicBezTo>
                  <a:cubicBezTo>
                    <a:pt x="21600" y="16800"/>
                    <a:pt x="16859" y="21600"/>
                    <a:pt x="1080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Freeform 331"/>
            <p:cNvSpPr/>
            <p:nvPr/>
          </p:nvSpPr>
          <p:spPr>
            <a:xfrm>
              <a:off x="482932" y="84711"/>
              <a:ext cx="375459" cy="37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0607" fill="norm" stroke="1" extrusionOk="0">
                  <a:moveTo>
                    <a:pt x="9873" y="2591"/>
                  </a:moveTo>
                  <a:cubicBezTo>
                    <a:pt x="7927" y="2591"/>
                    <a:pt x="6072" y="3366"/>
                    <a:pt x="4682" y="4819"/>
                  </a:cubicBezTo>
                  <a:cubicBezTo>
                    <a:pt x="1808" y="7821"/>
                    <a:pt x="1808" y="12761"/>
                    <a:pt x="4682" y="15764"/>
                  </a:cubicBezTo>
                  <a:cubicBezTo>
                    <a:pt x="7556" y="18767"/>
                    <a:pt x="12191" y="18767"/>
                    <a:pt x="15065" y="15764"/>
                  </a:cubicBezTo>
                  <a:cubicBezTo>
                    <a:pt x="17939" y="12761"/>
                    <a:pt x="17939" y="7821"/>
                    <a:pt x="15065" y="4819"/>
                  </a:cubicBezTo>
                  <a:cubicBezTo>
                    <a:pt x="13582" y="3366"/>
                    <a:pt x="11727" y="2591"/>
                    <a:pt x="9873" y="2591"/>
                  </a:cubicBezTo>
                  <a:close/>
                  <a:moveTo>
                    <a:pt x="9873" y="20607"/>
                  </a:moveTo>
                  <a:cubicBezTo>
                    <a:pt x="7370" y="20607"/>
                    <a:pt x="4775" y="19638"/>
                    <a:pt x="2921" y="17604"/>
                  </a:cubicBezTo>
                  <a:cubicBezTo>
                    <a:pt x="-973" y="13536"/>
                    <a:pt x="-973" y="7046"/>
                    <a:pt x="2921" y="2978"/>
                  </a:cubicBezTo>
                  <a:cubicBezTo>
                    <a:pt x="6721" y="-993"/>
                    <a:pt x="12933" y="-993"/>
                    <a:pt x="16826" y="2978"/>
                  </a:cubicBezTo>
                  <a:cubicBezTo>
                    <a:pt x="20627" y="7046"/>
                    <a:pt x="20627" y="13536"/>
                    <a:pt x="16826" y="17604"/>
                  </a:cubicBezTo>
                  <a:cubicBezTo>
                    <a:pt x="14879" y="19638"/>
                    <a:pt x="12376" y="20607"/>
                    <a:pt x="9873" y="20607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Freeform 332"/>
            <p:cNvSpPr/>
            <p:nvPr/>
          </p:nvSpPr>
          <p:spPr>
            <a:xfrm>
              <a:off x="761331" y="363567"/>
              <a:ext cx="219638" cy="21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57" fill="norm" stroke="1" extrusionOk="0">
                  <a:moveTo>
                    <a:pt x="15257" y="20229"/>
                  </a:moveTo>
                  <a:lnTo>
                    <a:pt x="0" y="4971"/>
                  </a:lnTo>
                  <a:lnTo>
                    <a:pt x="4971" y="0"/>
                  </a:lnTo>
                  <a:lnTo>
                    <a:pt x="20229" y="15257"/>
                  </a:lnTo>
                  <a:cubicBezTo>
                    <a:pt x="21600" y="16629"/>
                    <a:pt x="21600" y="18857"/>
                    <a:pt x="20229" y="20229"/>
                  </a:cubicBezTo>
                  <a:cubicBezTo>
                    <a:pt x="18857" y="21600"/>
                    <a:pt x="16629" y="21600"/>
                    <a:pt x="15257" y="20229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Freeform 333"/>
            <p:cNvSpPr/>
            <p:nvPr/>
          </p:nvSpPr>
          <p:spPr>
            <a:xfrm>
              <a:off x="41395" y="773929"/>
              <a:ext cx="878323" cy="48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90" y="21600"/>
                  </a:moveTo>
                  <a:lnTo>
                    <a:pt x="566" y="21600"/>
                  </a:lnTo>
                  <a:cubicBezTo>
                    <a:pt x="261" y="21600"/>
                    <a:pt x="0" y="16800"/>
                    <a:pt x="0" y="10400"/>
                  </a:cubicBezTo>
                  <a:cubicBezTo>
                    <a:pt x="0" y="4800"/>
                    <a:pt x="261" y="0"/>
                    <a:pt x="566" y="0"/>
                  </a:cubicBezTo>
                  <a:lnTo>
                    <a:pt x="20990" y="0"/>
                  </a:lnTo>
                  <a:cubicBezTo>
                    <a:pt x="21339" y="0"/>
                    <a:pt x="21600" y="4800"/>
                    <a:pt x="21600" y="10400"/>
                  </a:cubicBezTo>
                  <a:cubicBezTo>
                    <a:pt x="21600" y="16800"/>
                    <a:pt x="21339" y="21600"/>
                    <a:pt x="20990" y="2160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Freeform 334"/>
            <p:cNvSpPr/>
            <p:nvPr/>
          </p:nvSpPr>
          <p:spPr>
            <a:xfrm>
              <a:off x="59394" y="386965"/>
              <a:ext cx="106192" cy="349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4320" y="0"/>
                  </a:lnTo>
                  <a:cubicBezTo>
                    <a:pt x="1800" y="0"/>
                    <a:pt x="0" y="655"/>
                    <a:pt x="0" y="1309"/>
                  </a:cubicBezTo>
                  <a:lnTo>
                    <a:pt x="0" y="20400"/>
                  </a:lnTo>
                  <a:cubicBezTo>
                    <a:pt x="0" y="21055"/>
                    <a:pt x="1800" y="21600"/>
                    <a:pt x="4320" y="21600"/>
                  </a:cubicBezTo>
                  <a:lnTo>
                    <a:pt x="17280" y="21600"/>
                  </a:lnTo>
                  <a:cubicBezTo>
                    <a:pt x="19800" y="21600"/>
                    <a:pt x="21600" y="21055"/>
                    <a:pt x="21600" y="20400"/>
                  </a:cubicBezTo>
                  <a:lnTo>
                    <a:pt x="21600" y="1309"/>
                  </a:lnTo>
                  <a:cubicBezTo>
                    <a:pt x="21600" y="655"/>
                    <a:pt x="19800" y="0"/>
                    <a:pt x="17280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Freeform 335"/>
            <p:cNvSpPr/>
            <p:nvPr/>
          </p:nvSpPr>
          <p:spPr>
            <a:xfrm>
              <a:off x="206980" y="322171"/>
              <a:ext cx="106192" cy="4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4320" y="0"/>
                  </a:lnTo>
                  <a:cubicBezTo>
                    <a:pt x="1800" y="0"/>
                    <a:pt x="0" y="554"/>
                    <a:pt x="0" y="1108"/>
                  </a:cubicBezTo>
                  <a:lnTo>
                    <a:pt x="0" y="20585"/>
                  </a:lnTo>
                  <a:cubicBezTo>
                    <a:pt x="0" y="21138"/>
                    <a:pt x="1800" y="21600"/>
                    <a:pt x="4320" y="21600"/>
                  </a:cubicBezTo>
                  <a:lnTo>
                    <a:pt x="17280" y="21600"/>
                  </a:lnTo>
                  <a:cubicBezTo>
                    <a:pt x="19440" y="21600"/>
                    <a:pt x="21600" y="21138"/>
                    <a:pt x="21600" y="20585"/>
                  </a:cubicBezTo>
                  <a:lnTo>
                    <a:pt x="21600" y="1108"/>
                  </a:lnTo>
                  <a:cubicBezTo>
                    <a:pt x="21600" y="554"/>
                    <a:pt x="19440" y="0"/>
                    <a:pt x="17280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Freeform 336"/>
            <p:cNvSpPr/>
            <p:nvPr/>
          </p:nvSpPr>
          <p:spPr>
            <a:xfrm>
              <a:off x="352768" y="386965"/>
              <a:ext cx="104392" cy="349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393" y="0"/>
                  </a:lnTo>
                  <a:cubicBezTo>
                    <a:pt x="1831" y="0"/>
                    <a:pt x="0" y="655"/>
                    <a:pt x="0" y="1309"/>
                  </a:cubicBezTo>
                  <a:lnTo>
                    <a:pt x="0" y="20400"/>
                  </a:lnTo>
                  <a:cubicBezTo>
                    <a:pt x="0" y="21055"/>
                    <a:pt x="1831" y="21600"/>
                    <a:pt x="4393" y="21600"/>
                  </a:cubicBezTo>
                  <a:lnTo>
                    <a:pt x="17573" y="21600"/>
                  </a:lnTo>
                  <a:cubicBezTo>
                    <a:pt x="19769" y="21600"/>
                    <a:pt x="21600" y="21055"/>
                    <a:pt x="21600" y="20400"/>
                  </a:cubicBezTo>
                  <a:lnTo>
                    <a:pt x="21600" y="1309"/>
                  </a:lnTo>
                  <a:cubicBezTo>
                    <a:pt x="21600" y="655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Freeform 337"/>
            <p:cNvSpPr/>
            <p:nvPr/>
          </p:nvSpPr>
          <p:spPr>
            <a:xfrm>
              <a:off x="500355" y="502155"/>
              <a:ext cx="104391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027" y="0"/>
                  </a:lnTo>
                  <a:cubicBezTo>
                    <a:pt x="1831" y="0"/>
                    <a:pt x="0" y="812"/>
                    <a:pt x="0" y="1786"/>
                  </a:cubicBezTo>
                  <a:lnTo>
                    <a:pt x="0" y="19814"/>
                  </a:lnTo>
                  <a:cubicBezTo>
                    <a:pt x="0" y="20788"/>
                    <a:pt x="1831" y="21600"/>
                    <a:pt x="4027" y="21600"/>
                  </a:cubicBezTo>
                  <a:lnTo>
                    <a:pt x="17573" y="21600"/>
                  </a:lnTo>
                  <a:cubicBezTo>
                    <a:pt x="19769" y="21600"/>
                    <a:pt x="21600" y="20788"/>
                    <a:pt x="21600" y="19814"/>
                  </a:cubicBezTo>
                  <a:lnTo>
                    <a:pt x="21600" y="1786"/>
                  </a:lnTo>
                  <a:cubicBezTo>
                    <a:pt x="21600" y="812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Freeform 338"/>
            <p:cNvSpPr/>
            <p:nvPr/>
          </p:nvSpPr>
          <p:spPr>
            <a:xfrm>
              <a:off x="646141" y="502155"/>
              <a:ext cx="104392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027" y="0"/>
                  </a:lnTo>
                  <a:cubicBezTo>
                    <a:pt x="1831" y="0"/>
                    <a:pt x="0" y="812"/>
                    <a:pt x="0" y="1786"/>
                  </a:cubicBezTo>
                  <a:lnTo>
                    <a:pt x="0" y="19814"/>
                  </a:lnTo>
                  <a:cubicBezTo>
                    <a:pt x="0" y="20788"/>
                    <a:pt x="1831" y="21600"/>
                    <a:pt x="4027" y="21600"/>
                  </a:cubicBezTo>
                  <a:lnTo>
                    <a:pt x="17573" y="21600"/>
                  </a:lnTo>
                  <a:cubicBezTo>
                    <a:pt x="19769" y="21600"/>
                    <a:pt x="21600" y="20788"/>
                    <a:pt x="21600" y="19814"/>
                  </a:cubicBezTo>
                  <a:lnTo>
                    <a:pt x="21600" y="1786"/>
                  </a:lnTo>
                  <a:cubicBezTo>
                    <a:pt x="21600" y="812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Freeform 339"/>
            <p:cNvSpPr/>
            <p:nvPr/>
          </p:nvSpPr>
          <p:spPr>
            <a:xfrm>
              <a:off x="793728" y="593946"/>
              <a:ext cx="104391" cy="14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3" y="0"/>
                  </a:moveTo>
                  <a:lnTo>
                    <a:pt x="4027" y="0"/>
                  </a:lnTo>
                  <a:cubicBezTo>
                    <a:pt x="1831" y="0"/>
                    <a:pt x="0" y="1333"/>
                    <a:pt x="0" y="2933"/>
                  </a:cubicBezTo>
                  <a:lnTo>
                    <a:pt x="0" y="18667"/>
                  </a:lnTo>
                  <a:cubicBezTo>
                    <a:pt x="0" y="20267"/>
                    <a:pt x="1831" y="21600"/>
                    <a:pt x="4027" y="21600"/>
                  </a:cubicBezTo>
                  <a:lnTo>
                    <a:pt x="17573" y="21600"/>
                  </a:lnTo>
                  <a:cubicBezTo>
                    <a:pt x="19769" y="21600"/>
                    <a:pt x="21600" y="20267"/>
                    <a:pt x="21600" y="18667"/>
                  </a:cubicBezTo>
                  <a:lnTo>
                    <a:pt x="21600" y="2933"/>
                  </a:lnTo>
                  <a:cubicBezTo>
                    <a:pt x="21600" y="1333"/>
                    <a:pt x="19769" y="0"/>
                    <a:pt x="17573" y="0"/>
                  </a:cubicBezTo>
                  <a:close/>
                </a:path>
              </a:pathLst>
            </a:custGeom>
            <a:solidFill>
              <a:srgbClr val="929B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47" name="Line_chart3"/>
          <p:cNvGrpSpPr/>
          <p:nvPr/>
        </p:nvGrpSpPr>
        <p:grpSpPr>
          <a:xfrm>
            <a:off x="2010990" y="573192"/>
            <a:ext cx="1005840" cy="822960"/>
            <a:chOff x="0" y="0"/>
            <a:chExt cx="1005839" cy="822959"/>
          </a:xfrm>
        </p:grpSpPr>
        <p:sp>
          <p:nvSpPr>
            <p:cNvPr id="340" name="Freeform 31"/>
            <p:cNvSpPr/>
            <p:nvPr/>
          </p:nvSpPr>
          <p:spPr>
            <a:xfrm>
              <a:off x="837397" y="0"/>
              <a:ext cx="156413" cy="142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211"/>
                  </a:moveTo>
                  <a:lnTo>
                    <a:pt x="21600" y="0"/>
                  </a:lnTo>
                  <a:lnTo>
                    <a:pt x="20339" y="21600"/>
                  </a:lnTo>
                  <a:lnTo>
                    <a:pt x="0" y="102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Rectangle 32"/>
            <p:cNvSpPr/>
            <p:nvPr/>
          </p:nvSpPr>
          <p:spPr>
            <a:xfrm>
              <a:off x="-1" y="768936"/>
              <a:ext cx="1001028" cy="5402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Freeform 33"/>
            <p:cNvSpPr/>
            <p:nvPr/>
          </p:nvSpPr>
          <p:spPr>
            <a:xfrm>
              <a:off x="262287" y="513224"/>
              <a:ext cx="202132" cy="21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9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4688" y="2099"/>
                    <a:pt x="7529" y="3760"/>
                    <a:pt x="0" y="489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Freeform 34"/>
            <p:cNvSpPr/>
            <p:nvPr/>
          </p:nvSpPr>
          <p:spPr>
            <a:xfrm>
              <a:off x="534202" y="388969"/>
              <a:ext cx="199726" cy="338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369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5021" y="2437"/>
                    <a:pt x="7697" y="4542"/>
                    <a:pt x="0" y="63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Freeform 35"/>
            <p:cNvSpPr/>
            <p:nvPr/>
          </p:nvSpPr>
          <p:spPr>
            <a:xfrm>
              <a:off x="803709" y="147664"/>
              <a:ext cx="202131" cy="57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29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5799" y="2680"/>
                    <a:pt x="8517" y="5134"/>
                    <a:pt x="0" y="7297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Freeform 36"/>
            <p:cNvSpPr/>
            <p:nvPr/>
          </p:nvSpPr>
          <p:spPr>
            <a:xfrm>
              <a:off x="-1" y="570849"/>
              <a:ext cx="202132" cy="15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1" y="1671"/>
                  </a:moveTo>
                  <a:cubicBezTo>
                    <a:pt x="987" y="1671"/>
                    <a:pt x="494" y="1671"/>
                    <a:pt x="0" y="1671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15058" y="1074"/>
                    <a:pt x="8270" y="1671"/>
                    <a:pt x="1481" y="16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Freeform 37"/>
            <p:cNvSpPr/>
            <p:nvPr/>
          </p:nvSpPr>
          <p:spPr>
            <a:xfrm>
              <a:off x="0" y="77434"/>
              <a:ext cx="955309" cy="451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98"/>
                  </a:moveTo>
                  <a:lnTo>
                    <a:pt x="0" y="21600"/>
                  </a:lnTo>
                  <a:cubicBezTo>
                    <a:pt x="3186" y="21393"/>
                    <a:pt x="6295" y="20320"/>
                    <a:pt x="9246" y="18337"/>
                  </a:cubicBezTo>
                  <a:cubicBezTo>
                    <a:pt x="12406" y="16231"/>
                    <a:pt x="15253" y="13175"/>
                    <a:pt x="17708" y="9334"/>
                  </a:cubicBezTo>
                  <a:cubicBezTo>
                    <a:pt x="19197" y="6938"/>
                    <a:pt x="20503" y="4295"/>
                    <a:pt x="21600" y="1487"/>
                  </a:cubicBezTo>
                  <a:lnTo>
                    <a:pt x="20242" y="0"/>
                  </a:lnTo>
                  <a:cubicBezTo>
                    <a:pt x="16037" y="10945"/>
                    <a:pt x="8567" y="18420"/>
                    <a:pt x="0" y="1899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