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289" r:id="rId6"/>
    <p:sldId id="290" r:id="rId7"/>
    <p:sldId id="278" r:id="rId8"/>
    <p:sldId id="287" r:id="rId9"/>
    <p:sldId id="284" r:id="rId10"/>
    <p:sldId id="286" r:id="rId11"/>
    <p:sldId id="291" r:id="rId12"/>
    <p:sldId id="283" r:id="rId13"/>
    <p:sldId id="282" r:id="rId14"/>
    <p:sldId id="292" r:id="rId15"/>
    <p:sldId id="293" r:id="rId16"/>
    <p:sldId id="294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ECEB3-4EC0-467F-9D8E-48DA30442C9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E90D1C-0091-440B-BB34-997239F229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Collecting database requirements and analysis &amp; data acquisition 04/01/2021</a:t>
          </a:r>
        </a:p>
      </dgm:t>
    </dgm:pt>
    <dgm:pt modelId="{5FBAB933-D03A-4907-83ED-55A1BCE27038}" type="parTrans" cxnId="{ECCBFC32-3845-48C8-A076-DD3D6D57E714}">
      <dgm:prSet/>
      <dgm:spPr/>
      <dgm:t>
        <a:bodyPr/>
        <a:lstStyle/>
        <a:p>
          <a:endParaRPr lang="en-US"/>
        </a:p>
      </dgm:t>
    </dgm:pt>
    <dgm:pt modelId="{78E9F5CA-5A19-4924-81C4-5BF53F609749}" type="sibTrans" cxnId="{ECCBFC32-3845-48C8-A076-DD3D6D57E714}">
      <dgm:prSet/>
      <dgm:spPr/>
      <dgm:t>
        <a:bodyPr/>
        <a:lstStyle/>
        <a:p>
          <a:endParaRPr lang="en-US"/>
        </a:p>
      </dgm:t>
    </dgm:pt>
    <dgm:pt modelId="{B6B77AA3-82F1-4217-9B5B-E35541B557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Database design</a:t>
          </a:r>
        </a:p>
      </dgm:t>
    </dgm:pt>
    <dgm:pt modelId="{CA791E1E-4024-4E9A-9B93-7C1A99566DB2}" type="parTrans" cxnId="{4E9984BC-08B3-40FB-978A-A30AD64B7174}">
      <dgm:prSet/>
      <dgm:spPr/>
      <dgm:t>
        <a:bodyPr/>
        <a:lstStyle/>
        <a:p>
          <a:endParaRPr lang="en-US"/>
        </a:p>
      </dgm:t>
    </dgm:pt>
    <dgm:pt modelId="{38FBB759-0EEA-471C-8286-8B4B3FD5CC6B}" type="sibTrans" cxnId="{4E9984BC-08B3-40FB-978A-A30AD64B7174}">
      <dgm:prSet/>
      <dgm:spPr/>
      <dgm:t>
        <a:bodyPr/>
        <a:lstStyle/>
        <a:p>
          <a:endParaRPr lang="en-US"/>
        </a:p>
      </dgm:t>
    </dgm:pt>
    <dgm:pt modelId="{C6F6B579-C1EC-4F04-B23D-3CB8EBCE7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extraction: column selection from each dataset</a:t>
          </a:r>
        </a:p>
      </dgm:t>
    </dgm:pt>
    <dgm:pt modelId="{CA442B97-53D2-4B9F-85DF-F5F5C9670663}" type="parTrans" cxnId="{E2859670-0240-4015-84FD-E87676E45D71}">
      <dgm:prSet/>
      <dgm:spPr/>
      <dgm:t>
        <a:bodyPr/>
        <a:lstStyle/>
        <a:p>
          <a:endParaRPr lang="en-US"/>
        </a:p>
      </dgm:t>
    </dgm:pt>
    <dgm:pt modelId="{0D1660AC-59DB-4D75-B40F-DF14A18FEFCB}" type="sibTrans" cxnId="{E2859670-0240-4015-84FD-E87676E45D71}">
      <dgm:prSet/>
      <dgm:spPr/>
      <dgm:t>
        <a:bodyPr/>
        <a:lstStyle/>
        <a:p>
          <a:endParaRPr lang="en-US"/>
        </a:p>
      </dgm:t>
    </dgm:pt>
    <dgm:pt modelId="{A06CCEAD-4BA6-43DD-963D-DC89DC3A3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Applying transformations</a:t>
          </a:r>
        </a:p>
      </dgm:t>
    </dgm:pt>
    <dgm:pt modelId="{607F093C-1F80-4E9F-B516-3BA6C4010B15}" type="parTrans" cxnId="{B4A997E9-4809-4517-9302-199D00414D8C}">
      <dgm:prSet/>
      <dgm:spPr/>
      <dgm:t>
        <a:bodyPr/>
        <a:lstStyle/>
        <a:p>
          <a:endParaRPr lang="en-US"/>
        </a:p>
      </dgm:t>
    </dgm:pt>
    <dgm:pt modelId="{AFCDD2E6-3750-4925-966E-AF6359787E55}" type="sibTrans" cxnId="{B4A997E9-4809-4517-9302-199D00414D8C}">
      <dgm:prSet/>
      <dgm:spPr/>
      <dgm:t>
        <a:bodyPr/>
        <a:lstStyle/>
        <a:p>
          <a:endParaRPr lang="en-US"/>
        </a:p>
      </dgm:t>
    </dgm:pt>
    <dgm:pt modelId="{2F0E8C0A-BCDE-4085-A6AB-85B1A4081C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</a:t>
          </a:r>
        </a:p>
      </dgm:t>
    </dgm:pt>
    <dgm:pt modelId="{D461CF3D-1C58-4518-BE88-4AC0C587AC96}" type="parTrans" cxnId="{5139C27B-A81F-44EF-89DE-EB9AEBB7D05E}">
      <dgm:prSet/>
      <dgm:spPr/>
      <dgm:t>
        <a:bodyPr/>
        <a:lstStyle/>
        <a:p>
          <a:endParaRPr lang="en-US"/>
        </a:p>
      </dgm:t>
    </dgm:pt>
    <dgm:pt modelId="{A6B97466-871C-4F4E-BA9E-15DC066D3C83}" type="sibTrans" cxnId="{5139C27B-A81F-44EF-89DE-EB9AEBB7D05E}">
      <dgm:prSet/>
      <dgm:spPr/>
      <dgm:t>
        <a:bodyPr/>
        <a:lstStyle/>
        <a:p>
          <a:endParaRPr lang="en-US"/>
        </a:p>
      </dgm:t>
    </dgm:pt>
    <dgm:pt modelId="{CD7C6DEB-3046-41A9-AE29-55895B60FF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Optimization / normalization</a:t>
          </a:r>
        </a:p>
      </dgm:t>
    </dgm:pt>
    <dgm:pt modelId="{CA2FABE5-EE18-482A-BE54-A3D5CC26C903}" type="parTrans" cxnId="{0F8DBE96-8B3C-4DB1-AE01-503CA6B822A9}">
      <dgm:prSet/>
      <dgm:spPr/>
      <dgm:t>
        <a:bodyPr/>
        <a:lstStyle/>
        <a:p>
          <a:endParaRPr lang="en-US"/>
        </a:p>
      </dgm:t>
    </dgm:pt>
    <dgm:pt modelId="{A269E758-C1CD-4C20-A76A-1384E1235977}" type="sibTrans" cxnId="{0F8DBE96-8B3C-4DB1-AE01-503CA6B822A9}">
      <dgm:prSet/>
      <dgm:spPr/>
      <dgm:t>
        <a:bodyPr/>
        <a:lstStyle/>
        <a:p>
          <a:endParaRPr lang="en-US"/>
        </a:p>
      </dgm:t>
    </dgm:pt>
    <dgm:pt modelId="{D6FB7CBA-500A-482C-9081-9648C7EE6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 Modeling</a:t>
          </a:r>
        </a:p>
      </dgm:t>
    </dgm:pt>
    <dgm:pt modelId="{FF8CEDD6-9F6B-42DA-9635-B8D36778461E}" type="parTrans" cxnId="{B7EDBB92-8C26-4529-97CD-5902E77771C0}">
      <dgm:prSet/>
      <dgm:spPr/>
      <dgm:t>
        <a:bodyPr/>
        <a:lstStyle/>
        <a:p>
          <a:endParaRPr lang="en-US"/>
        </a:p>
      </dgm:t>
    </dgm:pt>
    <dgm:pt modelId="{EE7801C2-8182-4504-811E-C869641B9FE9}" type="sibTrans" cxnId="{B7EDBB92-8C26-4529-97CD-5902E77771C0}">
      <dgm:prSet/>
      <dgm:spPr/>
      <dgm:t>
        <a:bodyPr/>
        <a:lstStyle/>
        <a:p>
          <a:endParaRPr lang="en-US"/>
        </a:p>
      </dgm:t>
    </dgm:pt>
    <dgm:pt modelId="{616F67AC-31AB-4C66-9092-7DC7EA5BAE01}" type="pres">
      <dgm:prSet presAssocID="{186ECEB3-4EC0-467F-9D8E-48DA30442C9F}" presName="root" presStyleCnt="0">
        <dgm:presLayoutVars>
          <dgm:dir/>
          <dgm:resizeHandles val="exact"/>
        </dgm:presLayoutVars>
      </dgm:prSet>
      <dgm:spPr/>
    </dgm:pt>
    <dgm:pt modelId="{00BFD655-94A4-4CF5-8271-9B34970C3055}" type="pres">
      <dgm:prSet presAssocID="{C0E90D1C-0091-440B-BB34-997239F229F8}" presName="compNode" presStyleCnt="0"/>
      <dgm:spPr/>
    </dgm:pt>
    <dgm:pt modelId="{C891829F-AD5A-4AF5-B8D0-0459362911D1}" type="pres">
      <dgm:prSet presAssocID="{C0E90D1C-0091-440B-BB34-997239F229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5000F3A-41A9-4E8A-A71F-129073E35AB6}" type="pres">
      <dgm:prSet presAssocID="{C0E90D1C-0091-440B-BB34-997239F229F8}" presName="iconSpace" presStyleCnt="0"/>
      <dgm:spPr/>
    </dgm:pt>
    <dgm:pt modelId="{66AA4DA6-6964-4A3E-8075-810F01A9EFE8}" type="pres">
      <dgm:prSet presAssocID="{C0E90D1C-0091-440B-BB34-997239F229F8}" presName="parTx" presStyleLbl="revTx" presStyleIdx="0" presStyleCnt="4">
        <dgm:presLayoutVars>
          <dgm:chMax val="0"/>
          <dgm:chPref val="0"/>
        </dgm:presLayoutVars>
      </dgm:prSet>
      <dgm:spPr/>
    </dgm:pt>
    <dgm:pt modelId="{82BDE491-E015-47CF-8C2A-A801CC4953A1}" type="pres">
      <dgm:prSet presAssocID="{C0E90D1C-0091-440B-BB34-997239F229F8}" presName="txSpace" presStyleCnt="0"/>
      <dgm:spPr/>
    </dgm:pt>
    <dgm:pt modelId="{79C95631-7EEC-4294-9A31-E8B3D3E7C0FF}" type="pres">
      <dgm:prSet presAssocID="{C0E90D1C-0091-440B-BB34-997239F229F8}" presName="desTx" presStyleLbl="revTx" presStyleIdx="1" presStyleCnt="4">
        <dgm:presLayoutVars/>
      </dgm:prSet>
      <dgm:spPr/>
    </dgm:pt>
    <dgm:pt modelId="{66B274EA-CA6D-4416-830D-F1F90E1063FC}" type="pres">
      <dgm:prSet presAssocID="{78E9F5CA-5A19-4924-81C4-5BF53F609749}" presName="sibTrans" presStyleCnt="0"/>
      <dgm:spPr/>
    </dgm:pt>
    <dgm:pt modelId="{436D8C8B-9A94-4499-B6B8-254B512D1361}" type="pres">
      <dgm:prSet presAssocID="{B6B77AA3-82F1-4217-9B5B-E35541B55778}" presName="compNode" presStyleCnt="0"/>
      <dgm:spPr/>
    </dgm:pt>
    <dgm:pt modelId="{6F163C5C-6C1B-4E8E-BF0C-3C37B591C39A}" type="pres">
      <dgm:prSet presAssocID="{B6B77AA3-82F1-4217-9B5B-E35541B557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239E98E-A78F-4069-9482-D9D8C32D2FCF}" type="pres">
      <dgm:prSet presAssocID="{B6B77AA3-82F1-4217-9B5B-E35541B55778}" presName="iconSpace" presStyleCnt="0"/>
      <dgm:spPr/>
    </dgm:pt>
    <dgm:pt modelId="{916349D7-B834-411F-B28C-8DE1783D610E}" type="pres">
      <dgm:prSet presAssocID="{B6B77AA3-82F1-4217-9B5B-E35541B55778}" presName="parTx" presStyleLbl="revTx" presStyleIdx="2" presStyleCnt="4">
        <dgm:presLayoutVars>
          <dgm:chMax val="0"/>
          <dgm:chPref val="0"/>
        </dgm:presLayoutVars>
      </dgm:prSet>
      <dgm:spPr/>
    </dgm:pt>
    <dgm:pt modelId="{11B89B7F-40BF-459D-9520-5B01B626CAF5}" type="pres">
      <dgm:prSet presAssocID="{B6B77AA3-82F1-4217-9B5B-E35541B55778}" presName="txSpace" presStyleCnt="0"/>
      <dgm:spPr/>
    </dgm:pt>
    <dgm:pt modelId="{F8F94EE2-802B-43EE-BB3B-709E29FD0E7A}" type="pres">
      <dgm:prSet presAssocID="{B6B77AA3-82F1-4217-9B5B-E35541B55778}" presName="desTx" presStyleLbl="revTx" presStyleIdx="3" presStyleCnt="4">
        <dgm:presLayoutVars/>
      </dgm:prSet>
      <dgm:spPr/>
    </dgm:pt>
  </dgm:ptLst>
  <dgm:cxnLst>
    <dgm:cxn modelId="{C2C57E0E-F083-41F9-9A6E-ABC914FB86DE}" type="presOf" srcId="{2F0E8C0A-BCDE-4085-A6AB-85B1A4081C61}" destId="{F8F94EE2-802B-43EE-BB3B-709E29FD0E7A}" srcOrd="0" destOrd="2" presId="urn:microsoft.com/office/officeart/2018/2/layout/IconLabelDescriptionList"/>
    <dgm:cxn modelId="{ECCBFC32-3845-48C8-A076-DD3D6D57E714}" srcId="{186ECEB3-4EC0-467F-9D8E-48DA30442C9F}" destId="{C0E90D1C-0091-440B-BB34-997239F229F8}" srcOrd="0" destOrd="0" parTransId="{5FBAB933-D03A-4907-83ED-55A1BCE27038}" sibTransId="{78E9F5CA-5A19-4924-81C4-5BF53F609749}"/>
    <dgm:cxn modelId="{CE558761-2484-4B03-8460-B03FCF1B2FED}" type="presOf" srcId="{D6FB7CBA-500A-482C-9081-9648C7EE6EEA}" destId="{F8F94EE2-802B-43EE-BB3B-709E29FD0E7A}" srcOrd="0" destOrd="4" presId="urn:microsoft.com/office/officeart/2018/2/layout/IconLabelDescriptionList"/>
    <dgm:cxn modelId="{CC01A047-0291-42F8-A675-83551D4E96F8}" type="presOf" srcId="{A06CCEAD-4BA6-43DD-963D-DC89DC3A32DA}" destId="{F8F94EE2-802B-43EE-BB3B-709E29FD0E7A}" srcOrd="0" destOrd="1" presId="urn:microsoft.com/office/officeart/2018/2/layout/IconLabelDescriptionList"/>
    <dgm:cxn modelId="{E2859670-0240-4015-84FD-E87676E45D71}" srcId="{B6B77AA3-82F1-4217-9B5B-E35541B55778}" destId="{C6F6B579-C1EC-4F04-B23D-3CB8EBCE72DA}" srcOrd="0" destOrd="0" parTransId="{CA442B97-53D2-4B9F-85DF-F5F5C9670663}" sibTransId="{0D1660AC-59DB-4D75-B40F-DF14A18FEFCB}"/>
    <dgm:cxn modelId="{712C5671-9669-4E59-8898-16745C2A9412}" type="presOf" srcId="{B6B77AA3-82F1-4217-9B5B-E35541B55778}" destId="{916349D7-B834-411F-B28C-8DE1783D610E}" srcOrd="0" destOrd="0" presId="urn:microsoft.com/office/officeart/2018/2/layout/IconLabelDescriptionList"/>
    <dgm:cxn modelId="{280C7774-B3BC-4FD3-94E7-C5B3A9CF6960}" type="presOf" srcId="{C0E90D1C-0091-440B-BB34-997239F229F8}" destId="{66AA4DA6-6964-4A3E-8075-810F01A9EFE8}" srcOrd="0" destOrd="0" presId="urn:microsoft.com/office/officeart/2018/2/layout/IconLabelDescriptionList"/>
    <dgm:cxn modelId="{5139C27B-A81F-44EF-89DE-EB9AEBB7D05E}" srcId="{B6B77AA3-82F1-4217-9B5B-E35541B55778}" destId="{2F0E8C0A-BCDE-4085-A6AB-85B1A4081C61}" srcOrd="2" destOrd="0" parTransId="{D461CF3D-1C58-4518-BE88-4AC0C587AC96}" sibTransId="{A6B97466-871C-4F4E-BA9E-15DC066D3C83}"/>
    <dgm:cxn modelId="{B7EDBB92-8C26-4529-97CD-5902E77771C0}" srcId="{B6B77AA3-82F1-4217-9B5B-E35541B55778}" destId="{D6FB7CBA-500A-482C-9081-9648C7EE6EEA}" srcOrd="4" destOrd="0" parTransId="{FF8CEDD6-9F6B-42DA-9635-B8D36778461E}" sibTransId="{EE7801C2-8182-4504-811E-C869641B9FE9}"/>
    <dgm:cxn modelId="{0F8DBE96-8B3C-4DB1-AE01-503CA6B822A9}" srcId="{B6B77AA3-82F1-4217-9B5B-E35541B55778}" destId="{CD7C6DEB-3046-41A9-AE29-55895B60FFB0}" srcOrd="3" destOrd="0" parTransId="{CA2FABE5-EE18-482A-BE54-A3D5CC26C903}" sibTransId="{A269E758-C1CD-4C20-A76A-1384E1235977}"/>
    <dgm:cxn modelId="{41FC97A1-32BF-4EE8-8514-F663F579FFC2}" type="presOf" srcId="{C6F6B579-C1EC-4F04-B23D-3CB8EBCE72DA}" destId="{F8F94EE2-802B-43EE-BB3B-709E29FD0E7A}" srcOrd="0" destOrd="0" presId="urn:microsoft.com/office/officeart/2018/2/layout/IconLabelDescriptionList"/>
    <dgm:cxn modelId="{91F68BAA-41E2-479F-BFCF-B00C92C5863F}" type="presOf" srcId="{CD7C6DEB-3046-41A9-AE29-55895B60FFB0}" destId="{F8F94EE2-802B-43EE-BB3B-709E29FD0E7A}" srcOrd="0" destOrd="3" presId="urn:microsoft.com/office/officeart/2018/2/layout/IconLabelDescriptionList"/>
    <dgm:cxn modelId="{4E9984BC-08B3-40FB-978A-A30AD64B7174}" srcId="{186ECEB3-4EC0-467F-9D8E-48DA30442C9F}" destId="{B6B77AA3-82F1-4217-9B5B-E35541B55778}" srcOrd="1" destOrd="0" parTransId="{CA791E1E-4024-4E9A-9B93-7C1A99566DB2}" sibTransId="{38FBB759-0EEA-471C-8286-8B4B3FD5CC6B}"/>
    <dgm:cxn modelId="{31BFBCBC-9EED-49F0-BD20-4EC513698D70}" type="presOf" srcId="{186ECEB3-4EC0-467F-9D8E-48DA30442C9F}" destId="{616F67AC-31AB-4C66-9092-7DC7EA5BAE01}" srcOrd="0" destOrd="0" presId="urn:microsoft.com/office/officeart/2018/2/layout/IconLabelDescriptionList"/>
    <dgm:cxn modelId="{B4A997E9-4809-4517-9302-199D00414D8C}" srcId="{B6B77AA3-82F1-4217-9B5B-E35541B55778}" destId="{A06CCEAD-4BA6-43DD-963D-DC89DC3A32DA}" srcOrd="1" destOrd="0" parTransId="{607F093C-1F80-4E9F-B516-3BA6C4010B15}" sibTransId="{AFCDD2E6-3750-4925-966E-AF6359787E55}"/>
    <dgm:cxn modelId="{1C11BFDF-DF6F-47C9-B01C-07AB54119C20}" type="presParOf" srcId="{616F67AC-31AB-4C66-9092-7DC7EA5BAE01}" destId="{00BFD655-94A4-4CF5-8271-9B34970C3055}" srcOrd="0" destOrd="0" presId="urn:microsoft.com/office/officeart/2018/2/layout/IconLabelDescriptionList"/>
    <dgm:cxn modelId="{90ADF9C4-55A5-42A0-A06C-F34588DF56EA}" type="presParOf" srcId="{00BFD655-94A4-4CF5-8271-9B34970C3055}" destId="{C891829F-AD5A-4AF5-B8D0-0459362911D1}" srcOrd="0" destOrd="0" presId="urn:microsoft.com/office/officeart/2018/2/layout/IconLabelDescriptionList"/>
    <dgm:cxn modelId="{02C30A78-4C8F-4FA2-85AE-11ED67E44373}" type="presParOf" srcId="{00BFD655-94A4-4CF5-8271-9B34970C3055}" destId="{75000F3A-41A9-4E8A-A71F-129073E35AB6}" srcOrd="1" destOrd="0" presId="urn:microsoft.com/office/officeart/2018/2/layout/IconLabelDescriptionList"/>
    <dgm:cxn modelId="{BEFDD0D4-C5DC-4CFA-85F2-361172E40298}" type="presParOf" srcId="{00BFD655-94A4-4CF5-8271-9B34970C3055}" destId="{66AA4DA6-6964-4A3E-8075-810F01A9EFE8}" srcOrd="2" destOrd="0" presId="urn:microsoft.com/office/officeart/2018/2/layout/IconLabelDescriptionList"/>
    <dgm:cxn modelId="{56638428-0F3A-4AF4-B201-754BC2D45D12}" type="presParOf" srcId="{00BFD655-94A4-4CF5-8271-9B34970C3055}" destId="{82BDE491-E015-47CF-8C2A-A801CC4953A1}" srcOrd="3" destOrd="0" presId="urn:microsoft.com/office/officeart/2018/2/layout/IconLabelDescriptionList"/>
    <dgm:cxn modelId="{827589B8-C522-4D72-A033-F85ECF0DA221}" type="presParOf" srcId="{00BFD655-94A4-4CF5-8271-9B34970C3055}" destId="{79C95631-7EEC-4294-9A31-E8B3D3E7C0FF}" srcOrd="4" destOrd="0" presId="urn:microsoft.com/office/officeart/2018/2/layout/IconLabelDescriptionList"/>
    <dgm:cxn modelId="{C8DA5BD5-2497-45D9-9061-76D6CDA21C69}" type="presParOf" srcId="{616F67AC-31AB-4C66-9092-7DC7EA5BAE01}" destId="{66B274EA-CA6D-4416-830D-F1F90E1063FC}" srcOrd="1" destOrd="0" presId="urn:microsoft.com/office/officeart/2018/2/layout/IconLabelDescriptionList"/>
    <dgm:cxn modelId="{8A1DEBFE-88D3-4C5A-98A2-B6E9F8B05BCD}" type="presParOf" srcId="{616F67AC-31AB-4C66-9092-7DC7EA5BAE01}" destId="{436D8C8B-9A94-4499-B6B8-254B512D1361}" srcOrd="2" destOrd="0" presId="urn:microsoft.com/office/officeart/2018/2/layout/IconLabelDescriptionList"/>
    <dgm:cxn modelId="{7D4983A5-A074-4BC5-9B41-9D1FA58149C9}" type="presParOf" srcId="{436D8C8B-9A94-4499-B6B8-254B512D1361}" destId="{6F163C5C-6C1B-4E8E-BF0C-3C37B591C39A}" srcOrd="0" destOrd="0" presId="urn:microsoft.com/office/officeart/2018/2/layout/IconLabelDescriptionList"/>
    <dgm:cxn modelId="{1282240C-CA30-4FA6-918F-45508262279E}" type="presParOf" srcId="{436D8C8B-9A94-4499-B6B8-254B512D1361}" destId="{5239E98E-A78F-4069-9482-D9D8C32D2FCF}" srcOrd="1" destOrd="0" presId="urn:microsoft.com/office/officeart/2018/2/layout/IconLabelDescriptionList"/>
    <dgm:cxn modelId="{3CBF0033-C37B-4CB1-B204-393E05C962C9}" type="presParOf" srcId="{436D8C8B-9A94-4499-B6B8-254B512D1361}" destId="{916349D7-B834-411F-B28C-8DE1783D610E}" srcOrd="2" destOrd="0" presId="urn:microsoft.com/office/officeart/2018/2/layout/IconLabelDescriptionList"/>
    <dgm:cxn modelId="{1FD4D38A-05B3-49DE-B86B-19EE8B4272FA}" type="presParOf" srcId="{436D8C8B-9A94-4499-B6B8-254B512D1361}" destId="{11B89B7F-40BF-459D-9520-5B01B626CAF5}" srcOrd="3" destOrd="0" presId="urn:microsoft.com/office/officeart/2018/2/layout/IconLabelDescriptionList"/>
    <dgm:cxn modelId="{02710457-66CA-4CA6-B8D8-5A1DDDBE2267}" type="presParOf" srcId="{436D8C8B-9A94-4499-B6B8-254B512D1361}" destId="{F8F94EE2-802B-43EE-BB3B-709E29FD0E7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E35FF-009C-41F9-BAEF-A951AA8DD7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B8E6B3-F2C9-4518-949F-D13763D680CE}">
      <dgm:prSet/>
      <dgm:spPr/>
      <dgm:t>
        <a:bodyPr/>
        <a:lstStyle/>
        <a:p>
          <a:r>
            <a:rPr lang="en-US"/>
            <a:t>Actors table: </a:t>
          </a:r>
        </a:p>
      </dgm:t>
    </dgm:pt>
    <dgm:pt modelId="{45D6DDDC-85A1-4F7D-BFAD-E078FC89F1A2}" type="parTrans" cxnId="{AA313088-6923-4037-9897-1C78AF2DC872}">
      <dgm:prSet/>
      <dgm:spPr/>
      <dgm:t>
        <a:bodyPr/>
        <a:lstStyle/>
        <a:p>
          <a:endParaRPr lang="en-US"/>
        </a:p>
      </dgm:t>
    </dgm:pt>
    <dgm:pt modelId="{263337AD-0577-4CA9-8CC7-5F389006ECDB}" type="sibTrans" cxnId="{AA313088-6923-4037-9897-1C78AF2DC872}">
      <dgm:prSet/>
      <dgm:spPr/>
      <dgm:t>
        <a:bodyPr/>
        <a:lstStyle/>
        <a:p>
          <a:endParaRPr lang="en-US"/>
        </a:p>
      </dgm:t>
    </dgm:pt>
    <dgm:pt modelId="{E6F29531-68E8-462E-B7C8-61DFEA909306}">
      <dgm:prSet/>
      <dgm:spPr/>
      <dgm:t>
        <a:bodyPr/>
        <a:lstStyle/>
        <a:p>
          <a:r>
            <a:rPr lang="en-US"/>
            <a:t>Actors and actresses’ names &amp; numerical field (age), </a:t>
          </a:r>
        </a:p>
      </dgm:t>
    </dgm:pt>
    <dgm:pt modelId="{3ED2309A-925A-46A1-955B-CB5D5EAA23C3}" type="parTrans" cxnId="{42E37B30-CD7D-401E-BB4D-D4384D8E4717}">
      <dgm:prSet/>
      <dgm:spPr/>
      <dgm:t>
        <a:bodyPr/>
        <a:lstStyle/>
        <a:p>
          <a:endParaRPr lang="en-US"/>
        </a:p>
      </dgm:t>
    </dgm:pt>
    <dgm:pt modelId="{E0F45B86-46A8-450F-9542-B854E736B975}" type="sibTrans" cxnId="{42E37B30-CD7D-401E-BB4D-D4384D8E4717}">
      <dgm:prSet/>
      <dgm:spPr/>
      <dgm:t>
        <a:bodyPr/>
        <a:lstStyle/>
        <a:p>
          <a:endParaRPr lang="en-US"/>
        </a:p>
      </dgm:t>
    </dgm:pt>
    <dgm:pt modelId="{19ADD22C-9EFB-46DE-879C-AAFE84CF5741}">
      <dgm:prSet/>
      <dgm:spPr/>
      <dgm:t>
        <a:bodyPr/>
        <a:lstStyle/>
        <a:p>
          <a:r>
            <a:rPr lang="en-US"/>
            <a:t>Boolean (living/dead)</a:t>
          </a:r>
        </a:p>
      </dgm:t>
    </dgm:pt>
    <dgm:pt modelId="{104B5609-D755-4207-A879-9D23265002C9}" type="parTrans" cxnId="{FD44B88E-FDD7-469E-8C66-0C456B708236}">
      <dgm:prSet/>
      <dgm:spPr/>
      <dgm:t>
        <a:bodyPr/>
        <a:lstStyle/>
        <a:p>
          <a:endParaRPr lang="en-US"/>
        </a:p>
      </dgm:t>
    </dgm:pt>
    <dgm:pt modelId="{8D876103-B037-44F4-AB43-C47FFA7C947F}" type="sibTrans" cxnId="{FD44B88E-FDD7-469E-8C66-0C456B708236}">
      <dgm:prSet/>
      <dgm:spPr/>
      <dgm:t>
        <a:bodyPr/>
        <a:lstStyle/>
        <a:p>
          <a:endParaRPr lang="en-US"/>
        </a:p>
      </dgm:t>
    </dgm:pt>
    <dgm:pt modelId="{8932AB52-D25B-4F1A-8962-155D8D1E5A62}">
      <dgm:prSet/>
      <dgm:spPr/>
      <dgm:t>
        <a:bodyPr/>
        <a:lstStyle/>
        <a:p>
          <a:r>
            <a:rPr lang="en-US"/>
            <a:t>Film table: </a:t>
          </a:r>
        </a:p>
      </dgm:t>
    </dgm:pt>
    <dgm:pt modelId="{098BD193-B122-4B81-9337-0F972C4EBA50}" type="parTrans" cxnId="{FFC03B34-1BA6-4077-BB4E-DE78E466A89A}">
      <dgm:prSet/>
      <dgm:spPr/>
      <dgm:t>
        <a:bodyPr/>
        <a:lstStyle/>
        <a:p>
          <a:endParaRPr lang="en-US"/>
        </a:p>
      </dgm:t>
    </dgm:pt>
    <dgm:pt modelId="{430E8507-4946-4C6D-88FC-89C606FD1E6D}" type="sibTrans" cxnId="{FFC03B34-1BA6-4077-BB4E-DE78E466A89A}">
      <dgm:prSet/>
      <dgm:spPr/>
      <dgm:t>
        <a:bodyPr/>
        <a:lstStyle/>
        <a:p>
          <a:endParaRPr lang="en-US"/>
        </a:p>
      </dgm:t>
    </dgm:pt>
    <dgm:pt modelId="{2EAB67B5-51D8-4155-9EEE-9B35507C3D89}">
      <dgm:prSet/>
      <dgm:spPr/>
      <dgm:t>
        <a:bodyPr/>
        <a:lstStyle/>
        <a:p>
          <a:r>
            <a:rPr lang="en-US"/>
            <a:t>character field for original title</a:t>
          </a:r>
        </a:p>
      </dgm:t>
    </dgm:pt>
    <dgm:pt modelId="{6761B9D2-E1B6-4F90-A5FA-B95C792C9B68}" type="parTrans" cxnId="{323749B6-DDA1-4B64-8E64-FB8086AEE545}">
      <dgm:prSet/>
      <dgm:spPr/>
      <dgm:t>
        <a:bodyPr/>
        <a:lstStyle/>
        <a:p>
          <a:endParaRPr lang="en-US"/>
        </a:p>
      </dgm:t>
    </dgm:pt>
    <dgm:pt modelId="{D461DB8C-9828-4119-BCE1-E8CE9622168F}" type="sibTrans" cxnId="{323749B6-DDA1-4B64-8E64-FB8086AEE545}">
      <dgm:prSet/>
      <dgm:spPr/>
      <dgm:t>
        <a:bodyPr/>
        <a:lstStyle/>
        <a:p>
          <a:endParaRPr lang="en-US"/>
        </a:p>
      </dgm:t>
    </dgm:pt>
    <dgm:pt modelId="{35537AA7-5A8B-4020-9231-795E82F22D95}">
      <dgm:prSet/>
      <dgm:spPr/>
      <dgm:t>
        <a:bodyPr/>
        <a:lstStyle/>
        <a:p>
          <a:r>
            <a:rPr lang="en-US"/>
            <a:t>average critic rating</a:t>
          </a:r>
        </a:p>
      </dgm:t>
    </dgm:pt>
    <dgm:pt modelId="{B6A47B1B-CF55-4504-983C-02F0930181D2}" type="parTrans" cxnId="{C5AE32E1-02A7-474A-A3EC-00119EDEB61A}">
      <dgm:prSet/>
      <dgm:spPr/>
      <dgm:t>
        <a:bodyPr/>
        <a:lstStyle/>
        <a:p>
          <a:endParaRPr lang="en-US"/>
        </a:p>
      </dgm:t>
    </dgm:pt>
    <dgm:pt modelId="{A082891D-907C-4EB3-8BD3-E74C4B19095E}" type="sibTrans" cxnId="{C5AE32E1-02A7-474A-A3EC-00119EDEB61A}">
      <dgm:prSet/>
      <dgm:spPr/>
      <dgm:t>
        <a:bodyPr/>
        <a:lstStyle/>
        <a:p>
          <a:endParaRPr lang="en-US"/>
        </a:p>
      </dgm:t>
    </dgm:pt>
    <dgm:pt modelId="{2A428313-1FF8-4551-BB74-1D1A620B3373}">
      <dgm:prSet/>
      <dgm:spPr/>
      <dgm:t>
        <a:bodyPr/>
        <a:lstStyle/>
        <a:p>
          <a:r>
            <a:rPr lang="en-US"/>
            <a:t>film field</a:t>
          </a:r>
        </a:p>
      </dgm:t>
    </dgm:pt>
    <dgm:pt modelId="{47C81623-670B-41B9-A07A-84BD3A6233ED}" type="parTrans" cxnId="{150FE241-1DA8-4351-BE22-285FC1F352D5}">
      <dgm:prSet/>
      <dgm:spPr/>
      <dgm:t>
        <a:bodyPr/>
        <a:lstStyle/>
        <a:p>
          <a:endParaRPr lang="en-US"/>
        </a:p>
      </dgm:t>
    </dgm:pt>
    <dgm:pt modelId="{3AD8FD85-FC8E-41CF-BFCD-9543156B323C}" type="sibTrans" cxnId="{150FE241-1DA8-4351-BE22-285FC1F352D5}">
      <dgm:prSet/>
      <dgm:spPr/>
      <dgm:t>
        <a:bodyPr/>
        <a:lstStyle/>
        <a:p>
          <a:endParaRPr lang="en-US"/>
        </a:p>
      </dgm:t>
    </dgm:pt>
    <dgm:pt modelId="{1518F8E7-05BF-4923-8F6E-A43DA42BCA5A}">
      <dgm:prSet/>
      <dgm:spPr/>
      <dgm:t>
        <a:bodyPr/>
        <a:lstStyle/>
        <a:p>
          <a:r>
            <a:rPr lang="en-US"/>
            <a:t>datetime field for runtime</a:t>
          </a:r>
        </a:p>
      </dgm:t>
    </dgm:pt>
    <dgm:pt modelId="{67D0591C-EC7C-4F79-BACD-7AB8A3548246}" type="parTrans" cxnId="{59D52326-A855-4711-9172-F1BC2647F32B}">
      <dgm:prSet/>
      <dgm:spPr/>
      <dgm:t>
        <a:bodyPr/>
        <a:lstStyle/>
        <a:p>
          <a:endParaRPr lang="en-US"/>
        </a:p>
      </dgm:t>
    </dgm:pt>
    <dgm:pt modelId="{B2A8D18E-DAB5-4E12-93FD-C3BC3F8632DA}" type="sibTrans" cxnId="{59D52326-A855-4711-9172-F1BC2647F32B}">
      <dgm:prSet/>
      <dgm:spPr/>
      <dgm:t>
        <a:bodyPr/>
        <a:lstStyle/>
        <a:p>
          <a:endParaRPr lang="en-US"/>
        </a:p>
      </dgm:t>
    </dgm:pt>
    <dgm:pt modelId="{00EE811C-4C3E-431A-94FF-5299E7B98B79}">
      <dgm:prSet/>
      <dgm:spPr/>
      <dgm:t>
        <a:bodyPr/>
        <a:lstStyle/>
        <a:p>
          <a:r>
            <a:rPr lang="en-US"/>
            <a:t>Producers table: producer’s name: producer’s name / links to film table</a:t>
          </a:r>
        </a:p>
      </dgm:t>
    </dgm:pt>
    <dgm:pt modelId="{EAFDA5BD-7E45-44CD-B114-F1502C7057B4}" type="parTrans" cxnId="{E005E1B3-5025-4E43-89EE-040C246D6DE6}">
      <dgm:prSet/>
      <dgm:spPr/>
      <dgm:t>
        <a:bodyPr/>
        <a:lstStyle/>
        <a:p>
          <a:endParaRPr lang="en-US"/>
        </a:p>
      </dgm:t>
    </dgm:pt>
    <dgm:pt modelId="{56D2CE5C-D999-4AD4-BEB9-DCBE60A60697}" type="sibTrans" cxnId="{E005E1B3-5025-4E43-89EE-040C246D6DE6}">
      <dgm:prSet/>
      <dgm:spPr/>
      <dgm:t>
        <a:bodyPr/>
        <a:lstStyle/>
        <a:p>
          <a:endParaRPr lang="en-US"/>
        </a:p>
      </dgm:t>
    </dgm:pt>
    <dgm:pt modelId="{61BA45BE-2C1F-4A53-8CF5-56499D0DF310}">
      <dgm:prSet/>
      <dgm:spPr/>
      <dgm:t>
        <a:bodyPr/>
        <a:lstStyle/>
        <a:p>
          <a:r>
            <a:rPr lang="en-US"/>
            <a:t>Characters table: character name / links the actors and film tables</a:t>
          </a:r>
        </a:p>
      </dgm:t>
    </dgm:pt>
    <dgm:pt modelId="{9350CC9B-EBE9-4C0E-A22C-219527D6AE7F}" type="parTrans" cxnId="{51F95115-4A92-4257-B7F0-0BB846FA6834}">
      <dgm:prSet/>
      <dgm:spPr/>
      <dgm:t>
        <a:bodyPr/>
        <a:lstStyle/>
        <a:p>
          <a:endParaRPr lang="en-US"/>
        </a:p>
      </dgm:t>
    </dgm:pt>
    <dgm:pt modelId="{34CD9C18-A7AF-4ACE-BBE8-00D6590140ED}" type="sibTrans" cxnId="{51F95115-4A92-4257-B7F0-0BB846FA6834}">
      <dgm:prSet/>
      <dgm:spPr/>
      <dgm:t>
        <a:bodyPr/>
        <a:lstStyle/>
        <a:p>
          <a:endParaRPr lang="en-US"/>
        </a:p>
      </dgm:t>
    </dgm:pt>
    <dgm:pt modelId="{C7DFDB4F-3141-4654-9310-34DD11046BEE}" type="pres">
      <dgm:prSet presAssocID="{D99E35FF-009C-41F9-BAEF-A951AA8DD7BD}" presName="linear" presStyleCnt="0">
        <dgm:presLayoutVars>
          <dgm:animLvl val="lvl"/>
          <dgm:resizeHandles val="exact"/>
        </dgm:presLayoutVars>
      </dgm:prSet>
      <dgm:spPr/>
    </dgm:pt>
    <dgm:pt modelId="{0EA68172-2254-47F5-B841-D51A7821C8D1}" type="pres">
      <dgm:prSet presAssocID="{47B8E6B3-F2C9-4518-949F-D13763D680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460D2B-7ED5-4C84-8F00-D56A079E9B40}" type="pres">
      <dgm:prSet presAssocID="{47B8E6B3-F2C9-4518-949F-D13763D680CE}" presName="childText" presStyleLbl="revTx" presStyleIdx="0" presStyleCnt="2">
        <dgm:presLayoutVars>
          <dgm:bulletEnabled val="1"/>
        </dgm:presLayoutVars>
      </dgm:prSet>
      <dgm:spPr/>
    </dgm:pt>
    <dgm:pt modelId="{2134316C-50B9-41C7-B280-D1FA6F342687}" type="pres">
      <dgm:prSet presAssocID="{8932AB52-D25B-4F1A-8962-155D8D1E5A6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7305F2-4E57-4EEE-8812-57234634935B}" type="pres">
      <dgm:prSet presAssocID="{8932AB52-D25B-4F1A-8962-155D8D1E5A62}" presName="childText" presStyleLbl="revTx" presStyleIdx="1" presStyleCnt="2">
        <dgm:presLayoutVars>
          <dgm:bulletEnabled val="1"/>
        </dgm:presLayoutVars>
      </dgm:prSet>
      <dgm:spPr/>
    </dgm:pt>
    <dgm:pt modelId="{D14DE7E8-C377-4BAD-8E60-93C09F693F37}" type="pres">
      <dgm:prSet presAssocID="{00EE811C-4C3E-431A-94FF-5299E7B98B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853B03-FBFB-4267-B7F9-BA1D56815057}" type="pres">
      <dgm:prSet presAssocID="{56D2CE5C-D999-4AD4-BEB9-DCBE60A60697}" presName="spacer" presStyleCnt="0"/>
      <dgm:spPr/>
    </dgm:pt>
    <dgm:pt modelId="{789D050E-F726-484F-9F41-D9497A632677}" type="pres">
      <dgm:prSet presAssocID="{61BA45BE-2C1F-4A53-8CF5-56499D0DF31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C208901-58E1-4176-813A-B6D79D6220EB}" type="presOf" srcId="{19ADD22C-9EFB-46DE-879C-AAFE84CF5741}" destId="{1D460D2B-7ED5-4C84-8F00-D56A079E9B40}" srcOrd="0" destOrd="1" presId="urn:microsoft.com/office/officeart/2005/8/layout/vList2"/>
    <dgm:cxn modelId="{51F95115-4A92-4257-B7F0-0BB846FA6834}" srcId="{D99E35FF-009C-41F9-BAEF-A951AA8DD7BD}" destId="{61BA45BE-2C1F-4A53-8CF5-56499D0DF310}" srcOrd="3" destOrd="0" parTransId="{9350CC9B-EBE9-4C0E-A22C-219527D6AE7F}" sibTransId="{34CD9C18-A7AF-4ACE-BBE8-00D6590140ED}"/>
    <dgm:cxn modelId="{FF9D9F1F-341C-47F3-BD11-ADF508A97DE4}" type="presOf" srcId="{2A428313-1FF8-4551-BB74-1D1A620B3373}" destId="{977305F2-4E57-4EEE-8812-57234634935B}" srcOrd="0" destOrd="2" presId="urn:microsoft.com/office/officeart/2005/8/layout/vList2"/>
    <dgm:cxn modelId="{59D52326-A855-4711-9172-F1BC2647F32B}" srcId="{8932AB52-D25B-4F1A-8962-155D8D1E5A62}" destId="{1518F8E7-05BF-4923-8F6E-A43DA42BCA5A}" srcOrd="3" destOrd="0" parTransId="{67D0591C-EC7C-4F79-BACD-7AB8A3548246}" sibTransId="{B2A8D18E-DAB5-4E12-93FD-C3BC3F8632DA}"/>
    <dgm:cxn modelId="{38AE5F2D-CDE9-442B-8251-B5373B13E7FB}" type="presOf" srcId="{00EE811C-4C3E-431A-94FF-5299E7B98B79}" destId="{D14DE7E8-C377-4BAD-8E60-93C09F693F37}" srcOrd="0" destOrd="0" presId="urn:microsoft.com/office/officeart/2005/8/layout/vList2"/>
    <dgm:cxn modelId="{42E37B30-CD7D-401E-BB4D-D4384D8E4717}" srcId="{47B8E6B3-F2C9-4518-949F-D13763D680CE}" destId="{E6F29531-68E8-462E-B7C8-61DFEA909306}" srcOrd="0" destOrd="0" parTransId="{3ED2309A-925A-46A1-955B-CB5D5EAA23C3}" sibTransId="{E0F45B86-46A8-450F-9542-B854E736B975}"/>
    <dgm:cxn modelId="{05A89632-7BF1-484A-9AF5-12ED1F448E3C}" type="presOf" srcId="{2EAB67B5-51D8-4155-9EEE-9B35507C3D89}" destId="{977305F2-4E57-4EEE-8812-57234634935B}" srcOrd="0" destOrd="0" presId="urn:microsoft.com/office/officeart/2005/8/layout/vList2"/>
    <dgm:cxn modelId="{FFC03B34-1BA6-4077-BB4E-DE78E466A89A}" srcId="{D99E35FF-009C-41F9-BAEF-A951AA8DD7BD}" destId="{8932AB52-D25B-4F1A-8962-155D8D1E5A62}" srcOrd="1" destOrd="0" parTransId="{098BD193-B122-4B81-9337-0F972C4EBA50}" sibTransId="{430E8507-4946-4C6D-88FC-89C606FD1E6D}"/>
    <dgm:cxn modelId="{2D3FEA5D-F6C0-43EE-B868-EB3273BB741B}" type="presOf" srcId="{8932AB52-D25B-4F1A-8962-155D8D1E5A62}" destId="{2134316C-50B9-41C7-B280-D1FA6F342687}" srcOrd="0" destOrd="0" presId="urn:microsoft.com/office/officeart/2005/8/layout/vList2"/>
    <dgm:cxn modelId="{150FE241-1DA8-4351-BE22-285FC1F352D5}" srcId="{8932AB52-D25B-4F1A-8962-155D8D1E5A62}" destId="{2A428313-1FF8-4551-BB74-1D1A620B3373}" srcOrd="2" destOrd="0" parTransId="{47C81623-670B-41B9-A07A-84BD3A6233ED}" sibTransId="{3AD8FD85-FC8E-41CF-BFCD-9543156B323C}"/>
    <dgm:cxn modelId="{F24A6569-4343-4BC3-AC6D-7A3820364AC3}" type="presOf" srcId="{47B8E6B3-F2C9-4518-949F-D13763D680CE}" destId="{0EA68172-2254-47F5-B841-D51A7821C8D1}" srcOrd="0" destOrd="0" presId="urn:microsoft.com/office/officeart/2005/8/layout/vList2"/>
    <dgm:cxn modelId="{AA313088-6923-4037-9897-1C78AF2DC872}" srcId="{D99E35FF-009C-41F9-BAEF-A951AA8DD7BD}" destId="{47B8E6B3-F2C9-4518-949F-D13763D680CE}" srcOrd="0" destOrd="0" parTransId="{45D6DDDC-85A1-4F7D-BFAD-E078FC89F1A2}" sibTransId="{263337AD-0577-4CA9-8CC7-5F389006ECDB}"/>
    <dgm:cxn modelId="{FD44B88E-FDD7-469E-8C66-0C456B708236}" srcId="{47B8E6B3-F2C9-4518-949F-D13763D680CE}" destId="{19ADD22C-9EFB-46DE-879C-AAFE84CF5741}" srcOrd="1" destOrd="0" parTransId="{104B5609-D755-4207-A879-9D23265002C9}" sibTransId="{8D876103-B037-44F4-AB43-C47FFA7C947F}"/>
    <dgm:cxn modelId="{14836D9E-5CF8-4A60-AFC9-91D467B72C25}" type="presOf" srcId="{D99E35FF-009C-41F9-BAEF-A951AA8DD7BD}" destId="{C7DFDB4F-3141-4654-9310-34DD11046BEE}" srcOrd="0" destOrd="0" presId="urn:microsoft.com/office/officeart/2005/8/layout/vList2"/>
    <dgm:cxn modelId="{E005E1B3-5025-4E43-89EE-040C246D6DE6}" srcId="{D99E35FF-009C-41F9-BAEF-A951AA8DD7BD}" destId="{00EE811C-4C3E-431A-94FF-5299E7B98B79}" srcOrd="2" destOrd="0" parTransId="{EAFDA5BD-7E45-44CD-B114-F1502C7057B4}" sibTransId="{56D2CE5C-D999-4AD4-BEB9-DCBE60A60697}"/>
    <dgm:cxn modelId="{810F2FB5-9EA3-49A6-ADF8-39D203A3A55A}" type="presOf" srcId="{35537AA7-5A8B-4020-9231-795E82F22D95}" destId="{977305F2-4E57-4EEE-8812-57234634935B}" srcOrd="0" destOrd="1" presId="urn:microsoft.com/office/officeart/2005/8/layout/vList2"/>
    <dgm:cxn modelId="{323749B6-DDA1-4B64-8E64-FB8086AEE545}" srcId="{8932AB52-D25B-4F1A-8962-155D8D1E5A62}" destId="{2EAB67B5-51D8-4155-9EEE-9B35507C3D89}" srcOrd="0" destOrd="0" parTransId="{6761B9D2-E1B6-4F90-A5FA-B95C792C9B68}" sibTransId="{D461DB8C-9828-4119-BCE1-E8CE9622168F}"/>
    <dgm:cxn modelId="{AE1D23BE-BD1A-4EA3-A3AB-884FFC67F65D}" type="presOf" srcId="{1518F8E7-05BF-4923-8F6E-A43DA42BCA5A}" destId="{977305F2-4E57-4EEE-8812-57234634935B}" srcOrd="0" destOrd="3" presId="urn:microsoft.com/office/officeart/2005/8/layout/vList2"/>
    <dgm:cxn modelId="{E64400CA-C78D-4835-8820-489DA3ECBB1C}" type="presOf" srcId="{61BA45BE-2C1F-4A53-8CF5-56499D0DF310}" destId="{789D050E-F726-484F-9F41-D9497A632677}" srcOrd="0" destOrd="0" presId="urn:microsoft.com/office/officeart/2005/8/layout/vList2"/>
    <dgm:cxn modelId="{C5AE32E1-02A7-474A-A3EC-00119EDEB61A}" srcId="{8932AB52-D25B-4F1A-8962-155D8D1E5A62}" destId="{35537AA7-5A8B-4020-9231-795E82F22D95}" srcOrd="1" destOrd="0" parTransId="{B6A47B1B-CF55-4504-983C-02F0930181D2}" sibTransId="{A082891D-907C-4EB3-8BD3-E74C4B19095E}"/>
    <dgm:cxn modelId="{FF1AE5F7-F9F6-4D9D-80E8-BDEE82EC4C49}" type="presOf" srcId="{E6F29531-68E8-462E-B7C8-61DFEA909306}" destId="{1D460D2B-7ED5-4C84-8F00-D56A079E9B40}" srcOrd="0" destOrd="0" presId="urn:microsoft.com/office/officeart/2005/8/layout/vList2"/>
    <dgm:cxn modelId="{74FA980F-27D4-4AB1-AC72-FA909CA1BD1D}" type="presParOf" srcId="{C7DFDB4F-3141-4654-9310-34DD11046BEE}" destId="{0EA68172-2254-47F5-B841-D51A7821C8D1}" srcOrd="0" destOrd="0" presId="urn:microsoft.com/office/officeart/2005/8/layout/vList2"/>
    <dgm:cxn modelId="{83876DFA-66F0-471D-8B48-2832D2C352C0}" type="presParOf" srcId="{C7DFDB4F-3141-4654-9310-34DD11046BEE}" destId="{1D460D2B-7ED5-4C84-8F00-D56A079E9B40}" srcOrd="1" destOrd="0" presId="urn:microsoft.com/office/officeart/2005/8/layout/vList2"/>
    <dgm:cxn modelId="{4FDA01E8-E637-4999-8651-082DA13EC91E}" type="presParOf" srcId="{C7DFDB4F-3141-4654-9310-34DD11046BEE}" destId="{2134316C-50B9-41C7-B280-D1FA6F342687}" srcOrd="2" destOrd="0" presId="urn:microsoft.com/office/officeart/2005/8/layout/vList2"/>
    <dgm:cxn modelId="{42A83089-4CC2-4D5D-9436-2D0630A003BB}" type="presParOf" srcId="{C7DFDB4F-3141-4654-9310-34DD11046BEE}" destId="{977305F2-4E57-4EEE-8812-57234634935B}" srcOrd="3" destOrd="0" presId="urn:microsoft.com/office/officeart/2005/8/layout/vList2"/>
    <dgm:cxn modelId="{D6222F26-1A57-4EB6-8D5D-4E707F203DE0}" type="presParOf" srcId="{C7DFDB4F-3141-4654-9310-34DD11046BEE}" destId="{D14DE7E8-C377-4BAD-8E60-93C09F693F37}" srcOrd="4" destOrd="0" presId="urn:microsoft.com/office/officeart/2005/8/layout/vList2"/>
    <dgm:cxn modelId="{D31CD31E-A5ED-479D-A513-AD5BAC59BF6D}" type="presParOf" srcId="{C7DFDB4F-3141-4654-9310-34DD11046BEE}" destId="{B3853B03-FBFB-4267-B7F9-BA1D56815057}" srcOrd="5" destOrd="0" presId="urn:microsoft.com/office/officeart/2005/8/layout/vList2"/>
    <dgm:cxn modelId="{8A45A5E2-7A0E-4A88-B5C3-3C36880BE545}" type="presParOf" srcId="{C7DFDB4F-3141-4654-9310-34DD11046BEE}" destId="{789D050E-F726-484F-9F41-D9497A6326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598D75-86BF-4B8C-B060-11CC173631A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10BF93-8CE0-44B2-B54F-1D421A986B81}">
      <dgm:prSet/>
      <dgm:spPr/>
      <dgm:t>
        <a:bodyPr/>
        <a:lstStyle/>
        <a:p>
          <a:r>
            <a:rPr lang="en-US"/>
            <a:t>Translation: conversion of data from formats used in one system to formats which can be used in another system.</a:t>
          </a:r>
        </a:p>
      </dgm:t>
    </dgm:pt>
    <dgm:pt modelId="{CBB1E320-9127-4162-A0B1-29A2A6CB1D88}" type="parTrans" cxnId="{775A4837-F9E0-453A-9162-D893D2632ED3}">
      <dgm:prSet/>
      <dgm:spPr/>
      <dgm:t>
        <a:bodyPr/>
        <a:lstStyle/>
        <a:p>
          <a:endParaRPr lang="en-US"/>
        </a:p>
      </dgm:t>
    </dgm:pt>
    <dgm:pt modelId="{1726BDEE-6414-4558-89D0-E508815C8B6F}" type="sibTrans" cxnId="{775A4837-F9E0-453A-9162-D893D2632ED3}">
      <dgm:prSet/>
      <dgm:spPr/>
      <dgm:t>
        <a:bodyPr/>
        <a:lstStyle/>
        <a:p>
          <a:endParaRPr lang="en-US"/>
        </a:p>
      </dgm:t>
    </dgm:pt>
    <dgm:pt modelId="{E1F0304C-436F-4474-8801-5D12BC0CFFAD}">
      <dgm:prSet/>
      <dgm:spPr/>
      <dgm:t>
        <a:bodyPr/>
        <a:lstStyle/>
        <a:p>
          <a:r>
            <a:rPr lang="en-US"/>
            <a:t>Choice of columns and mapping to the relevant data types:</a:t>
          </a:r>
        </a:p>
      </dgm:t>
    </dgm:pt>
    <dgm:pt modelId="{42C21ABB-15D0-461F-8DC8-15A50044E328}" type="parTrans" cxnId="{394FBC7D-DF2F-44AB-8FD6-A85F879C0180}">
      <dgm:prSet/>
      <dgm:spPr/>
      <dgm:t>
        <a:bodyPr/>
        <a:lstStyle/>
        <a:p>
          <a:endParaRPr lang="en-US"/>
        </a:p>
      </dgm:t>
    </dgm:pt>
    <dgm:pt modelId="{2D3CD5DC-19E2-49AD-AD00-1ABA02B58549}" type="sibTrans" cxnId="{394FBC7D-DF2F-44AB-8FD6-A85F879C0180}">
      <dgm:prSet/>
      <dgm:spPr/>
      <dgm:t>
        <a:bodyPr/>
        <a:lstStyle/>
        <a:p>
          <a:endParaRPr lang="en-US"/>
        </a:p>
      </dgm:t>
    </dgm:pt>
    <dgm:pt modelId="{E82222BE-9293-413B-920A-52C2BB2C4731}">
      <dgm:prSet/>
      <dgm:spPr/>
      <dgm:t>
        <a:bodyPr/>
        <a:lstStyle/>
        <a:p>
          <a:r>
            <a:rPr lang="en-US"/>
            <a:t>for easy understanding and improve</a:t>
          </a:r>
        </a:p>
      </dgm:t>
    </dgm:pt>
    <dgm:pt modelId="{FACD7023-E52C-4B73-A117-98681A02AE5E}" type="parTrans" cxnId="{12118276-B336-46C1-A2E1-5A786023753B}">
      <dgm:prSet/>
      <dgm:spPr/>
      <dgm:t>
        <a:bodyPr/>
        <a:lstStyle/>
        <a:p>
          <a:endParaRPr lang="en-US"/>
        </a:p>
      </dgm:t>
    </dgm:pt>
    <dgm:pt modelId="{D19113DC-FDAA-44BC-8AFE-1FB1F0500E14}" type="sibTrans" cxnId="{12118276-B336-46C1-A2E1-5A786023753B}">
      <dgm:prSet/>
      <dgm:spPr/>
      <dgm:t>
        <a:bodyPr/>
        <a:lstStyle/>
        <a:p>
          <a:endParaRPr lang="en-US"/>
        </a:p>
      </dgm:t>
    </dgm:pt>
    <dgm:pt modelId="{DF25336D-9E72-4960-8E86-B44B45078F56}">
      <dgm:prSet/>
      <dgm:spPr/>
      <dgm:t>
        <a:bodyPr/>
        <a:lstStyle/>
        <a:p>
          <a:r>
            <a:rPr lang="en-US"/>
            <a:t>Important for display</a:t>
          </a:r>
        </a:p>
      </dgm:t>
    </dgm:pt>
    <dgm:pt modelId="{D920DEA7-4C48-4109-8AB7-331CC145D844}" type="parTrans" cxnId="{C54EDC3A-7A59-4669-96B6-042C2AE6BA05}">
      <dgm:prSet/>
      <dgm:spPr/>
      <dgm:t>
        <a:bodyPr/>
        <a:lstStyle/>
        <a:p>
          <a:endParaRPr lang="en-US"/>
        </a:p>
      </dgm:t>
    </dgm:pt>
    <dgm:pt modelId="{9089AA32-6341-41CC-96E2-A65F4CE83F63}" type="sibTrans" cxnId="{C54EDC3A-7A59-4669-96B6-042C2AE6BA05}">
      <dgm:prSet/>
      <dgm:spPr/>
      <dgm:t>
        <a:bodyPr/>
        <a:lstStyle/>
        <a:p>
          <a:endParaRPr lang="en-US"/>
        </a:p>
      </dgm:t>
    </dgm:pt>
    <dgm:pt modelId="{4F3BA0FA-6DAB-411E-AC91-DD124B21E188}" type="pres">
      <dgm:prSet presAssocID="{D6598D75-86BF-4B8C-B060-11CC173631A4}" presName="linear" presStyleCnt="0">
        <dgm:presLayoutVars>
          <dgm:animLvl val="lvl"/>
          <dgm:resizeHandles val="exact"/>
        </dgm:presLayoutVars>
      </dgm:prSet>
      <dgm:spPr/>
    </dgm:pt>
    <dgm:pt modelId="{ED83BF7F-92B3-4875-A17C-6C4DCFEEEA2B}" type="pres">
      <dgm:prSet presAssocID="{AA10BF93-8CE0-44B2-B54F-1D421A986B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C2F657-0E1E-4BC5-9C9E-7FE4558E391A}" type="pres">
      <dgm:prSet presAssocID="{1726BDEE-6414-4558-89D0-E508815C8B6F}" presName="spacer" presStyleCnt="0"/>
      <dgm:spPr/>
    </dgm:pt>
    <dgm:pt modelId="{8EE35DEB-3BA7-4E18-9356-49577E1C0522}" type="pres">
      <dgm:prSet presAssocID="{E1F0304C-436F-4474-8801-5D12BC0CFFA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1C4176-08AD-49AB-9427-304289C75D1C}" type="pres">
      <dgm:prSet presAssocID="{E1F0304C-436F-4474-8801-5D12BC0CFFA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4553730-9249-4B4C-A210-E46FE6E5D024}" type="presOf" srcId="{DF25336D-9E72-4960-8E86-B44B45078F56}" destId="{351C4176-08AD-49AB-9427-304289C75D1C}" srcOrd="0" destOrd="1" presId="urn:microsoft.com/office/officeart/2005/8/layout/vList2"/>
    <dgm:cxn modelId="{775A4837-F9E0-453A-9162-D893D2632ED3}" srcId="{D6598D75-86BF-4B8C-B060-11CC173631A4}" destId="{AA10BF93-8CE0-44B2-B54F-1D421A986B81}" srcOrd="0" destOrd="0" parTransId="{CBB1E320-9127-4162-A0B1-29A2A6CB1D88}" sibTransId="{1726BDEE-6414-4558-89D0-E508815C8B6F}"/>
    <dgm:cxn modelId="{C54EDC3A-7A59-4669-96B6-042C2AE6BA05}" srcId="{E1F0304C-436F-4474-8801-5D12BC0CFFAD}" destId="{DF25336D-9E72-4960-8E86-B44B45078F56}" srcOrd="1" destOrd="0" parTransId="{D920DEA7-4C48-4109-8AB7-331CC145D844}" sibTransId="{9089AA32-6341-41CC-96E2-A65F4CE83F63}"/>
    <dgm:cxn modelId="{98A46D6A-EB24-4997-98D5-F19CA107C677}" type="presOf" srcId="{E1F0304C-436F-4474-8801-5D12BC0CFFAD}" destId="{8EE35DEB-3BA7-4E18-9356-49577E1C0522}" srcOrd="0" destOrd="0" presId="urn:microsoft.com/office/officeart/2005/8/layout/vList2"/>
    <dgm:cxn modelId="{12118276-B336-46C1-A2E1-5A786023753B}" srcId="{E1F0304C-436F-4474-8801-5D12BC0CFFAD}" destId="{E82222BE-9293-413B-920A-52C2BB2C4731}" srcOrd="0" destOrd="0" parTransId="{FACD7023-E52C-4B73-A117-98681A02AE5E}" sibTransId="{D19113DC-FDAA-44BC-8AFE-1FB1F0500E14}"/>
    <dgm:cxn modelId="{71320A58-A241-494D-833B-EE05495285E5}" type="presOf" srcId="{D6598D75-86BF-4B8C-B060-11CC173631A4}" destId="{4F3BA0FA-6DAB-411E-AC91-DD124B21E188}" srcOrd="0" destOrd="0" presId="urn:microsoft.com/office/officeart/2005/8/layout/vList2"/>
    <dgm:cxn modelId="{394FBC7D-DF2F-44AB-8FD6-A85F879C0180}" srcId="{D6598D75-86BF-4B8C-B060-11CC173631A4}" destId="{E1F0304C-436F-4474-8801-5D12BC0CFFAD}" srcOrd="1" destOrd="0" parTransId="{42C21ABB-15D0-461F-8DC8-15A50044E328}" sibTransId="{2D3CD5DC-19E2-49AD-AD00-1ABA02B58549}"/>
    <dgm:cxn modelId="{7BA74D8D-D237-42DF-9EFE-228EA87C5BA0}" type="presOf" srcId="{AA10BF93-8CE0-44B2-B54F-1D421A986B81}" destId="{ED83BF7F-92B3-4875-A17C-6C4DCFEEEA2B}" srcOrd="0" destOrd="0" presId="urn:microsoft.com/office/officeart/2005/8/layout/vList2"/>
    <dgm:cxn modelId="{DE8FC5F7-1F86-43BD-95B9-0F9851ED9FD8}" type="presOf" srcId="{E82222BE-9293-413B-920A-52C2BB2C4731}" destId="{351C4176-08AD-49AB-9427-304289C75D1C}" srcOrd="0" destOrd="0" presId="urn:microsoft.com/office/officeart/2005/8/layout/vList2"/>
    <dgm:cxn modelId="{112DAA72-81FA-4BEF-BDBB-3AA81D21B6E7}" type="presParOf" srcId="{4F3BA0FA-6DAB-411E-AC91-DD124B21E188}" destId="{ED83BF7F-92B3-4875-A17C-6C4DCFEEEA2B}" srcOrd="0" destOrd="0" presId="urn:microsoft.com/office/officeart/2005/8/layout/vList2"/>
    <dgm:cxn modelId="{D7E28C98-C494-43BC-A078-66C2AD83FB36}" type="presParOf" srcId="{4F3BA0FA-6DAB-411E-AC91-DD124B21E188}" destId="{41C2F657-0E1E-4BC5-9C9E-7FE4558E391A}" srcOrd="1" destOrd="0" presId="urn:microsoft.com/office/officeart/2005/8/layout/vList2"/>
    <dgm:cxn modelId="{4B151063-CEBB-423E-BB8F-7C4D898F1503}" type="presParOf" srcId="{4F3BA0FA-6DAB-411E-AC91-DD124B21E188}" destId="{8EE35DEB-3BA7-4E18-9356-49577E1C0522}" srcOrd="2" destOrd="0" presId="urn:microsoft.com/office/officeart/2005/8/layout/vList2"/>
    <dgm:cxn modelId="{39039CE8-7EBE-401D-8E92-B91F77DE736D}" type="presParOf" srcId="{4F3BA0FA-6DAB-411E-AC91-DD124B21E188}" destId="{351C4176-08AD-49AB-9427-304289C75D1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</a:t>
          </a:r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19B0A787-AB6F-4C75-97FD-5015E9D1A29F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0BF2B1D0-6AA3-4F21-843C-579B8304D928}" type="pres">
      <dgm:prSet presAssocID="{40FC4FFE-8987-4A26-B7F4-8A516F18ADAE}" presName="compNode" presStyleCnt="0"/>
      <dgm:spPr/>
    </dgm:pt>
    <dgm:pt modelId="{93358542-B202-4DC5-B445-E05A09764E58}" type="pres">
      <dgm:prSet presAssocID="{40FC4FFE-8987-4A26-B7F4-8A516F18ADAE}" presName="bgRect" presStyleLbl="bgShp" presStyleIdx="0" presStyleCnt="3"/>
      <dgm:spPr/>
    </dgm:pt>
    <dgm:pt modelId="{45BEAE14-55B3-4FA5-90C2-ED2751903E53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6B5F899-B545-41BC-ACE7-45C0621AFE41}" type="pres">
      <dgm:prSet presAssocID="{40FC4FFE-8987-4A26-B7F4-8A516F18ADAE}" presName="spaceRect" presStyleCnt="0"/>
      <dgm:spPr/>
    </dgm:pt>
    <dgm:pt modelId="{D7D346B6-6C46-4824-9144-3A448D1D32DA}" type="pres">
      <dgm:prSet presAssocID="{40FC4FFE-8987-4A26-B7F4-8A516F18ADAE}" presName="parTx" presStyleLbl="revTx" presStyleIdx="0" presStyleCnt="3">
        <dgm:presLayoutVars>
          <dgm:chMax val="0"/>
          <dgm:chPref val="0"/>
        </dgm:presLayoutVars>
      </dgm:prSet>
      <dgm:spPr/>
    </dgm:pt>
    <dgm:pt modelId="{D3ED4088-83C6-4771-8E6C-C41981F69851}" type="pres">
      <dgm:prSet presAssocID="{5B62599A-5C9B-48E7-896E-EA782AC60C8B}" presName="sibTrans" presStyleCnt="0"/>
      <dgm:spPr/>
    </dgm:pt>
    <dgm:pt modelId="{B48C05E3-0B4C-491B-88EA-D62E68C6816E}" type="pres">
      <dgm:prSet presAssocID="{49225C73-1633-42F1-AB3B-7CB183E5F8B8}" presName="compNode" presStyleCnt="0"/>
      <dgm:spPr/>
    </dgm:pt>
    <dgm:pt modelId="{7DB90195-3A42-4E62-AD9D-41DF6E7CB3CB}" type="pres">
      <dgm:prSet presAssocID="{49225C73-1633-42F1-AB3B-7CB183E5F8B8}" presName="bgRect" presStyleLbl="bgShp" presStyleIdx="1" presStyleCnt="3"/>
      <dgm:spPr/>
    </dgm:pt>
    <dgm:pt modelId="{18D6C3C2-A6C9-4A2D-BBE3-463D0ECC08BC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3623CA0E-C19C-4324-9660-1B8702BC756C}" type="pres">
      <dgm:prSet presAssocID="{49225C73-1633-42F1-AB3B-7CB183E5F8B8}" presName="spaceRect" presStyleCnt="0"/>
      <dgm:spPr/>
    </dgm:pt>
    <dgm:pt modelId="{15A6F5F3-94C0-4959-868C-DE7BA97B32E3}" type="pres">
      <dgm:prSet presAssocID="{49225C73-1633-42F1-AB3B-7CB183E5F8B8}" presName="parTx" presStyleLbl="revTx" presStyleIdx="1" presStyleCnt="3">
        <dgm:presLayoutVars>
          <dgm:chMax val="0"/>
          <dgm:chPref val="0"/>
        </dgm:presLayoutVars>
      </dgm:prSet>
      <dgm:spPr/>
    </dgm:pt>
    <dgm:pt modelId="{80C312E2-2600-486D-898F-7161C9CC7CA4}" type="pres">
      <dgm:prSet presAssocID="{9646853A-8964-4519-A5B1-0B7D18B2983D}" presName="sibTrans" presStyleCnt="0"/>
      <dgm:spPr/>
    </dgm:pt>
    <dgm:pt modelId="{58149958-0B7F-4FFA-BED4-47E35D22B154}" type="pres">
      <dgm:prSet presAssocID="{1C383F32-22E8-4F62-A3E0-BDC3D5F48992}" presName="compNode" presStyleCnt="0"/>
      <dgm:spPr/>
    </dgm:pt>
    <dgm:pt modelId="{3C9E24C9-50B3-437B-B0EB-8F2CB3F9E041}" type="pres">
      <dgm:prSet presAssocID="{1C383F32-22E8-4F62-A3E0-BDC3D5F48992}" presName="bgRect" presStyleLbl="bgShp" presStyleIdx="2" presStyleCnt="3"/>
      <dgm:spPr/>
    </dgm:pt>
    <dgm:pt modelId="{D6B989C0-410F-4F63-AD18-2998B488D4DE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F4DD4B0-9C7F-445D-BBD9-4DCDCCD3790C}" type="pres">
      <dgm:prSet presAssocID="{1C383F32-22E8-4F62-A3E0-BDC3D5F48992}" presName="spaceRect" presStyleCnt="0"/>
      <dgm:spPr/>
    </dgm:pt>
    <dgm:pt modelId="{CC4DB572-E164-4D64-82B4-24729ECACE6F}" type="pres">
      <dgm:prSet presAssocID="{1C383F32-22E8-4F62-A3E0-BDC3D5F4899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4303DB8B-E0D1-4656-8BDA-CB79C9DCEF5D}" type="presOf" srcId="{49225C73-1633-42F1-AB3B-7CB183E5F8B8}" destId="{15A6F5F3-94C0-4959-868C-DE7BA97B32E3}" srcOrd="0" destOrd="0" presId="urn:microsoft.com/office/officeart/2018/2/layout/IconVerticalSolidList"/>
    <dgm:cxn modelId="{2AA9548C-B300-45EC-84A3-1EAE022E80DB}" type="presOf" srcId="{01A66772-F185-4D58-B8BB-E9370D7A7A2B}" destId="{19B0A787-AB6F-4C75-97FD-5015E9D1A29F}" srcOrd="0" destOrd="0" presId="urn:microsoft.com/office/officeart/2018/2/layout/IconVerticalSolidList"/>
    <dgm:cxn modelId="{C043ACBE-C7AB-462D-9768-EC9DC10CF09F}" type="presOf" srcId="{1C383F32-22E8-4F62-A3E0-BDC3D5F48992}" destId="{CC4DB572-E164-4D64-82B4-24729ECACE6F}" srcOrd="0" destOrd="0" presId="urn:microsoft.com/office/officeart/2018/2/layout/IconVerticalSolidList"/>
    <dgm:cxn modelId="{A015B8E1-3923-4412-BE7D-ADD40D5A21FD}" type="presOf" srcId="{40FC4FFE-8987-4A26-B7F4-8A516F18ADAE}" destId="{D7D346B6-6C46-4824-9144-3A448D1D32DA}" srcOrd="0" destOrd="0" presId="urn:microsoft.com/office/officeart/2018/2/layout/IconVerticalSolidList"/>
    <dgm:cxn modelId="{8D81288F-365C-42F6-BE59-575E574DA83D}" type="presParOf" srcId="{19B0A787-AB6F-4C75-97FD-5015E9D1A29F}" destId="{0BF2B1D0-6AA3-4F21-843C-579B8304D928}" srcOrd="0" destOrd="0" presId="urn:microsoft.com/office/officeart/2018/2/layout/IconVerticalSolidList"/>
    <dgm:cxn modelId="{8E6526EF-CAAB-44DD-A3F6-7D96D51D4A88}" type="presParOf" srcId="{0BF2B1D0-6AA3-4F21-843C-579B8304D928}" destId="{93358542-B202-4DC5-B445-E05A09764E58}" srcOrd="0" destOrd="0" presId="urn:microsoft.com/office/officeart/2018/2/layout/IconVerticalSolidList"/>
    <dgm:cxn modelId="{354F52FB-92E5-4A44-9E73-A70504461240}" type="presParOf" srcId="{0BF2B1D0-6AA3-4F21-843C-579B8304D928}" destId="{45BEAE14-55B3-4FA5-90C2-ED2751903E53}" srcOrd="1" destOrd="0" presId="urn:microsoft.com/office/officeart/2018/2/layout/IconVerticalSolidList"/>
    <dgm:cxn modelId="{85A723B6-B6EE-4C1C-BC1A-A3AF433669D3}" type="presParOf" srcId="{0BF2B1D0-6AA3-4F21-843C-579B8304D928}" destId="{E6B5F899-B545-41BC-ACE7-45C0621AFE41}" srcOrd="2" destOrd="0" presId="urn:microsoft.com/office/officeart/2018/2/layout/IconVerticalSolidList"/>
    <dgm:cxn modelId="{92C4176E-8312-4A05-A47E-59DECE863BE6}" type="presParOf" srcId="{0BF2B1D0-6AA3-4F21-843C-579B8304D928}" destId="{D7D346B6-6C46-4824-9144-3A448D1D32DA}" srcOrd="3" destOrd="0" presId="urn:microsoft.com/office/officeart/2018/2/layout/IconVerticalSolidList"/>
    <dgm:cxn modelId="{4218ACA8-8122-4217-AC1F-1C17B4D448BB}" type="presParOf" srcId="{19B0A787-AB6F-4C75-97FD-5015E9D1A29F}" destId="{D3ED4088-83C6-4771-8E6C-C41981F69851}" srcOrd="1" destOrd="0" presId="urn:microsoft.com/office/officeart/2018/2/layout/IconVerticalSolidList"/>
    <dgm:cxn modelId="{5008831C-D369-4BA6-B712-D86B0B95E1F3}" type="presParOf" srcId="{19B0A787-AB6F-4C75-97FD-5015E9D1A29F}" destId="{B48C05E3-0B4C-491B-88EA-D62E68C6816E}" srcOrd="2" destOrd="0" presId="urn:microsoft.com/office/officeart/2018/2/layout/IconVerticalSolidList"/>
    <dgm:cxn modelId="{435BE834-9333-4F4D-B3D2-9DE2E408A76F}" type="presParOf" srcId="{B48C05E3-0B4C-491B-88EA-D62E68C6816E}" destId="{7DB90195-3A42-4E62-AD9D-41DF6E7CB3CB}" srcOrd="0" destOrd="0" presId="urn:microsoft.com/office/officeart/2018/2/layout/IconVerticalSolidList"/>
    <dgm:cxn modelId="{7D1F0A19-BED1-473D-A496-FB96B60AA8FB}" type="presParOf" srcId="{B48C05E3-0B4C-491B-88EA-D62E68C6816E}" destId="{18D6C3C2-A6C9-4A2D-BBE3-463D0ECC08BC}" srcOrd="1" destOrd="0" presId="urn:microsoft.com/office/officeart/2018/2/layout/IconVerticalSolidList"/>
    <dgm:cxn modelId="{CF47A43D-BBDC-498E-9948-2A457D21FFE0}" type="presParOf" srcId="{B48C05E3-0B4C-491B-88EA-D62E68C6816E}" destId="{3623CA0E-C19C-4324-9660-1B8702BC756C}" srcOrd="2" destOrd="0" presId="urn:microsoft.com/office/officeart/2018/2/layout/IconVerticalSolidList"/>
    <dgm:cxn modelId="{E413D1D8-B00F-4ACF-B4F3-09E249F6962A}" type="presParOf" srcId="{B48C05E3-0B4C-491B-88EA-D62E68C6816E}" destId="{15A6F5F3-94C0-4959-868C-DE7BA97B32E3}" srcOrd="3" destOrd="0" presId="urn:microsoft.com/office/officeart/2018/2/layout/IconVerticalSolidList"/>
    <dgm:cxn modelId="{9CD08AA1-128F-4E7D-8725-2B62854145F5}" type="presParOf" srcId="{19B0A787-AB6F-4C75-97FD-5015E9D1A29F}" destId="{80C312E2-2600-486D-898F-7161C9CC7CA4}" srcOrd="3" destOrd="0" presId="urn:microsoft.com/office/officeart/2018/2/layout/IconVerticalSolidList"/>
    <dgm:cxn modelId="{2E69C2BC-8BBA-4E90-828D-2276A7E0B0F6}" type="presParOf" srcId="{19B0A787-AB6F-4C75-97FD-5015E9D1A29F}" destId="{58149958-0B7F-4FFA-BED4-47E35D22B154}" srcOrd="4" destOrd="0" presId="urn:microsoft.com/office/officeart/2018/2/layout/IconVerticalSolidList"/>
    <dgm:cxn modelId="{3944FAE1-9FA9-4345-AC14-AE5D9D4C6AA8}" type="presParOf" srcId="{58149958-0B7F-4FFA-BED4-47E35D22B154}" destId="{3C9E24C9-50B3-437B-B0EB-8F2CB3F9E041}" srcOrd="0" destOrd="0" presId="urn:microsoft.com/office/officeart/2018/2/layout/IconVerticalSolidList"/>
    <dgm:cxn modelId="{A9147E9C-025A-480B-AA1F-AA0E8328C20A}" type="presParOf" srcId="{58149958-0B7F-4FFA-BED4-47E35D22B154}" destId="{D6B989C0-410F-4F63-AD18-2998B488D4DE}" srcOrd="1" destOrd="0" presId="urn:microsoft.com/office/officeart/2018/2/layout/IconVerticalSolidList"/>
    <dgm:cxn modelId="{1392AB1B-B35A-49CE-9D50-0F1F7ABA753D}" type="presParOf" srcId="{58149958-0B7F-4FFA-BED4-47E35D22B154}" destId="{FF4DD4B0-9C7F-445D-BBD9-4DCDCCD3790C}" srcOrd="2" destOrd="0" presId="urn:microsoft.com/office/officeart/2018/2/layout/IconVerticalSolidList"/>
    <dgm:cxn modelId="{6481B7F9-0D3E-4899-94BF-923363CD176A}" type="presParOf" srcId="{58149958-0B7F-4FFA-BED4-47E35D22B154}" destId="{CC4DB572-E164-4D64-82B4-24729ECACE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91829F-AD5A-4AF5-B8D0-0459362911D1}">
      <dsp:nvSpPr>
        <dsp:cNvPr id="0" name=""/>
        <dsp:cNvSpPr/>
      </dsp:nvSpPr>
      <dsp:spPr>
        <a:xfrm>
          <a:off x="162036" y="14686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A4DA6-6964-4A3E-8075-810F01A9EFE8}">
      <dsp:nvSpPr>
        <dsp:cNvPr id="0" name=""/>
        <dsp:cNvSpPr/>
      </dsp:nvSpPr>
      <dsp:spPr>
        <a:xfrm>
          <a:off x="162036" y="18192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Collecting database requirements and analysis &amp; data acquisition 04/01/2021</a:t>
          </a:r>
        </a:p>
      </dsp:txBody>
      <dsp:txXfrm>
        <a:off x="162036" y="1819240"/>
        <a:ext cx="4320000" cy="648000"/>
      </dsp:txXfrm>
    </dsp:sp>
    <dsp:sp modelId="{79C95631-7EEC-4294-9A31-E8B3D3E7C0FF}">
      <dsp:nvSpPr>
        <dsp:cNvPr id="0" name=""/>
        <dsp:cNvSpPr/>
      </dsp:nvSpPr>
      <dsp:spPr>
        <a:xfrm>
          <a:off x="162036" y="2541833"/>
          <a:ext cx="4320000" cy="13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63C5C-6C1B-4E8E-BF0C-3C37B591C39A}">
      <dsp:nvSpPr>
        <dsp:cNvPr id="0" name=""/>
        <dsp:cNvSpPr/>
      </dsp:nvSpPr>
      <dsp:spPr>
        <a:xfrm>
          <a:off x="5238036" y="14686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349D7-B834-411F-B28C-8DE1783D610E}">
      <dsp:nvSpPr>
        <dsp:cNvPr id="0" name=""/>
        <dsp:cNvSpPr/>
      </dsp:nvSpPr>
      <dsp:spPr>
        <a:xfrm>
          <a:off x="5238036" y="181924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Database design</a:t>
          </a:r>
        </a:p>
      </dsp:txBody>
      <dsp:txXfrm>
        <a:off x="5238036" y="1819240"/>
        <a:ext cx="4320000" cy="648000"/>
      </dsp:txXfrm>
    </dsp:sp>
    <dsp:sp modelId="{F8F94EE2-802B-43EE-BB3B-709E29FD0E7A}">
      <dsp:nvSpPr>
        <dsp:cNvPr id="0" name=""/>
        <dsp:cNvSpPr/>
      </dsp:nvSpPr>
      <dsp:spPr>
        <a:xfrm>
          <a:off x="5238036" y="2541833"/>
          <a:ext cx="4320000" cy="1334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extraction: column selection from each dataset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Applying transformations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Optimization / normalization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 Modeling</a:t>
          </a:r>
        </a:p>
      </dsp:txBody>
      <dsp:txXfrm>
        <a:off x="5238036" y="2541833"/>
        <a:ext cx="4320000" cy="1334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68172-2254-47F5-B841-D51A7821C8D1}">
      <dsp:nvSpPr>
        <dsp:cNvPr id="0" name=""/>
        <dsp:cNvSpPr/>
      </dsp:nvSpPr>
      <dsp:spPr>
        <a:xfrm>
          <a:off x="0" y="180"/>
          <a:ext cx="995363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Actors table: </a:t>
          </a:r>
        </a:p>
      </dsp:txBody>
      <dsp:txXfrm>
        <a:off x="26730" y="26910"/>
        <a:ext cx="9900178" cy="494099"/>
      </dsp:txXfrm>
    </dsp:sp>
    <dsp:sp modelId="{1D460D2B-7ED5-4C84-8F00-D56A079E9B40}">
      <dsp:nvSpPr>
        <dsp:cNvPr id="0" name=""/>
        <dsp:cNvSpPr/>
      </dsp:nvSpPr>
      <dsp:spPr>
        <a:xfrm>
          <a:off x="0" y="547740"/>
          <a:ext cx="9953638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Actors and actresses’ names &amp; numerical field (age),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Boolean (living/dead)</a:t>
          </a:r>
        </a:p>
      </dsp:txBody>
      <dsp:txXfrm>
        <a:off x="0" y="547740"/>
        <a:ext cx="9953638" cy="596160"/>
      </dsp:txXfrm>
    </dsp:sp>
    <dsp:sp modelId="{2134316C-50B9-41C7-B280-D1FA6F342687}">
      <dsp:nvSpPr>
        <dsp:cNvPr id="0" name=""/>
        <dsp:cNvSpPr/>
      </dsp:nvSpPr>
      <dsp:spPr>
        <a:xfrm>
          <a:off x="0" y="1143900"/>
          <a:ext cx="995363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Film table: </a:t>
          </a:r>
        </a:p>
      </dsp:txBody>
      <dsp:txXfrm>
        <a:off x="26730" y="1170630"/>
        <a:ext cx="9900178" cy="494099"/>
      </dsp:txXfrm>
    </dsp:sp>
    <dsp:sp modelId="{977305F2-4E57-4EEE-8812-57234634935B}">
      <dsp:nvSpPr>
        <dsp:cNvPr id="0" name=""/>
        <dsp:cNvSpPr/>
      </dsp:nvSpPr>
      <dsp:spPr>
        <a:xfrm>
          <a:off x="0" y="1691460"/>
          <a:ext cx="9953638" cy="1167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0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character field for original title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average critic rating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film field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datetime field for runtime</a:t>
          </a:r>
        </a:p>
      </dsp:txBody>
      <dsp:txXfrm>
        <a:off x="0" y="1691460"/>
        <a:ext cx="9953638" cy="1167480"/>
      </dsp:txXfrm>
    </dsp:sp>
    <dsp:sp modelId="{D14DE7E8-C377-4BAD-8E60-93C09F693F37}">
      <dsp:nvSpPr>
        <dsp:cNvPr id="0" name=""/>
        <dsp:cNvSpPr/>
      </dsp:nvSpPr>
      <dsp:spPr>
        <a:xfrm>
          <a:off x="0" y="2858940"/>
          <a:ext cx="995363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Producers table: producer’s name: producer’s name / links to film table</a:t>
          </a:r>
        </a:p>
      </dsp:txBody>
      <dsp:txXfrm>
        <a:off x="26730" y="2885670"/>
        <a:ext cx="9900178" cy="494099"/>
      </dsp:txXfrm>
    </dsp:sp>
    <dsp:sp modelId="{789D050E-F726-484F-9F41-D9497A632677}">
      <dsp:nvSpPr>
        <dsp:cNvPr id="0" name=""/>
        <dsp:cNvSpPr/>
      </dsp:nvSpPr>
      <dsp:spPr>
        <a:xfrm>
          <a:off x="0" y="3475620"/>
          <a:ext cx="9953638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Characters table: character name / links the actors and film tables</a:t>
          </a:r>
        </a:p>
      </dsp:txBody>
      <dsp:txXfrm>
        <a:off x="26730" y="3502350"/>
        <a:ext cx="9900178" cy="4940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BF7F-92B3-4875-A17C-6C4DCFEEEA2B}">
      <dsp:nvSpPr>
        <dsp:cNvPr id="0" name=""/>
        <dsp:cNvSpPr/>
      </dsp:nvSpPr>
      <dsp:spPr>
        <a:xfrm>
          <a:off x="0" y="44136"/>
          <a:ext cx="5641974" cy="1994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Translation: conversion of data from formats used in one system to formats which can be used in another system.</a:t>
          </a:r>
        </a:p>
      </dsp:txBody>
      <dsp:txXfrm>
        <a:off x="97381" y="141517"/>
        <a:ext cx="5447212" cy="1800088"/>
      </dsp:txXfrm>
    </dsp:sp>
    <dsp:sp modelId="{8EE35DEB-3BA7-4E18-9356-49577E1C0522}">
      <dsp:nvSpPr>
        <dsp:cNvPr id="0" name=""/>
        <dsp:cNvSpPr/>
      </dsp:nvSpPr>
      <dsp:spPr>
        <a:xfrm>
          <a:off x="0" y="2128266"/>
          <a:ext cx="5641974" cy="199485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Choice of columns and mapping to the relevant data types:</a:t>
          </a:r>
        </a:p>
      </dsp:txBody>
      <dsp:txXfrm>
        <a:off x="97381" y="2225647"/>
        <a:ext cx="5447212" cy="1800088"/>
      </dsp:txXfrm>
    </dsp:sp>
    <dsp:sp modelId="{351C4176-08AD-49AB-9427-304289C75D1C}">
      <dsp:nvSpPr>
        <dsp:cNvPr id="0" name=""/>
        <dsp:cNvSpPr/>
      </dsp:nvSpPr>
      <dsp:spPr>
        <a:xfrm>
          <a:off x="0" y="4123116"/>
          <a:ext cx="5641974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133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for easy understanding and improve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Important for display</a:t>
          </a:r>
        </a:p>
      </dsp:txBody>
      <dsp:txXfrm>
        <a:off x="0" y="4123116"/>
        <a:ext cx="5641974" cy="7539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58542-B202-4DC5-B445-E05A09764E58}">
      <dsp:nvSpPr>
        <dsp:cNvPr id="0" name=""/>
        <dsp:cNvSpPr/>
      </dsp:nvSpPr>
      <dsp:spPr>
        <a:xfrm>
          <a:off x="0" y="603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BEAE14-55B3-4FA5-90C2-ED2751903E53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346B6-6C46-4824-9144-3A448D1D32DA}">
      <dsp:nvSpPr>
        <dsp:cNvPr id="0" name=""/>
        <dsp:cNvSpPr/>
      </dsp:nvSpPr>
      <dsp:spPr>
        <a:xfrm>
          <a:off x="1630424" y="603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</a:t>
          </a:r>
        </a:p>
      </dsp:txBody>
      <dsp:txXfrm>
        <a:off x="1630424" y="603"/>
        <a:ext cx="4965638" cy="1411623"/>
      </dsp:txXfrm>
    </dsp:sp>
    <dsp:sp modelId="{7DB90195-3A42-4E62-AD9D-41DF6E7CB3CB}">
      <dsp:nvSpPr>
        <dsp:cNvPr id="0" name=""/>
        <dsp:cNvSpPr/>
      </dsp:nvSpPr>
      <dsp:spPr>
        <a:xfrm>
          <a:off x="0" y="1765132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6C3C2-A6C9-4A2D-BBE3-463D0ECC08BC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6F5F3-94C0-4959-868C-DE7BA97B32E3}">
      <dsp:nvSpPr>
        <dsp:cNvPr id="0" name=""/>
        <dsp:cNvSpPr/>
      </dsp:nvSpPr>
      <dsp:spPr>
        <a:xfrm>
          <a:off x="1630424" y="1765132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</a:t>
          </a:r>
        </a:p>
      </dsp:txBody>
      <dsp:txXfrm>
        <a:off x="1630424" y="1765132"/>
        <a:ext cx="4965638" cy="1411623"/>
      </dsp:txXfrm>
    </dsp:sp>
    <dsp:sp modelId="{3C9E24C9-50B3-437B-B0EB-8F2CB3F9E041}">
      <dsp:nvSpPr>
        <dsp:cNvPr id="0" name=""/>
        <dsp:cNvSpPr/>
      </dsp:nvSpPr>
      <dsp:spPr>
        <a:xfrm>
          <a:off x="0" y="3529661"/>
          <a:ext cx="6596063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989C0-410F-4F63-AD18-2998B488D4DE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DB572-E164-4D64-82B4-24729ECACE6F}">
      <dsp:nvSpPr>
        <dsp:cNvPr id="0" name=""/>
        <dsp:cNvSpPr/>
      </dsp:nvSpPr>
      <dsp:spPr>
        <a:xfrm>
          <a:off x="1630424" y="3529661"/>
          <a:ext cx="4965638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</a:t>
          </a:r>
        </a:p>
      </dsp:txBody>
      <dsp:txXfrm>
        <a:off x="1630424" y="3529661"/>
        <a:ext cx="4965638" cy="14116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4/2/2021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005E26E-BCB2-4FD5-8FD5-81A5EAE94C21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7EE424C-FCA3-4EDD-B274-8E055D649B7D}" type="datetime1">
              <a:rPr lang="en-US" smtClean="0"/>
              <a:t>4/2/2021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AA48FC5-3C83-4F1B-BC33-DF0B588F8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9349" y="3429000"/>
            <a:ext cx="7501651" cy="1090938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PROJECT 2: ETL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9349" y="4779313"/>
            <a:ext cx="7501650" cy="514816"/>
          </a:xfrm>
        </p:spPr>
        <p:txBody>
          <a:bodyPr anchor="t"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Bright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lack-Lato"/>
              </a:rPr>
              <a:t>Tsevi</a:t>
            </a:r>
            <a:r>
              <a:rPr lang="en-US" dirty="0">
                <a:solidFill>
                  <a:schemeClr val="bg1"/>
                </a:solidFill>
                <a:latin typeface="Slack-Lato"/>
              </a:rPr>
              <a:t>,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lack-Lato"/>
              </a:rPr>
              <a:t>Chey’na</a:t>
            </a:r>
            <a:r>
              <a:rPr lang="en-US" b="0" i="0" dirty="0">
                <a:solidFill>
                  <a:schemeClr val="bg1"/>
                </a:solidFill>
                <a:effectLst/>
                <a:latin typeface="Slack-Lato"/>
              </a:rPr>
              <a:t> Bunch, Felix Kimeu, Michael Tyler,  Pema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Slack-Lato"/>
              </a:rPr>
              <a:t>Yangzom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2F01714-1A39-4194-BD47-8A9960C59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3562-1F16-4C4A-AC33-0067A025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transformation: Film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ED1C-D97E-4E73-8DCD-68D6111D5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F3E4B-EC0B-4904-AD55-681B39B2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105693"/>
            <a:ext cx="9720072" cy="438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2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729A-0DF3-4B77-B4DC-9095B13C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Film table :Parquet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A6FC56-7E4C-41F1-A67A-323241137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51" y="2084832"/>
            <a:ext cx="9720072" cy="468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5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A85F7B3-F4E6-4FBF-B74E-43CAB468F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91364-3E27-4903-8493-9370D7AF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480940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Producer table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741D5B-1709-4CDB-963A-CC3C7494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475488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830169C-CBA8-4007-A18A-37E6B2DAD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52" y="1668971"/>
            <a:ext cx="5458968" cy="352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8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355F2-2E59-46A4-B49D-A9642956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Producer table: parquet</a:t>
            </a:r>
          </a:p>
        </p:txBody>
      </p: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6BEE47-A53C-433B-B7C6-AEE01F5B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1136257"/>
            <a:ext cx="6896936" cy="458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3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AAC386-A18D-4525-AD1B-4D227ED34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872" y="643467"/>
            <a:ext cx="3473009" cy="5571066"/>
          </a:xfrm>
        </p:spPr>
        <p:txBody>
          <a:bodyPr>
            <a:normAutofit/>
          </a:bodyPr>
          <a:lstStyle/>
          <a:p>
            <a:r>
              <a:rPr lang="en-US" dirty="0"/>
              <a:t>Performance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4C4AD0-FE94-4E84-ACA6-CC5BF1A11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853463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 descr="SmartArt graphic placeholder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53839"/>
              </p:ext>
            </p:extLst>
          </p:nvPr>
        </p:nvGraphicFramePr>
        <p:xfrm>
          <a:off x="942975" y="933450"/>
          <a:ext cx="6596063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C7E3-DC5C-49A9-AC5A-CCEC9D20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focus</a:t>
            </a:r>
          </a:p>
        </p:txBody>
      </p:sp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1F00B62C-B00C-47D3-85BF-7F2C8B98E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738" y="2281237"/>
            <a:ext cx="2558853" cy="2950639"/>
          </a:xfrm>
        </p:spPr>
      </p:pic>
      <p:pic>
        <p:nvPicPr>
          <p:cNvPr id="7" name="Picture 6" descr="Chart, treemap chart, box and whisker chart&#10;&#10;Description automatically generated">
            <a:extLst>
              <a:ext uri="{FF2B5EF4-FFF2-40B4-BE49-F238E27FC236}">
                <a16:creationId xmlns:a16="http://schemas.microsoft.com/office/drawing/2014/main" id="{B18E9E01-ACFB-4850-AE50-CA84DA93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801" y="2281236"/>
            <a:ext cx="3063711" cy="301315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F629002-EEB1-4739-8169-4D3F89E90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469" y="2281237"/>
            <a:ext cx="3013156" cy="301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EE11E5-48CD-41FE-9477-C6B6ACE72CE2}"/>
              </a:ext>
            </a:extLst>
          </p:cNvPr>
          <p:cNvSpPr txBox="1"/>
          <p:nvPr/>
        </p:nvSpPr>
        <p:spPr>
          <a:xfrm>
            <a:off x="1024128" y="5428281"/>
            <a:ext cx="187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Extraction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C3CC3-CAF2-4191-B361-D6D7F6CB1658}"/>
              </a:ext>
            </a:extLst>
          </p:cNvPr>
          <p:cNvSpPr txBox="1"/>
          <p:nvPr/>
        </p:nvSpPr>
        <p:spPr>
          <a:xfrm>
            <a:off x="4667991" y="5434247"/>
            <a:ext cx="2119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68042-7AA7-427C-B28D-2C7562BA6351}"/>
              </a:ext>
            </a:extLst>
          </p:cNvPr>
          <p:cNvSpPr txBox="1"/>
          <p:nvPr/>
        </p:nvSpPr>
        <p:spPr>
          <a:xfrm>
            <a:off x="8849383" y="5428281"/>
            <a:ext cx="187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Loading</a:t>
            </a:r>
          </a:p>
        </p:txBody>
      </p:sp>
    </p:spTree>
    <p:extLst>
      <p:ext uri="{BB962C8B-B14F-4D97-AF65-F5344CB8AC3E}">
        <p14:creationId xmlns:p14="http://schemas.microsoft.com/office/powerpoint/2010/main" val="42144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A2C68-9257-4B39-95D6-2D53661D0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kern="1200" cap="all" spc="200" baseline="0">
                <a:latin typeface="+mj-lt"/>
                <a:ea typeface="+mj-ea"/>
                <a:cs typeface="+mj-cs"/>
              </a:rPr>
              <a:t>The goal</a:t>
            </a:r>
          </a:p>
        </p:txBody>
      </p:sp>
      <p:cxnSp>
        <p:nvCxnSpPr>
          <p:cNvPr id="15" name="Straight Connector 13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4130-D5C5-456F-B0C3-19A5C4D1F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/>
              <a:t>Our goal is to extract data from 4 datasets, select the required column based on the database requirements, perform data transformations, data loading and optimization of the database.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8D66F23A-36E7-40D2-B12D-4ECE54044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6116" y="1342665"/>
            <a:ext cx="4175762" cy="41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5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4604E-BD4F-49FA-AF44-33B174BE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F83AC497-3830-4135-865F-DD90D3C7B2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741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B3CC-4ABC-4DA9-98B1-42FF9C20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2227CDF-B595-4942-B880-7FEB72B046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90564" y="2286000"/>
          <a:ext cx="9953638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346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11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13">
            <a:extLst>
              <a:ext uri="{FF2B5EF4-FFF2-40B4-BE49-F238E27FC236}">
                <a16:creationId xmlns:a16="http://schemas.microsoft.com/office/drawing/2014/main" id="{4BA0C938-1486-4635-9F6C-44D521FA6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42A7ABB-6A86-4A02-A072-FA82CDCE5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28" y="484632"/>
            <a:ext cx="11244036" cy="5880916"/>
          </a:xfrm>
          <a:prstGeom prst="rect">
            <a:avLst/>
          </a:prstGeom>
          <a:solidFill>
            <a:schemeClr val="bg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61CAC-7423-49E9-85F2-DE9A497A7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5356" y="806365"/>
            <a:ext cx="7020747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spc="200"/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52C9-1F28-4296-BE3B-E5328D04A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661" y="806365"/>
            <a:ext cx="2949542" cy="52296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Parsing fields from csv for loading in the database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916720-6D22-4D4B-BC19-23008C7DD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60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6E989-A6BE-48DF-A02B-E3A7BB07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Translation &amp; mapping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82E1F20-DC8B-4F62-AEBE-5132DDAF8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761627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32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F3DD5-CCCC-421B-AEDF-03BB4ACF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Data Transformation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18F41F3-C61F-452E-9CEC-AD951AD5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984" y="1334544"/>
            <a:ext cx="6896936" cy="41898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D3C753-6834-405A-A8CF-481684AD46BA}"/>
              </a:ext>
            </a:extLst>
          </p:cNvPr>
          <p:cNvSpPr txBox="1"/>
          <p:nvPr/>
        </p:nvSpPr>
        <p:spPr>
          <a:xfrm>
            <a:off x="1681316" y="432619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Actors table</a:t>
            </a:r>
          </a:p>
        </p:txBody>
      </p:sp>
    </p:spTree>
    <p:extLst>
      <p:ext uri="{BB962C8B-B14F-4D97-AF65-F5344CB8AC3E}">
        <p14:creationId xmlns:p14="http://schemas.microsoft.com/office/powerpoint/2010/main" val="241387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0AFE-790F-4D0F-85EF-4B4D9849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table: Parquet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CB071-4CF3-44E9-A898-D3593FA10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266" y="1707252"/>
            <a:ext cx="9030877" cy="4686315"/>
          </a:xfrm>
        </p:spPr>
      </p:pic>
    </p:spTree>
    <p:extLst>
      <p:ext uri="{BB962C8B-B14F-4D97-AF65-F5344CB8AC3E}">
        <p14:creationId xmlns:p14="http://schemas.microsoft.com/office/powerpoint/2010/main" val="27819483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A2F88-55C5-4ED1-9541-807C6542476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tf22378848_win32</Template>
  <TotalTime>3305</TotalTime>
  <Words>233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Slack-Lato</vt:lpstr>
      <vt:lpstr>Tw Cen MT</vt:lpstr>
      <vt:lpstr>Tw Cen MT Condensed</vt:lpstr>
      <vt:lpstr>Wingdings 3</vt:lpstr>
      <vt:lpstr>Integral</vt:lpstr>
      <vt:lpstr>PROJECT 2: ETL</vt:lpstr>
      <vt:lpstr>Our focus</vt:lpstr>
      <vt:lpstr>The goal</vt:lpstr>
      <vt:lpstr>Design process</vt:lpstr>
      <vt:lpstr>Database objectives</vt:lpstr>
      <vt:lpstr>Extraction</vt:lpstr>
      <vt:lpstr>Translation &amp; mapping</vt:lpstr>
      <vt:lpstr>Data Transformation</vt:lpstr>
      <vt:lpstr>Actors table: Parquet</vt:lpstr>
      <vt:lpstr>Data transformation: Film table</vt:lpstr>
      <vt:lpstr>Film table :Parquet</vt:lpstr>
      <vt:lpstr>Producer table</vt:lpstr>
      <vt:lpstr>Producer table: parquet</vt:lpstr>
      <vt:lpstr>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2: ETL</dc:title>
  <dc:creator>Kimeu, Felix M.</dc:creator>
  <cp:lastModifiedBy>Kimeu, Felix M.</cp:lastModifiedBy>
  <cp:revision>31</cp:revision>
  <dcterms:created xsi:type="dcterms:W3CDTF">2021-04-02T22:17:52Z</dcterms:created>
  <dcterms:modified xsi:type="dcterms:W3CDTF">2021-04-05T05:22:57Z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