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56" r:id="rId5"/>
    <p:sldId id="289" r:id="rId6"/>
    <p:sldId id="278" r:id="rId7"/>
    <p:sldId id="287" r:id="rId8"/>
    <p:sldId id="301" r:id="rId9"/>
    <p:sldId id="286" r:id="rId10"/>
    <p:sldId id="295" r:id="rId11"/>
    <p:sldId id="284" r:id="rId12"/>
    <p:sldId id="302" r:id="rId13"/>
    <p:sldId id="291" r:id="rId14"/>
    <p:sldId id="283" r:id="rId15"/>
    <p:sldId id="282" r:id="rId16"/>
    <p:sldId id="292" r:id="rId17"/>
    <p:sldId id="293" r:id="rId18"/>
    <p:sldId id="294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ECEB3-4EC0-467F-9D8E-48DA30442C9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90D1C-0091-440B-BB34-997239F229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Collecting database requirements and analysis &amp; data acquisition 04/01/2021</a:t>
          </a:r>
        </a:p>
      </dgm:t>
    </dgm:pt>
    <dgm:pt modelId="{5FBAB933-D03A-4907-83ED-55A1BCE27038}" type="parTrans" cxnId="{ECCBFC32-3845-48C8-A076-DD3D6D57E714}">
      <dgm:prSet/>
      <dgm:spPr/>
      <dgm:t>
        <a:bodyPr/>
        <a:lstStyle/>
        <a:p>
          <a:endParaRPr lang="en-US"/>
        </a:p>
      </dgm:t>
    </dgm:pt>
    <dgm:pt modelId="{78E9F5CA-5A19-4924-81C4-5BF53F609749}" type="sibTrans" cxnId="{ECCBFC32-3845-48C8-A076-DD3D6D57E714}">
      <dgm:prSet/>
      <dgm:spPr/>
      <dgm:t>
        <a:bodyPr/>
        <a:lstStyle/>
        <a:p>
          <a:endParaRPr lang="en-US"/>
        </a:p>
      </dgm:t>
    </dgm:pt>
    <dgm:pt modelId="{B6B77AA3-82F1-4217-9B5B-E35541B557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Database design</a:t>
          </a:r>
        </a:p>
      </dgm:t>
    </dgm:pt>
    <dgm:pt modelId="{CA791E1E-4024-4E9A-9B93-7C1A99566DB2}" type="parTrans" cxnId="{4E9984BC-08B3-40FB-978A-A30AD64B7174}">
      <dgm:prSet/>
      <dgm:spPr/>
      <dgm:t>
        <a:bodyPr/>
        <a:lstStyle/>
        <a:p>
          <a:endParaRPr lang="en-US"/>
        </a:p>
      </dgm:t>
    </dgm:pt>
    <dgm:pt modelId="{38FBB759-0EEA-471C-8286-8B4B3FD5CC6B}" type="sibTrans" cxnId="{4E9984BC-08B3-40FB-978A-A30AD64B7174}">
      <dgm:prSet/>
      <dgm:spPr/>
      <dgm:t>
        <a:bodyPr/>
        <a:lstStyle/>
        <a:p>
          <a:endParaRPr lang="en-US"/>
        </a:p>
      </dgm:t>
    </dgm:pt>
    <dgm:pt modelId="{C6F6B579-C1EC-4F04-B23D-3CB8EBCE7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extraction: column selection from each dataset</a:t>
          </a:r>
        </a:p>
      </dgm:t>
    </dgm:pt>
    <dgm:pt modelId="{CA442B97-53D2-4B9F-85DF-F5F5C9670663}" type="parTrans" cxnId="{E2859670-0240-4015-84FD-E87676E45D71}">
      <dgm:prSet/>
      <dgm:spPr/>
      <dgm:t>
        <a:bodyPr/>
        <a:lstStyle/>
        <a:p>
          <a:endParaRPr lang="en-US"/>
        </a:p>
      </dgm:t>
    </dgm:pt>
    <dgm:pt modelId="{0D1660AC-59DB-4D75-B40F-DF14A18FEFCB}" type="sibTrans" cxnId="{E2859670-0240-4015-84FD-E87676E45D71}">
      <dgm:prSet/>
      <dgm:spPr/>
      <dgm:t>
        <a:bodyPr/>
        <a:lstStyle/>
        <a:p>
          <a:endParaRPr lang="en-US"/>
        </a:p>
      </dgm:t>
    </dgm:pt>
    <dgm:pt modelId="{A06CCEAD-4BA6-43DD-963D-DC89DC3A3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Applying transformations</a:t>
          </a:r>
        </a:p>
      </dgm:t>
    </dgm:pt>
    <dgm:pt modelId="{607F093C-1F80-4E9F-B516-3BA6C4010B15}" type="parTrans" cxnId="{B4A997E9-4809-4517-9302-199D00414D8C}">
      <dgm:prSet/>
      <dgm:spPr/>
      <dgm:t>
        <a:bodyPr/>
        <a:lstStyle/>
        <a:p>
          <a:endParaRPr lang="en-US"/>
        </a:p>
      </dgm:t>
    </dgm:pt>
    <dgm:pt modelId="{AFCDD2E6-3750-4925-966E-AF6359787E55}" type="sibTrans" cxnId="{B4A997E9-4809-4517-9302-199D00414D8C}">
      <dgm:prSet/>
      <dgm:spPr/>
      <dgm:t>
        <a:bodyPr/>
        <a:lstStyle/>
        <a:p>
          <a:endParaRPr lang="en-US"/>
        </a:p>
      </dgm:t>
    </dgm:pt>
    <dgm:pt modelId="{2F0E8C0A-BCDE-4085-A6AB-85B1A4081C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</a:t>
          </a:r>
        </a:p>
      </dgm:t>
    </dgm:pt>
    <dgm:pt modelId="{D461CF3D-1C58-4518-BE88-4AC0C587AC96}" type="parTrans" cxnId="{5139C27B-A81F-44EF-89DE-EB9AEBB7D05E}">
      <dgm:prSet/>
      <dgm:spPr/>
      <dgm:t>
        <a:bodyPr/>
        <a:lstStyle/>
        <a:p>
          <a:endParaRPr lang="en-US"/>
        </a:p>
      </dgm:t>
    </dgm:pt>
    <dgm:pt modelId="{A6B97466-871C-4F4E-BA9E-15DC066D3C83}" type="sibTrans" cxnId="{5139C27B-A81F-44EF-89DE-EB9AEBB7D05E}">
      <dgm:prSet/>
      <dgm:spPr/>
      <dgm:t>
        <a:bodyPr/>
        <a:lstStyle/>
        <a:p>
          <a:endParaRPr lang="en-US"/>
        </a:p>
      </dgm:t>
    </dgm:pt>
    <dgm:pt modelId="{CD7C6DEB-3046-41A9-AE29-55895B60FF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Optimization / normalization</a:t>
          </a:r>
        </a:p>
      </dgm:t>
    </dgm:pt>
    <dgm:pt modelId="{CA2FABE5-EE18-482A-BE54-A3D5CC26C903}" type="parTrans" cxnId="{0F8DBE96-8B3C-4DB1-AE01-503CA6B822A9}">
      <dgm:prSet/>
      <dgm:spPr/>
      <dgm:t>
        <a:bodyPr/>
        <a:lstStyle/>
        <a:p>
          <a:endParaRPr lang="en-US"/>
        </a:p>
      </dgm:t>
    </dgm:pt>
    <dgm:pt modelId="{A269E758-C1CD-4C20-A76A-1384E1235977}" type="sibTrans" cxnId="{0F8DBE96-8B3C-4DB1-AE01-503CA6B822A9}">
      <dgm:prSet/>
      <dgm:spPr/>
      <dgm:t>
        <a:bodyPr/>
        <a:lstStyle/>
        <a:p>
          <a:endParaRPr lang="en-US"/>
        </a:p>
      </dgm:t>
    </dgm:pt>
    <dgm:pt modelId="{D6FB7CBA-500A-482C-9081-9648C7EE6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 Modeling</a:t>
          </a:r>
        </a:p>
      </dgm:t>
    </dgm:pt>
    <dgm:pt modelId="{FF8CEDD6-9F6B-42DA-9635-B8D36778461E}" type="parTrans" cxnId="{B7EDBB92-8C26-4529-97CD-5902E77771C0}">
      <dgm:prSet/>
      <dgm:spPr/>
      <dgm:t>
        <a:bodyPr/>
        <a:lstStyle/>
        <a:p>
          <a:endParaRPr lang="en-US"/>
        </a:p>
      </dgm:t>
    </dgm:pt>
    <dgm:pt modelId="{EE7801C2-8182-4504-811E-C869641B9FE9}" type="sibTrans" cxnId="{B7EDBB92-8C26-4529-97CD-5902E77771C0}">
      <dgm:prSet/>
      <dgm:spPr/>
      <dgm:t>
        <a:bodyPr/>
        <a:lstStyle/>
        <a:p>
          <a:endParaRPr lang="en-US"/>
        </a:p>
      </dgm:t>
    </dgm:pt>
    <dgm:pt modelId="{616F67AC-31AB-4C66-9092-7DC7EA5BAE01}" type="pres">
      <dgm:prSet presAssocID="{186ECEB3-4EC0-467F-9D8E-48DA30442C9F}" presName="root" presStyleCnt="0">
        <dgm:presLayoutVars>
          <dgm:dir/>
          <dgm:resizeHandles val="exact"/>
        </dgm:presLayoutVars>
      </dgm:prSet>
      <dgm:spPr/>
    </dgm:pt>
    <dgm:pt modelId="{00BFD655-94A4-4CF5-8271-9B34970C3055}" type="pres">
      <dgm:prSet presAssocID="{C0E90D1C-0091-440B-BB34-997239F229F8}" presName="compNode" presStyleCnt="0"/>
      <dgm:spPr/>
    </dgm:pt>
    <dgm:pt modelId="{C891829F-AD5A-4AF5-B8D0-0459362911D1}" type="pres">
      <dgm:prSet presAssocID="{C0E90D1C-0091-440B-BB34-997239F229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5000F3A-41A9-4E8A-A71F-129073E35AB6}" type="pres">
      <dgm:prSet presAssocID="{C0E90D1C-0091-440B-BB34-997239F229F8}" presName="iconSpace" presStyleCnt="0"/>
      <dgm:spPr/>
    </dgm:pt>
    <dgm:pt modelId="{66AA4DA6-6964-4A3E-8075-810F01A9EFE8}" type="pres">
      <dgm:prSet presAssocID="{C0E90D1C-0091-440B-BB34-997239F229F8}" presName="parTx" presStyleLbl="revTx" presStyleIdx="0" presStyleCnt="4">
        <dgm:presLayoutVars>
          <dgm:chMax val="0"/>
          <dgm:chPref val="0"/>
        </dgm:presLayoutVars>
      </dgm:prSet>
      <dgm:spPr/>
    </dgm:pt>
    <dgm:pt modelId="{82BDE491-E015-47CF-8C2A-A801CC4953A1}" type="pres">
      <dgm:prSet presAssocID="{C0E90D1C-0091-440B-BB34-997239F229F8}" presName="txSpace" presStyleCnt="0"/>
      <dgm:spPr/>
    </dgm:pt>
    <dgm:pt modelId="{79C95631-7EEC-4294-9A31-E8B3D3E7C0FF}" type="pres">
      <dgm:prSet presAssocID="{C0E90D1C-0091-440B-BB34-997239F229F8}" presName="desTx" presStyleLbl="revTx" presStyleIdx="1" presStyleCnt="4">
        <dgm:presLayoutVars/>
      </dgm:prSet>
      <dgm:spPr/>
    </dgm:pt>
    <dgm:pt modelId="{66B274EA-CA6D-4416-830D-F1F90E1063FC}" type="pres">
      <dgm:prSet presAssocID="{78E9F5CA-5A19-4924-81C4-5BF53F609749}" presName="sibTrans" presStyleCnt="0"/>
      <dgm:spPr/>
    </dgm:pt>
    <dgm:pt modelId="{436D8C8B-9A94-4499-B6B8-254B512D1361}" type="pres">
      <dgm:prSet presAssocID="{B6B77AA3-82F1-4217-9B5B-E35541B55778}" presName="compNode" presStyleCnt="0"/>
      <dgm:spPr/>
    </dgm:pt>
    <dgm:pt modelId="{6F163C5C-6C1B-4E8E-BF0C-3C37B591C39A}" type="pres">
      <dgm:prSet presAssocID="{B6B77AA3-82F1-4217-9B5B-E35541B557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39E98E-A78F-4069-9482-D9D8C32D2FCF}" type="pres">
      <dgm:prSet presAssocID="{B6B77AA3-82F1-4217-9B5B-E35541B55778}" presName="iconSpace" presStyleCnt="0"/>
      <dgm:spPr/>
    </dgm:pt>
    <dgm:pt modelId="{916349D7-B834-411F-B28C-8DE1783D610E}" type="pres">
      <dgm:prSet presAssocID="{B6B77AA3-82F1-4217-9B5B-E35541B55778}" presName="parTx" presStyleLbl="revTx" presStyleIdx="2" presStyleCnt="4">
        <dgm:presLayoutVars>
          <dgm:chMax val="0"/>
          <dgm:chPref val="0"/>
        </dgm:presLayoutVars>
      </dgm:prSet>
      <dgm:spPr/>
    </dgm:pt>
    <dgm:pt modelId="{11B89B7F-40BF-459D-9520-5B01B626CAF5}" type="pres">
      <dgm:prSet presAssocID="{B6B77AA3-82F1-4217-9B5B-E35541B55778}" presName="txSpace" presStyleCnt="0"/>
      <dgm:spPr/>
    </dgm:pt>
    <dgm:pt modelId="{F8F94EE2-802B-43EE-BB3B-709E29FD0E7A}" type="pres">
      <dgm:prSet presAssocID="{B6B77AA3-82F1-4217-9B5B-E35541B55778}" presName="desTx" presStyleLbl="revTx" presStyleIdx="3" presStyleCnt="4">
        <dgm:presLayoutVars/>
      </dgm:prSet>
      <dgm:spPr/>
    </dgm:pt>
  </dgm:ptLst>
  <dgm:cxnLst>
    <dgm:cxn modelId="{C2C57E0E-F083-41F9-9A6E-ABC914FB86DE}" type="presOf" srcId="{2F0E8C0A-BCDE-4085-A6AB-85B1A4081C61}" destId="{F8F94EE2-802B-43EE-BB3B-709E29FD0E7A}" srcOrd="0" destOrd="2" presId="urn:microsoft.com/office/officeart/2018/2/layout/IconLabelDescriptionList"/>
    <dgm:cxn modelId="{ECCBFC32-3845-48C8-A076-DD3D6D57E714}" srcId="{186ECEB3-4EC0-467F-9D8E-48DA30442C9F}" destId="{C0E90D1C-0091-440B-BB34-997239F229F8}" srcOrd="0" destOrd="0" parTransId="{5FBAB933-D03A-4907-83ED-55A1BCE27038}" sibTransId="{78E9F5CA-5A19-4924-81C4-5BF53F609749}"/>
    <dgm:cxn modelId="{CE558761-2484-4B03-8460-B03FCF1B2FED}" type="presOf" srcId="{D6FB7CBA-500A-482C-9081-9648C7EE6EEA}" destId="{F8F94EE2-802B-43EE-BB3B-709E29FD0E7A}" srcOrd="0" destOrd="4" presId="urn:microsoft.com/office/officeart/2018/2/layout/IconLabelDescriptionList"/>
    <dgm:cxn modelId="{CC01A047-0291-42F8-A675-83551D4E96F8}" type="presOf" srcId="{A06CCEAD-4BA6-43DD-963D-DC89DC3A32DA}" destId="{F8F94EE2-802B-43EE-BB3B-709E29FD0E7A}" srcOrd="0" destOrd="1" presId="urn:microsoft.com/office/officeart/2018/2/layout/IconLabelDescriptionList"/>
    <dgm:cxn modelId="{E2859670-0240-4015-84FD-E87676E45D71}" srcId="{B6B77AA3-82F1-4217-9B5B-E35541B55778}" destId="{C6F6B579-C1EC-4F04-B23D-3CB8EBCE72DA}" srcOrd="0" destOrd="0" parTransId="{CA442B97-53D2-4B9F-85DF-F5F5C9670663}" sibTransId="{0D1660AC-59DB-4D75-B40F-DF14A18FEFCB}"/>
    <dgm:cxn modelId="{712C5671-9669-4E59-8898-16745C2A9412}" type="presOf" srcId="{B6B77AA3-82F1-4217-9B5B-E35541B55778}" destId="{916349D7-B834-411F-B28C-8DE1783D610E}" srcOrd="0" destOrd="0" presId="urn:microsoft.com/office/officeart/2018/2/layout/IconLabelDescriptionList"/>
    <dgm:cxn modelId="{280C7774-B3BC-4FD3-94E7-C5B3A9CF6960}" type="presOf" srcId="{C0E90D1C-0091-440B-BB34-997239F229F8}" destId="{66AA4DA6-6964-4A3E-8075-810F01A9EFE8}" srcOrd="0" destOrd="0" presId="urn:microsoft.com/office/officeart/2018/2/layout/IconLabelDescriptionList"/>
    <dgm:cxn modelId="{5139C27B-A81F-44EF-89DE-EB9AEBB7D05E}" srcId="{B6B77AA3-82F1-4217-9B5B-E35541B55778}" destId="{2F0E8C0A-BCDE-4085-A6AB-85B1A4081C61}" srcOrd="2" destOrd="0" parTransId="{D461CF3D-1C58-4518-BE88-4AC0C587AC96}" sibTransId="{A6B97466-871C-4F4E-BA9E-15DC066D3C83}"/>
    <dgm:cxn modelId="{B7EDBB92-8C26-4529-97CD-5902E77771C0}" srcId="{B6B77AA3-82F1-4217-9B5B-E35541B55778}" destId="{D6FB7CBA-500A-482C-9081-9648C7EE6EEA}" srcOrd="4" destOrd="0" parTransId="{FF8CEDD6-9F6B-42DA-9635-B8D36778461E}" sibTransId="{EE7801C2-8182-4504-811E-C869641B9FE9}"/>
    <dgm:cxn modelId="{0F8DBE96-8B3C-4DB1-AE01-503CA6B822A9}" srcId="{B6B77AA3-82F1-4217-9B5B-E35541B55778}" destId="{CD7C6DEB-3046-41A9-AE29-55895B60FFB0}" srcOrd="3" destOrd="0" parTransId="{CA2FABE5-EE18-482A-BE54-A3D5CC26C903}" sibTransId="{A269E758-C1CD-4C20-A76A-1384E1235977}"/>
    <dgm:cxn modelId="{41FC97A1-32BF-4EE8-8514-F663F579FFC2}" type="presOf" srcId="{C6F6B579-C1EC-4F04-B23D-3CB8EBCE72DA}" destId="{F8F94EE2-802B-43EE-BB3B-709E29FD0E7A}" srcOrd="0" destOrd="0" presId="urn:microsoft.com/office/officeart/2018/2/layout/IconLabelDescriptionList"/>
    <dgm:cxn modelId="{91F68BAA-41E2-479F-BFCF-B00C92C5863F}" type="presOf" srcId="{CD7C6DEB-3046-41A9-AE29-55895B60FFB0}" destId="{F8F94EE2-802B-43EE-BB3B-709E29FD0E7A}" srcOrd="0" destOrd="3" presId="urn:microsoft.com/office/officeart/2018/2/layout/IconLabelDescriptionList"/>
    <dgm:cxn modelId="{4E9984BC-08B3-40FB-978A-A30AD64B7174}" srcId="{186ECEB3-4EC0-467F-9D8E-48DA30442C9F}" destId="{B6B77AA3-82F1-4217-9B5B-E35541B55778}" srcOrd="1" destOrd="0" parTransId="{CA791E1E-4024-4E9A-9B93-7C1A99566DB2}" sibTransId="{38FBB759-0EEA-471C-8286-8B4B3FD5CC6B}"/>
    <dgm:cxn modelId="{31BFBCBC-9EED-49F0-BD20-4EC513698D70}" type="presOf" srcId="{186ECEB3-4EC0-467F-9D8E-48DA30442C9F}" destId="{616F67AC-31AB-4C66-9092-7DC7EA5BAE01}" srcOrd="0" destOrd="0" presId="urn:microsoft.com/office/officeart/2018/2/layout/IconLabelDescriptionList"/>
    <dgm:cxn modelId="{B4A997E9-4809-4517-9302-199D00414D8C}" srcId="{B6B77AA3-82F1-4217-9B5B-E35541B55778}" destId="{A06CCEAD-4BA6-43DD-963D-DC89DC3A32DA}" srcOrd="1" destOrd="0" parTransId="{607F093C-1F80-4E9F-B516-3BA6C4010B15}" sibTransId="{AFCDD2E6-3750-4925-966E-AF6359787E55}"/>
    <dgm:cxn modelId="{1C11BFDF-DF6F-47C9-B01C-07AB54119C20}" type="presParOf" srcId="{616F67AC-31AB-4C66-9092-7DC7EA5BAE01}" destId="{00BFD655-94A4-4CF5-8271-9B34970C3055}" srcOrd="0" destOrd="0" presId="urn:microsoft.com/office/officeart/2018/2/layout/IconLabelDescriptionList"/>
    <dgm:cxn modelId="{90ADF9C4-55A5-42A0-A06C-F34588DF56EA}" type="presParOf" srcId="{00BFD655-94A4-4CF5-8271-9B34970C3055}" destId="{C891829F-AD5A-4AF5-B8D0-0459362911D1}" srcOrd="0" destOrd="0" presId="urn:microsoft.com/office/officeart/2018/2/layout/IconLabelDescriptionList"/>
    <dgm:cxn modelId="{02C30A78-4C8F-4FA2-85AE-11ED67E44373}" type="presParOf" srcId="{00BFD655-94A4-4CF5-8271-9B34970C3055}" destId="{75000F3A-41A9-4E8A-A71F-129073E35AB6}" srcOrd="1" destOrd="0" presId="urn:microsoft.com/office/officeart/2018/2/layout/IconLabelDescriptionList"/>
    <dgm:cxn modelId="{BEFDD0D4-C5DC-4CFA-85F2-361172E40298}" type="presParOf" srcId="{00BFD655-94A4-4CF5-8271-9B34970C3055}" destId="{66AA4DA6-6964-4A3E-8075-810F01A9EFE8}" srcOrd="2" destOrd="0" presId="urn:microsoft.com/office/officeart/2018/2/layout/IconLabelDescriptionList"/>
    <dgm:cxn modelId="{56638428-0F3A-4AF4-B201-754BC2D45D12}" type="presParOf" srcId="{00BFD655-94A4-4CF5-8271-9B34970C3055}" destId="{82BDE491-E015-47CF-8C2A-A801CC4953A1}" srcOrd="3" destOrd="0" presId="urn:microsoft.com/office/officeart/2018/2/layout/IconLabelDescriptionList"/>
    <dgm:cxn modelId="{827589B8-C522-4D72-A033-F85ECF0DA221}" type="presParOf" srcId="{00BFD655-94A4-4CF5-8271-9B34970C3055}" destId="{79C95631-7EEC-4294-9A31-E8B3D3E7C0FF}" srcOrd="4" destOrd="0" presId="urn:microsoft.com/office/officeart/2018/2/layout/IconLabelDescriptionList"/>
    <dgm:cxn modelId="{C8DA5BD5-2497-45D9-9061-76D6CDA21C69}" type="presParOf" srcId="{616F67AC-31AB-4C66-9092-7DC7EA5BAE01}" destId="{66B274EA-CA6D-4416-830D-F1F90E1063FC}" srcOrd="1" destOrd="0" presId="urn:microsoft.com/office/officeart/2018/2/layout/IconLabelDescriptionList"/>
    <dgm:cxn modelId="{8A1DEBFE-88D3-4C5A-98A2-B6E9F8B05BCD}" type="presParOf" srcId="{616F67AC-31AB-4C66-9092-7DC7EA5BAE01}" destId="{436D8C8B-9A94-4499-B6B8-254B512D1361}" srcOrd="2" destOrd="0" presId="urn:microsoft.com/office/officeart/2018/2/layout/IconLabelDescriptionList"/>
    <dgm:cxn modelId="{7D4983A5-A074-4BC5-9B41-9D1FA58149C9}" type="presParOf" srcId="{436D8C8B-9A94-4499-B6B8-254B512D1361}" destId="{6F163C5C-6C1B-4E8E-BF0C-3C37B591C39A}" srcOrd="0" destOrd="0" presId="urn:microsoft.com/office/officeart/2018/2/layout/IconLabelDescriptionList"/>
    <dgm:cxn modelId="{1282240C-CA30-4FA6-918F-45508262279E}" type="presParOf" srcId="{436D8C8B-9A94-4499-B6B8-254B512D1361}" destId="{5239E98E-A78F-4069-9482-D9D8C32D2FCF}" srcOrd="1" destOrd="0" presId="urn:microsoft.com/office/officeart/2018/2/layout/IconLabelDescriptionList"/>
    <dgm:cxn modelId="{3CBF0033-C37B-4CB1-B204-393E05C962C9}" type="presParOf" srcId="{436D8C8B-9A94-4499-B6B8-254B512D1361}" destId="{916349D7-B834-411F-B28C-8DE1783D610E}" srcOrd="2" destOrd="0" presId="urn:microsoft.com/office/officeart/2018/2/layout/IconLabelDescriptionList"/>
    <dgm:cxn modelId="{1FD4D38A-05B3-49DE-B86B-19EE8B4272FA}" type="presParOf" srcId="{436D8C8B-9A94-4499-B6B8-254B512D1361}" destId="{11B89B7F-40BF-459D-9520-5B01B626CAF5}" srcOrd="3" destOrd="0" presId="urn:microsoft.com/office/officeart/2018/2/layout/IconLabelDescriptionList"/>
    <dgm:cxn modelId="{02710457-66CA-4CA6-B8D8-5A1DDDBE2267}" type="presParOf" srcId="{436D8C8B-9A94-4499-B6B8-254B512D1361}" destId="{F8F94EE2-802B-43EE-BB3B-709E29FD0E7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E35FF-009C-41F9-BAEF-A951AA8DD7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8E6B3-F2C9-4518-949F-D13763D680CE}">
      <dgm:prSet/>
      <dgm:spPr/>
      <dgm:t>
        <a:bodyPr/>
        <a:lstStyle/>
        <a:p>
          <a:r>
            <a:rPr lang="en-US"/>
            <a:t>Actors table: </a:t>
          </a:r>
        </a:p>
      </dgm:t>
    </dgm:pt>
    <dgm:pt modelId="{45D6DDDC-85A1-4F7D-BFAD-E078FC89F1A2}" type="parTrans" cxnId="{AA313088-6923-4037-9897-1C78AF2DC872}">
      <dgm:prSet/>
      <dgm:spPr/>
      <dgm:t>
        <a:bodyPr/>
        <a:lstStyle/>
        <a:p>
          <a:endParaRPr lang="en-US"/>
        </a:p>
      </dgm:t>
    </dgm:pt>
    <dgm:pt modelId="{263337AD-0577-4CA9-8CC7-5F389006ECDB}" type="sibTrans" cxnId="{AA313088-6923-4037-9897-1C78AF2DC872}">
      <dgm:prSet/>
      <dgm:spPr/>
      <dgm:t>
        <a:bodyPr/>
        <a:lstStyle/>
        <a:p>
          <a:endParaRPr lang="en-US"/>
        </a:p>
      </dgm:t>
    </dgm:pt>
    <dgm:pt modelId="{E6F29531-68E8-462E-B7C8-61DFEA909306}">
      <dgm:prSet/>
      <dgm:spPr/>
      <dgm:t>
        <a:bodyPr/>
        <a:lstStyle/>
        <a:p>
          <a:r>
            <a:rPr lang="en-US" dirty="0"/>
            <a:t>Actors and actresses’ names &amp; numerical field (age)</a:t>
          </a:r>
        </a:p>
      </dgm:t>
    </dgm:pt>
    <dgm:pt modelId="{3ED2309A-925A-46A1-955B-CB5D5EAA23C3}" type="parTrans" cxnId="{42E37B30-CD7D-401E-BB4D-D4384D8E4717}">
      <dgm:prSet/>
      <dgm:spPr/>
      <dgm:t>
        <a:bodyPr/>
        <a:lstStyle/>
        <a:p>
          <a:endParaRPr lang="en-US"/>
        </a:p>
      </dgm:t>
    </dgm:pt>
    <dgm:pt modelId="{E0F45B86-46A8-450F-9542-B854E736B975}" type="sibTrans" cxnId="{42E37B30-CD7D-401E-BB4D-D4384D8E4717}">
      <dgm:prSet/>
      <dgm:spPr/>
      <dgm:t>
        <a:bodyPr/>
        <a:lstStyle/>
        <a:p>
          <a:endParaRPr lang="en-US"/>
        </a:p>
      </dgm:t>
    </dgm:pt>
    <dgm:pt modelId="{19ADD22C-9EFB-46DE-879C-AAFE84CF5741}">
      <dgm:prSet/>
      <dgm:spPr/>
      <dgm:t>
        <a:bodyPr/>
        <a:lstStyle/>
        <a:p>
          <a:r>
            <a:rPr lang="en-US" dirty="0"/>
            <a:t>Boolean (living/dead)</a:t>
          </a:r>
        </a:p>
      </dgm:t>
    </dgm:pt>
    <dgm:pt modelId="{104B5609-D755-4207-A879-9D23265002C9}" type="parTrans" cxnId="{FD44B88E-FDD7-469E-8C66-0C456B708236}">
      <dgm:prSet/>
      <dgm:spPr/>
      <dgm:t>
        <a:bodyPr/>
        <a:lstStyle/>
        <a:p>
          <a:endParaRPr lang="en-US"/>
        </a:p>
      </dgm:t>
    </dgm:pt>
    <dgm:pt modelId="{8D876103-B037-44F4-AB43-C47FFA7C947F}" type="sibTrans" cxnId="{FD44B88E-FDD7-469E-8C66-0C456B708236}">
      <dgm:prSet/>
      <dgm:spPr/>
      <dgm:t>
        <a:bodyPr/>
        <a:lstStyle/>
        <a:p>
          <a:endParaRPr lang="en-US"/>
        </a:p>
      </dgm:t>
    </dgm:pt>
    <dgm:pt modelId="{8932AB52-D25B-4F1A-8962-155D8D1E5A62}">
      <dgm:prSet/>
      <dgm:spPr/>
      <dgm:t>
        <a:bodyPr/>
        <a:lstStyle/>
        <a:p>
          <a:r>
            <a:rPr lang="en-US" dirty="0"/>
            <a:t>Film table: </a:t>
          </a:r>
        </a:p>
      </dgm:t>
    </dgm:pt>
    <dgm:pt modelId="{098BD193-B122-4B81-9337-0F972C4EBA50}" type="parTrans" cxnId="{FFC03B34-1BA6-4077-BB4E-DE78E466A89A}">
      <dgm:prSet/>
      <dgm:spPr/>
      <dgm:t>
        <a:bodyPr/>
        <a:lstStyle/>
        <a:p>
          <a:endParaRPr lang="en-US"/>
        </a:p>
      </dgm:t>
    </dgm:pt>
    <dgm:pt modelId="{430E8507-4946-4C6D-88FC-89C606FD1E6D}" type="sibTrans" cxnId="{FFC03B34-1BA6-4077-BB4E-DE78E466A89A}">
      <dgm:prSet/>
      <dgm:spPr/>
      <dgm:t>
        <a:bodyPr/>
        <a:lstStyle/>
        <a:p>
          <a:endParaRPr lang="en-US"/>
        </a:p>
      </dgm:t>
    </dgm:pt>
    <dgm:pt modelId="{2EAB67B5-51D8-4155-9EEE-9B35507C3D89}">
      <dgm:prSet/>
      <dgm:spPr/>
      <dgm:t>
        <a:bodyPr/>
        <a:lstStyle/>
        <a:p>
          <a:r>
            <a:rPr lang="en-US" dirty="0"/>
            <a:t>character field for original title</a:t>
          </a:r>
        </a:p>
      </dgm:t>
    </dgm:pt>
    <dgm:pt modelId="{6761B9D2-E1B6-4F90-A5FA-B95C792C9B68}" type="parTrans" cxnId="{323749B6-DDA1-4B64-8E64-FB8086AEE545}">
      <dgm:prSet/>
      <dgm:spPr/>
      <dgm:t>
        <a:bodyPr/>
        <a:lstStyle/>
        <a:p>
          <a:endParaRPr lang="en-US"/>
        </a:p>
      </dgm:t>
    </dgm:pt>
    <dgm:pt modelId="{D461DB8C-9828-4119-BCE1-E8CE9622168F}" type="sibTrans" cxnId="{323749B6-DDA1-4B64-8E64-FB8086AEE545}">
      <dgm:prSet/>
      <dgm:spPr/>
      <dgm:t>
        <a:bodyPr/>
        <a:lstStyle/>
        <a:p>
          <a:endParaRPr lang="en-US"/>
        </a:p>
      </dgm:t>
    </dgm:pt>
    <dgm:pt modelId="{35537AA7-5A8B-4020-9231-795E82F22D95}">
      <dgm:prSet/>
      <dgm:spPr/>
      <dgm:t>
        <a:bodyPr/>
        <a:lstStyle/>
        <a:p>
          <a:r>
            <a:rPr lang="en-US" dirty="0"/>
            <a:t>average critic rating</a:t>
          </a:r>
        </a:p>
      </dgm:t>
    </dgm:pt>
    <dgm:pt modelId="{B6A47B1B-CF55-4504-983C-02F0930181D2}" type="parTrans" cxnId="{C5AE32E1-02A7-474A-A3EC-00119EDEB61A}">
      <dgm:prSet/>
      <dgm:spPr/>
      <dgm:t>
        <a:bodyPr/>
        <a:lstStyle/>
        <a:p>
          <a:endParaRPr lang="en-US"/>
        </a:p>
      </dgm:t>
    </dgm:pt>
    <dgm:pt modelId="{A082891D-907C-4EB3-8BD3-E74C4B19095E}" type="sibTrans" cxnId="{C5AE32E1-02A7-474A-A3EC-00119EDEB61A}">
      <dgm:prSet/>
      <dgm:spPr/>
      <dgm:t>
        <a:bodyPr/>
        <a:lstStyle/>
        <a:p>
          <a:endParaRPr lang="en-US"/>
        </a:p>
      </dgm:t>
    </dgm:pt>
    <dgm:pt modelId="{2A428313-1FF8-4551-BB74-1D1A620B3373}">
      <dgm:prSet/>
      <dgm:spPr/>
      <dgm:t>
        <a:bodyPr/>
        <a:lstStyle/>
        <a:p>
          <a:r>
            <a:rPr lang="en-US"/>
            <a:t>film field</a:t>
          </a:r>
        </a:p>
      </dgm:t>
    </dgm:pt>
    <dgm:pt modelId="{47C81623-670B-41B9-A07A-84BD3A6233ED}" type="parTrans" cxnId="{150FE241-1DA8-4351-BE22-285FC1F352D5}">
      <dgm:prSet/>
      <dgm:spPr/>
      <dgm:t>
        <a:bodyPr/>
        <a:lstStyle/>
        <a:p>
          <a:endParaRPr lang="en-US"/>
        </a:p>
      </dgm:t>
    </dgm:pt>
    <dgm:pt modelId="{3AD8FD85-FC8E-41CF-BFCD-9543156B323C}" type="sibTrans" cxnId="{150FE241-1DA8-4351-BE22-285FC1F352D5}">
      <dgm:prSet/>
      <dgm:spPr/>
      <dgm:t>
        <a:bodyPr/>
        <a:lstStyle/>
        <a:p>
          <a:endParaRPr lang="en-US"/>
        </a:p>
      </dgm:t>
    </dgm:pt>
    <dgm:pt modelId="{1518F8E7-05BF-4923-8F6E-A43DA42BCA5A}">
      <dgm:prSet/>
      <dgm:spPr/>
      <dgm:t>
        <a:bodyPr/>
        <a:lstStyle/>
        <a:p>
          <a:r>
            <a:rPr lang="en-US"/>
            <a:t>datetime field for runtime</a:t>
          </a:r>
        </a:p>
      </dgm:t>
    </dgm:pt>
    <dgm:pt modelId="{67D0591C-EC7C-4F79-BACD-7AB8A3548246}" type="parTrans" cxnId="{59D52326-A855-4711-9172-F1BC2647F32B}">
      <dgm:prSet/>
      <dgm:spPr/>
      <dgm:t>
        <a:bodyPr/>
        <a:lstStyle/>
        <a:p>
          <a:endParaRPr lang="en-US"/>
        </a:p>
      </dgm:t>
    </dgm:pt>
    <dgm:pt modelId="{B2A8D18E-DAB5-4E12-93FD-C3BC3F8632DA}" type="sibTrans" cxnId="{59D52326-A855-4711-9172-F1BC2647F32B}">
      <dgm:prSet/>
      <dgm:spPr/>
      <dgm:t>
        <a:bodyPr/>
        <a:lstStyle/>
        <a:p>
          <a:endParaRPr lang="en-US"/>
        </a:p>
      </dgm:t>
    </dgm:pt>
    <dgm:pt modelId="{00EE811C-4C3E-431A-94FF-5299E7B98B79}">
      <dgm:prSet/>
      <dgm:spPr/>
      <dgm:t>
        <a:bodyPr/>
        <a:lstStyle/>
        <a:p>
          <a:r>
            <a:rPr lang="en-US" dirty="0"/>
            <a:t>Producers table:</a:t>
          </a:r>
        </a:p>
      </dgm:t>
    </dgm:pt>
    <dgm:pt modelId="{EAFDA5BD-7E45-44CD-B114-F1502C7057B4}" type="parTrans" cxnId="{E005E1B3-5025-4E43-89EE-040C246D6DE6}">
      <dgm:prSet/>
      <dgm:spPr/>
      <dgm:t>
        <a:bodyPr/>
        <a:lstStyle/>
        <a:p>
          <a:endParaRPr lang="en-US"/>
        </a:p>
      </dgm:t>
    </dgm:pt>
    <dgm:pt modelId="{56D2CE5C-D999-4AD4-BEB9-DCBE60A60697}" type="sibTrans" cxnId="{E005E1B3-5025-4E43-89EE-040C246D6DE6}">
      <dgm:prSet/>
      <dgm:spPr/>
      <dgm:t>
        <a:bodyPr/>
        <a:lstStyle/>
        <a:p>
          <a:endParaRPr lang="en-US"/>
        </a:p>
      </dgm:t>
    </dgm:pt>
    <dgm:pt modelId="{61BA45BE-2C1F-4A53-8CF5-56499D0DF310}">
      <dgm:prSet/>
      <dgm:spPr/>
      <dgm:t>
        <a:bodyPr/>
        <a:lstStyle/>
        <a:p>
          <a:r>
            <a:rPr lang="en-US" dirty="0"/>
            <a:t>Characters table:</a:t>
          </a:r>
        </a:p>
      </dgm:t>
    </dgm:pt>
    <dgm:pt modelId="{34CD9C18-A7AF-4ACE-BBE8-00D6590140ED}" type="sibTrans" cxnId="{51F95115-4A92-4257-B7F0-0BB846FA6834}">
      <dgm:prSet/>
      <dgm:spPr/>
      <dgm:t>
        <a:bodyPr/>
        <a:lstStyle/>
        <a:p>
          <a:endParaRPr lang="en-US"/>
        </a:p>
      </dgm:t>
    </dgm:pt>
    <dgm:pt modelId="{9350CC9B-EBE9-4C0E-A22C-219527D6AE7F}" type="parTrans" cxnId="{51F95115-4A92-4257-B7F0-0BB846FA6834}">
      <dgm:prSet/>
      <dgm:spPr/>
      <dgm:t>
        <a:bodyPr/>
        <a:lstStyle/>
        <a:p>
          <a:endParaRPr lang="en-US"/>
        </a:p>
      </dgm:t>
    </dgm:pt>
    <dgm:pt modelId="{78317322-AF32-488D-9CCB-95E75AB9218B}">
      <dgm:prSet/>
      <dgm:spPr/>
      <dgm:t>
        <a:bodyPr/>
        <a:lstStyle/>
        <a:p>
          <a:r>
            <a:rPr lang="en-US" dirty="0"/>
            <a:t>producer’s name</a:t>
          </a:r>
        </a:p>
      </dgm:t>
    </dgm:pt>
    <dgm:pt modelId="{68969021-E21B-4BA4-ABD3-680D4521A086}" type="parTrans" cxnId="{DCABF15C-0589-4797-AC82-B3623D13608D}">
      <dgm:prSet/>
      <dgm:spPr/>
      <dgm:t>
        <a:bodyPr/>
        <a:lstStyle/>
        <a:p>
          <a:endParaRPr lang="en-US"/>
        </a:p>
      </dgm:t>
    </dgm:pt>
    <dgm:pt modelId="{0B1E118B-7D9A-49C6-BCAA-B806BA037CDA}" type="sibTrans" cxnId="{DCABF15C-0589-4797-AC82-B3623D13608D}">
      <dgm:prSet/>
      <dgm:spPr/>
      <dgm:t>
        <a:bodyPr/>
        <a:lstStyle/>
        <a:p>
          <a:endParaRPr lang="en-US"/>
        </a:p>
      </dgm:t>
    </dgm:pt>
    <dgm:pt modelId="{944F34A1-4410-4832-8014-8E476D251929}">
      <dgm:prSet/>
      <dgm:spPr/>
      <dgm:t>
        <a:bodyPr/>
        <a:lstStyle/>
        <a:p>
          <a:r>
            <a:rPr lang="en-US" dirty="0"/>
            <a:t>links to film table</a:t>
          </a:r>
        </a:p>
      </dgm:t>
    </dgm:pt>
    <dgm:pt modelId="{777B5280-30E5-4374-AB73-6F7C1C8E1285}" type="parTrans" cxnId="{A1C95280-B2BC-452A-BF13-A1DE461E7D24}">
      <dgm:prSet/>
      <dgm:spPr/>
      <dgm:t>
        <a:bodyPr/>
        <a:lstStyle/>
        <a:p>
          <a:endParaRPr lang="en-US"/>
        </a:p>
      </dgm:t>
    </dgm:pt>
    <dgm:pt modelId="{7BBBF679-443C-43F9-A7C7-FC44D6CA14A8}" type="sibTrans" cxnId="{A1C95280-B2BC-452A-BF13-A1DE461E7D24}">
      <dgm:prSet/>
      <dgm:spPr/>
      <dgm:t>
        <a:bodyPr/>
        <a:lstStyle/>
        <a:p>
          <a:endParaRPr lang="en-US"/>
        </a:p>
      </dgm:t>
    </dgm:pt>
    <dgm:pt modelId="{D8331F12-C42E-4811-9401-2DF70459F1F3}">
      <dgm:prSet/>
      <dgm:spPr/>
      <dgm:t>
        <a:bodyPr/>
        <a:lstStyle/>
        <a:p>
          <a:r>
            <a:rPr lang="en-US" dirty="0"/>
            <a:t> character name</a:t>
          </a:r>
        </a:p>
      </dgm:t>
    </dgm:pt>
    <dgm:pt modelId="{215FEABD-2D7B-49AD-A52C-E7984E7666EB}" type="parTrans" cxnId="{E6BD0731-1357-4D7C-B503-1BBAB7AD1F5C}">
      <dgm:prSet/>
      <dgm:spPr/>
      <dgm:t>
        <a:bodyPr/>
        <a:lstStyle/>
        <a:p>
          <a:endParaRPr lang="en-US"/>
        </a:p>
      </dgm:t>
    </dgm:pt>
    <dgm:pt modelId="{52083A5A-08FA-49B6-9822-FD07E18940CD}" type="sibTrans" cxnId="{E6BD0731-1357-4D7C-B503-1BBAB7AD1F5C}">
      <dgm:prSet/>
      <dgm:spPr/>
      <dgm:t>
        <a:bodyPr/>
        <a:lstStyle/>
        <a:p>
          <a:endParaRPr lang="en-US"/>
        </a:p>
      </dgm:t>
    </dgm:pt>
    <dgm:pt modelId="{46700A9A-BFDA-449C-85FC-A3EB6F19ADD3}">
      <dgm:prSet/>
      <dgm:spPr/>
      <dgm:t>
        <a:bodyPr/>
        <a:lstStyle/>
        <a:p>
          <a:r>
            <a:rPr lang="en-US" dirty="0"/>
            <a:t> links the actors and film tables</a:t>
          </a:r>
        </a:p>
      </dgm:t>
    </dgm:pt>
    <dgm:pt modelId="{D49D5885-017E-4F6B-947B-66E1850D0B8D}" type="parTrans" cxnId="{34F02830-9E9B-4FAE-82A0-208C0113CAAD}">
      <dgm:prSet/>
      <dgm:spPr/>
      <dgm:t>
        <a:bodyPr/>
        <a:lstStyle/>
        <a:p>
          <a:endParaRPr lang="en-US"/>
        </a:p>
      </dgm:t>
    </dgm:pt>
    <dgm:pt modelId="{EAAC1E46-DB09-497D-83A0-B2E8DA971F69}" type="sibTrans" cxnId="{34F02830-9E9B-4FAE-82A0-208C0113CAAD}">
      <dgm:prSet/>
      <dgm:spPr/>
      <dgm:t>
        <a:bodyPr/>
        <a:lstStyle/>
        <a:p>
          <a:endParaRPr lang="en-US"/>
        </a:p>
      </dgm:t>
    </dgm:pt>
    <dgm:pt modelId="{C7DFDB4F-3141-4654-9310-34DD11046BEE}" type="pres">
      <dgm:prSet presAssocID="{D99E35FF-009C-41F9-BAEF-A951AA8DD7BD}" presName="linear" presStyleCnt="0">
        <dgm:presLayoutVars>
          <dgm:animLvl val="lvl"/>
          <dgm:resizeHandles val="exact"/>
        </dgm:presLayoutVars>
      </dgm:prSet>
      <dgm:spPr/>
    </dgm:pt>
    <dgm:pt modelId="{0EA68172-2254-47F5-B841-D51A7821C8D1}" type="pres">
      <dgm:prSet presAssocID="{47B8E6B3-F2C9-4518-949F-D13763D680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460D2B-7ED5-4C84-8F00-D56A079E9B40}" type="pres">
      <dgm:prSet presAssocID="{47B8E6B3-F2C9-4518-949F-D13763D680CE}" presName="childText" presStyleLbl="revTx" presStyleIdx="0" presStyleCnt="4">
        <dgm:presLayoutVars>
          <dgm:bulletEnabled val="1"/>
        </dgm:presLayoutVars>
      </dgm:prSet>
      <dgm:spPr/>
    </dgm:pt>
    <dgm:pt modelId="{2134316C-50B9-41C7-B280-D1FA6F342687}" type="pres">
      <dgm:prSet presAssocID="{8932AB52-D25B-4F1A-8962-155D8D1E5A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7305F2-4E57-4EEE-8812-57234634935B}" type="pres">
      <dgm:prSet presAssocID="{8932AB52-D25B-4F1A-8962-155D8D1E5A62}" presName="childText" presStyleLbl="revTx" presStyleIdx="1" presStyleCnt="4">
        <dgm:presLayoutVars>
          <dgm:bulletEnabled val="1"/>
        </dgm:presLayoutVars>
      </dgm:prSet>
      <dgm:spPr/>
    </dgm:pt>
    <dgm:pt modelId="{D14DE7E8-C377-4BAD-8E60-93C09F693F37}" type="pres">
      <dgm:prSet presAssocID="{00EE811C-4C3E-431A-94FF-5299E7B98B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9FAC93-D468-42EC-B979-06530A6DD3B0}" type="pres">
      <dgm:prSet presAssocID="{00EE811C-4C3E-431A-94FF-5299E7B98B79}" presName="childText" presStyleLbl="revTx" presStyleIdx="2" presStyleCnt="4">
        <dgm:presLayoutVars>
          <dgm:bulletEnabled val="1"/>
        </dgm:presLayoutVars>
      </dgm:prSet>
      <dgm:spPr/>
    </dgm:pt>
    <dgm:pt modelId="{789D050E-F726-484F-9F41-D9497A632677}" type="pres">
      <dgm:prSet presAssocID="{61BA45BE-2C1F-4A53-8CF5-56499D0DF31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2A1614-0F22-4EAE-9C91-B60D27E964BA}" type="pres">
      <dgm:prSet presAssocID="{61BA45BE-2C1F-4A53-8CF5-56499D0DF31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0B3E10C-6472-485C-8BBD-46E6A917AAD2}" type="presOf" srcId="{35537AA7-5A8B-4020-9231-795E82F22D95}" destId="{977305F2-4E57-4EEE-8812-57234634935B}" srcOrd="0" destOrd="1" presId="urn:microsoft.com/office/officeart/2005/8/layout/vList2"/>
    <dgm:cxn modelId="{51F95115-4A92-4257-B7F0-0BB846FA6834}" srcId="{D99E35FF-009C-41F9-BAEF-A951AA8DD7BD}" destId="{61BA45BE-2C1F-4A53-8CF5-56499D0DF310}" srcOrd="3" destOrd="0" parTransId="{9350CC9B-EBE9-4C0E-A22C-219527D6AE7F}" sibTransId="{34CD9C18-A7AF-4ACE-BBE8-00D6590140ED}"/>
    <dgm:cxn modelId="{FA3C0619-7D8F-455A-8E0F-661926C2B802}" type="presOf" srcId="{46700A9A-BFDA-449C-85FC-A3EB6F19ADD3}" destId="{162A1614-0F22-4EAE-9C91-B60D27E964BA}" srcOrd="0" destOrd="1" presId="urn:microsoft.com/office/officeart/2005/8/layout/vList2"/>
    <dgm:cxn modelId="{59D52326-A855-4711-9172-F1BC2647F32B}" srcId="{8932AB52-D25B-4F1A-8962-155D8D1E5A62}" destId="{1518F8E7-05BF-4923-8F6E-A43DA42BCA5A}" srcOrd="3" destOrd="0" parTransId="{67D0591C-EC7C-4F79-BACD-7AB8A3548246}" sibTransId="{B2A8D18E-DAB5-4E12-93FD-C3BC3F8632DA}"/>
    <dgm:cxn modelId="{34F02830-9E9B-4FAE-82A0-208C0113CAAD}" srcId="{61BA45BE-2C1F-4A53-8CF5-56499D0DF310}" destId="{46700A9A-BFDA-449C-85FC-A3EB6F19ADD3}" srcOrd="1" destOrd="0" parTransId="{D49D5885-017E-4F6B-947B-66E1850D0B8D}" sibTransId="{EAAC1E46-DB09-497D-83A0-B2E8DA971F69}"/>
    <dgm:cxn modelId="{42E37B30-CD7D-401E-BB4D-D4384D8E4717}" srcId="{47B8E6B3-F2C9-4518-949F-D13763D680CE}" destId="{E6F29531-68E8-462E-B7C8-61DFEA909306}" srcOrd="0" destOrd="0" parTransId="{3ED2309A-925A-46A1-955B-CB5D5EAA23C3}" sibTransId="{E0F45B86-46A8-450F-9542-B854E736B975}"/>
    <dgm:cxn modelId="{E6BD0731-1357-4D7C-B503-1BBAB7AD1F5C}" srcId="{61BA45BE-2C1F-4A53-8CF5-56499D0DF310}" destId="{D8331F12-C42E-4811-9401-2DF70459F1F3}" srcOrd="0" destOrd="0" parTransId="{215FEABD-2D7B-49AD-A52C-E7984E7666EB}" sibTransId="{52083A5A-08FA-49B6-9822-FD07E18940CD}"/>
    <dgm:cxn modelId="{FFC03B34-1BA6-4077-BB4E-DE78E466A89A}" srcId="{D99E35FF-009C-41F9-BAEF-A951AA8DD7BD}" destId="{8932AB52-D25B-4F1A-8962-155D8D1E5A62}" srcOrd="1" destOrd="0" parTransId="{098BD193-B122-4B81-9337-0F972C4EBA50}" sibTransId="{430E8507-4946-4C6D-88FC-89C606FD1E6D}"/>
    <dgm:cxn modelId="{DCABF15C-0589-4797-AC82-B3623D13608D}" srcId="{00EE811C-4C3E-431A-94FF-5299E7B98B79}" destId="{78317322-AF32-488D-9CCB-95E75AB9218B}" srcOrd="0" destOrd="0" parTransId="{68969021-E21B-4BA4-ABD3-680D4521A086}" sibTransId="{0B1E118B-7D9A-49C6-BCAA-B806BA037CDA}"/>
    <dgm:cxn modelId="{150FE241-1DA8-4351-BE22-285FC1F352D5}" srcId="{8932AB52-D25B-4F1A-8962-155D8D1E5A62}" destId="{2A428313-1FF8-4551-BB74-1D1A620B3373}" srcOrd="2" destOrd="0" parTransId="{47C81623-670B-41B9-A07A-84BD3A6233ED}" sibTransId="{3AD8FD85-FC8E-41CF-BFCD-9543156B323C}"/>
    <dgm:cxn modelId="{A3105568-BAD7-48EA-9BD2-3B6B3B19FEDC}" type="presOf" srcId="{D8331F12-C42E-4811-9401-2DF70459F1F3}" destId="{162A1614-0F22-4EAE-9C91-B60D27E964BA}" srcOrd="0" destOrd="0" presId="urn:microsoft.com/office/officeart/2005/8/layout/vList2"/>
    <dgm:cxn modelId="{984B8E76-5A49-426E-B87D-CB8E8F4AA222}" type="presOf" srcId="{78317322-AF32-488D-9CCB-95E75AB9218B}" destId="{0C9FAC93-D468-42EC-B979-06530A6DD3B0}" srcOrd="0" destOrd="0" presId="urn:microsoft.com/office/officeart/2005/8/layout/vList2"/>
    <dgm:cxn modelId="{0F6BED5A-3248-4454-B2A4-078938075F04}" type="presOf" srcId="{E6F29531-68E8-462E-B7C8-61DFEA909306}" destId="{1D460D2B-7ED5-4C84-8F00-D56A079E9B40}" srcOrd="0" destOrd="0" presId="urn:microsoft.com/office/officeart/2005/8/layout/vList2"/>
    <dgm:cxn modelId="{FAF0777E-0EE4-4EB6-857C-204C92F5CEB2}" type="presOf" srcId="{2EAB67B5-51D8-4155-9EEE-9B35507C3D89}" destId="{977305F2-4E57-4EEE-8812-57234634935B}" srcOrd="0" destOrd="0" presId="urn:microsoft.com/office/officeart/2005/8/layout/vList2"/>
    <dgm:cxn modelId="{A1C95280-B2BC-452A-BF13-A1DE461E7D24}" srcId="{00EE811C-4C3E-431A-94FF-5299E7B98B79}" destId="{944F34A1-4410-4832-8014-8E476D251929}" srcOrd="1" destOrd="0" parTransId="{777B5280-30E5-4374-AB73-6F7C1C8E1285}" sibTransId="{7BBBF679-443C-43F9-A7C7-FC44D6CA14A8}"/>
    <dgm:cxn modelId="{AA313088-6923-4037-9897-1C78AF2DC872}" srcId="{D99E35FF-009C-41F9-BAEF-A951AA8DD7BD}" destId="{47B8E6B3-F2C9-4518-949F-D13763D680CE}" srcOrd="0" destOrd="0" parTransId="{45D6DDDC-85A1-4F7D-BFAD-E078FC89F1A2}" sibTransId="{263337AD-0577-4CA9-8CC7-5F389006ECDB}"/>
    <dgm:cxn modelId="{FD44B88E-FDD7-469E-8C66-0C456B708236}" srcId="{47B8E6B3-F2C9-4518-949F-D13763D680CE}" destId="{19ADD22C-9EFB-46DE-879C-AAFE84CF5741}" srcOrd="1" destOrd="0" parTransId="{104B5609-D755-4207-A879-9D23265002C9}" sibTransId="{8D876103-B037-44F4-AB43-C47FFA7C947F}"/>
    <dgm:cxn modelId="{0F2F439A-207A-4237-A4CD-8A76218D5808}" type="presOf" srcId="{2A428313-1FF8-4551-BB74-1D1A620B3373}" destId="{977305F2-4E57-4EEE-8812-57234634935B}" srcOrd="0" destOrd="2" presId="urn:microsoft.com/office/officeart/2005/8/layout/vList2"/>
    <dgm:cxn modelId="{E005E1B3-5025-4E43-89EE-040C246D6DE6}" srcId="{D99E35FF-009C-41F9-BAEF-A951AA8DD7BD}" destId="{00EE811C-4C3E-431A-94FF-5299E7B98B79}" srcOrd="2" destOrd="0" parTransId="{EAFDA5BD-7E45-44CD-B114-F1502C7057B4}" sibTransId="{56D2CE5C-D999-4AD4-BEB9-DCBE60A60697}"/>
    <dgm:cxn modelId="{323749B6-DDA1-4B64-8E64-FB8086AEE545}" srcId="{8932AB52-D25B-4F1A-8962-155D8D1E5A62}" destId="{2EAB67B5-51D8-4155-9EEE-9B35507C3D89}" srcOrd="0" destOrd="0" parTransId="{6761B9D2-E1B6-4F90-A5FA-B95C792C9B68}" sibTransId="{D461DB8C-9828-4119-BCE1-E8CE9622168F}"/>
    <dgm:cxn modelId="{05C9A8B9-909F-4594-A4DF-56B2B571B6DE}" type="presOf" srcId="{1518F8E7-05BF-4923-8F6E-A43DA42BCA5A}" destId="{977305F2-4E57-4EEE-8812-57234634935B}" srcOrd="0" destOrd="3" presId="urn:microsoft.com/office/officeart/2005/8/layout/vList2"/>
    <dgm:cxn modelId="{E457CCBB-99A5-48E3-A713-A0E01977134F}" type="presOf" srcId="{944F34A1-4410-4832-8014-8E476D251929}" destId="{0C9FAC93-D468-42EC-B979-06530A6DD3B0}" srcOrd="0" destOrd="1" presId="urn:microsoft.com/office/officeart/2005/8/layout/vList2"/>
    <dgm:cxn modelId="{72D50CBE-E316-4DB8-93BD-B63E7B8204BA}" type="presOf" srcId="{19ADD22C-9EFB-46DE-879C-AAFE84CF5741}" destId="{1D460D2B-7ED5-4C84-8F00-D56A079E9B40}" srcOrd="0" destOrd="1" presId="urn:microsoft.com/office/officeart/2005/8/layout/vList2"/>
    <dgm:cxn modelId="{455636DB-661C-49E8-B24A-2D25ED00C8B5}" type="presOf" srcId="{D99E35FF-009C-41F9-BAEF-A951AA8DD7BD}" destId="{C7DFDB4F-3141-4654-9310-34DD11046BEE}" srcOrd="0" destOrd="0" presId="urn:microsoft.com/office/officeart/2005/8/layout/vList2"/>
    <dgm:cxn modelId="{574487DB-9A1D-4584-9C35-11294B2AA050}" type="presOf" srcId="{47B8E6B3-F2C9-4518-949F-D13763D680CE}" destId="{0EA68172-2254-47F5-B841-D51A7821C8D1}" srcOrd="0" destOrd="0" presId="urn:microsoft.com/office/officeart/2005/8/layout/vList2"/>
    <dgm:cxn modelId="{C5AE32E1-02A7-474A-A3EC-00119EDEB61A}" srcId="{8932AB52-D25B-4F1A-8962-155D8D1E5A62}" destId="{35537AA7-5A8B-4020-9231-795E82F22D95}" srcOrd="1" destOrd="0" parTransId="{B6A47B1B-CF55-4504-983C-02F0930181D2}" sibTransId="{A082891D-907C-4EB3-8BD3-E74C4B19095E}"/>
    <dgm:cxn modelId="{5B7717EF-088A-4D87-8443-AAC26DE28009}" type="presOf" srcId="{00EE811C-4C3E-431A-94FF-5299E7B98B79}" destId="{D14DE7E8-C377-4BAD-8E60-93C09F693F37}" srcOrd="0" destOrd="0" presId="urn:microsoft.com/office/officeart/2005/8/layout/vList2"/>
    <dgm:cxn modelId="{BE7CA4F1-1332-48DB-B40E-76253BC268B6}" type="presOf" srcId="{8932AB52-D25B-4F1A-8962-155D8D1E5A62}" destId="{2134316C-50B9-41C7-B280-D1FA6F342687}" srcOrd="0" destOrd="0" presId="urn:microsoft.com/office/officeart/2005/8/layout/vList2"/>
    <dgm:cxn modelId="{2258A7FC-A2C2-40A2-9884-6FD31192B31A}" type="presOf" srcId="{61BA45BE-2C1F-4A53-8CF5-56499D0DF310}" destId="{789D050E-F726-484F-9F41-D9497A632677}" srcOrd="0" destOrd="0" presId="urn:microsoft.com/office/officeart/2005/8/layout/vList2"/>
    <dgm:cxn modelId="{8C21B3F8-E936-40A6-8FAA-AADF9428014E}" type="presParOf" srcId="{C7DFDB4F-3141-4654-9310-34DD11046BEE}" destId="{0EA68172-2254-47F5-B841-D51A7821C8D1}" srcOrd="0" destOrd="0" presId="urn:microsoft.com/office/officeart/2005/8/layout/vList2"/>
    <dgm:cxn modelId="{5003B334-721C-48EC-ABEF-403885BC2757}" type="presParOf" srcId="{C7DFDB4F-3141-4654-9310-34DD11046BEE}" destId="{1D460D2B-7ED5-4C84-8F00-D56A079E9B40}" srcOrd="1" destOrd="0" presId="urn:microsoft.com/office/officeart/2005/8/layout/vList2"/>
    <dgm:cxn modelId="{3727EC9D-3419-4074-A065-F090DFD483A8}" type="presParOf" srcId="{C7DFDB4F-3141-4654-9310-34DD11046BEE}" destId="{2134316C-50B9-41C7-B280-D1FA6F342687}" srcOrd="2" destOrd="0" presId="urn:microsoft.com/office/officeart/2005/8/layout/vList2"/>
    <dgm:cxn modelId="{C9B92F46-F425-45C2-BCEA-2FD2E89CCCD0}" type="presParOf" srcId="{C7DFDB4F-3141-4654-9310-34DD11046BEE}" destId="{977305F2-4E57-4EEE-8812-57234634935B}" srcOrd="3" destOrd="0" presId="urn:microsoft.com/office/officeart/2005/8/layout/vList2"/>
    <dgm:cxn modelId="{286AAE49-6A86-4B71-9174-353D4D4DD798}" type="presParOf" srcId="{C7DFDB4F-3141-4654-9310-34DD11046BEE}" destId="{D14DE7E8-C377-4BAD-8E60-93C09F693F37}" srcOrd="4" destOrd="0" presId="urn:microsoft.com/office/officeart/2005/8/layout/vList2"/>
    <dgm:cxn modelId="{CCE6AD29-1DC7-4507-8B1B-B76CEA3092D7}" type="presParOf" srcId="{C7DFDB4F-3141-4654-9310-34DD11046BEE}" destId="{0C9FAC93-D468-42EC-B979-06530A6DD3B0}" srcOrd="5" destOrd="0" presId="urn:microsoft.com/office/officeart/2005/8/layout/vList2"/>
    <dgm:cxn modelId="{272DE096-1780-4817-B109-D2CAE2318A4E}" type="presParOf" srcId="{C7DFDB4F-3141-4654-9310-34DD11046BEE}" destId="{789D050E-F726-484F-9F41-D9497A632677}" srcOrd="6" destOrd="0" presId="urn:microsoft.com/office/officeart/2005/8/layout/vList2"/>
    <dgm:cxn modelId="{43039CC0-4EFC-48D9-A3A8-2D4627547BB3}" type="presParOf" srcId="{C7DFDB4F-3141-4654-9310-34DD11046BEE}" destId="{162A1614-0F22-4EAE-9C91-B60D27E964B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598D75-86BF-4B8C-B060-11CC173631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10BF93-8CE0-44B2-B54F-1D421A986B81}">
      <dgm:prSet/>
      <dgm:spPr/>
      <dgm:t>
        <a:bodyPr/>
        <a:lstStyle/>
        <a:p>
          <a:r>
            <a:rPr lang="en-US" dirty="0"/>
            <a:t>Translation: conversion of data from formats used in one system to formats which can be used in another system.</a:t>
          </a:r>
        </a:p>
      </dgm:t>
    </dgm:pt>
    <dgm:pt modelId="{CBB1E320-9127-4162-A0B1-29A2A6CB1D88}" type="parTrans" cxnId="{775A4837-F9E0-453A-9162-D893D2632ED3}">
      <dgm:prSet/>
      <dgm:spPr/>
      <dgm:t>
        <a:bodyPr/>
        <a:lstStyle/>
        <a:p>
          <a:endParaRPr lang="en-US"/>
        </a:p>
      </dgm:t>
    </dgm:pt>
    <dgm:pt modelId="{1726BDEE-6414-4558-89D0-E508815C8B6F}" type="sibTrans" cxnId="{775A4837-F9E0-453A-9162-D893D2632ED3}">
      <dgm:prSet/>
      <dgm:spPr/>
      <dgm:t>
        <a:bodyPr/>
        <a:lstStyle/>
        <a:p>
          <a:endParaRPr lang="en-US"/>
        </a:p>
      </dgm:t>
    </dgm:pt>
    <dgm:pt modelId="{E1F0304C-436F-4474-8801-5D12BC0CFFAD}">
      <dgm:prSet/>
      <dgm:spPr/>
      <dgm:t>
        <a:bodyPr/>
        <a:lstStyle/>
        <a:p>
          <a:r>
            <a:rPr lang="en-US" dirty="0"/>
            <a:t>Choice of columns and mapping to the relevant data types:</a:t>
          </a:r>
        </a:p>
      </dgm:t>
    </dgm:pt>
    <dgm:pt modelId="{42C21ABB-15D0-461F-8DC8-15A50044E328}" type="parTrans" cxnId="{394FBC7D-DF2F-44AB-8FD6-A85F879C0180}">
      <dgm:prSet/>
      <dgm:spPr/>
      <dgm:t>
        <a:bodyPr/>
        <a:lstStyle/>
        <a:p>
          <a:endParaRPr lang="en-US"/>
        </a:p>
      </dgm:t>
    </dgm:pt>
    <dgm:pt modelId="{2D3CD5DC-19E2-49AD-AD00-1ABA02B58549}" type="sibTrans" cxnId="{394FBC7D-DF2F-44AB-8FD6-A85F879C0180}">
      <dgm:prSet/>
      <dgm:spPr/>
      <dgm:t>
        <a:bodyPr/>
        <a:lstStyle/>
        <a:p>
          <a:endParaRPr lang="en-US"/>
        </a:p>
      </dgm:t>
    </dgm:pt>
    <dgm:pt modelId="{E82222BE-9293-413B-920A-52C2BB2C4731}">
      <dgm:prSet/>
      <dgm:spPr/>
      <dgm:t>
        <a:bodyPr/>
        <a:lstStyle/>
        <a:p>
          <a:r>
            <a:rPr lang="en-US"/>
            <a:t>for easy understanding and improve</a:t>
          </a:r>
        </a:p>
      </dgm:t>
    </dgm:pt>
    <dgm:pt modelId="{FACD7023-E52C-4B73-A117-98681A02AE5E}" type="parTrans" cxnId="{12118276-B336-46C1-A2E1-5A786023753B}">
      <dgm:prSet/>
      <dgm:spPr/>
      <dgm:t>
        <a:bodyPr/>
        <a:lstStyle/>
        <a:p>
          <a:endParaRPr lang="en-US"/>
        </a:p>
      </dgm:t>
    </dgm:pt>
    <dgm:pt modelId="{D19113DC-FDAA-44BC-8AFE-1FB1F0500E14}" type="sibTrans" cxnId="{12118276-B336-46C1-A2E1-5A786023753B}">
      <dgm:prSet/>
      <dgm:spPr/>
      <dgm:t>
        <a:bodyPr/>
        <a:lstStyle/>
        <a:p>
          <a:endParaRPr lang="en-US"/>
        </a:p>
      </dgm:t>
    </dgm:pt>
    <dgm:pt modelId="{DF25336D-9E72-4960-8E86-B44B45078F56}">
      <dgm:prSet/>
      <dgm:spPr/>
      <dgm:t>
        <a:bodyPr/>
        <a:lstStyle/>
        <a:p>
          <a:r>
            <a:rPr lang="en-US"/>
            <a:t>Important for display</a:t>
          </a:r>
        </a:p>
      </dgm:t>
    </dgm:pt>
    <dgm:pt modelId="{D920DEA7-4C48-4109-8AB7-331CC145D844}" type="parTrans" cxnId="{C54EDC3A-7A59-4669-96B6-042C2AE6BA05}">
      <dgm:prSet/>
      <dgm:spPr/>
      <dgm:t>
        <a:bodyPr/>
        <a:lstStyle/>
        <a:p>
          <a:endParaRPr lang="en-US"/>
        </a:p>
      </dgm:t>
    </dgm:pt>
    <dgm:pt modelId="{9089AA32-6341-41CC-96E2-A65F4CE83F63}" type="sibTrans" cxnId="{C54EDC3A-7A59-4669-96B6-042C2AE6BA05}">
      <dgm:prSet/>
      <dgm:spPr/>
      <dgm:t>
        <a:bodyPr/>
        <a:lstStyle/>
        <a:p>
          <a:endParaRPr lang="en-US"/>
        </a:p>
      </dgm:t>
    </dgm:pt>
    <dgm:pt modelId="{4F3BA0FA-6DAB-411E-AC91-DD124B21E188}" type="pres">
      <dgm:prSet presAssocID="{D6598D75-86BF-4B8C-B060-11CC173631A4}" presName="linear" presStyleCnt="0">
        <dgm:presLayoutVars>
          <dgm:animLvl val="lvl"/>
          <dgm:resizeHandles val="exact"/>
        </dgm:presLayoutVars>
      </dgm:prSet>
      <dgm:spPr/>
    </dgm:pt>
    <dgm:pt modelId="{ED83BF7F-92B3-4875-A17C-6C4DCFEEEA2B}" type="pres">
      <dgm:prSet presAssocID="{AA10BF93-8CE0-44B2-B54F-1D421A986B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C2F657-0E1E-4BC5-9C9E-7FE4558E391A}" type="pres">
      <dgm:prSet presAssocID="{1726BDEE-6414-4558-89D0-E508815C8B6F}" presName="spacer" presStyleCnt="0"/>
      <dgm:spPr/>
    </dgm:pt>
    <dgm:pt modelId="{8EE35DEB-3BA7-4E18-9356-49577E1C0522}" type="pres">
      <dgm:prSet presAssocID="{E1F0304C-436F-4474-8801-5D12BC0CFF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1C4176-08AD-49AB-9427-304289C75D1C}" type="pres">
      <dgm:prSet presAssocID="{E1F0304C-436F-4474-8801-5D12BC0CFFA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553730-9249-4B4C-A210-E46FE6E5D024}" type="presOf" srcId="{DF25336D-9E72-4960-8E86-B44B45078F56}" destId="{351C4176-08AD-49AB-9427-304289C75D1C}" srcOrd="0" destOrd="1" presId="urn:microsoft.com/office/officeart/2005/8/layout/vList2"/>
    <dgm:cxn modelId="{775A4837-F9E0-453A-9162-D893D2632ED3}" srcId="{D6598D75-86BF-4B8C-B060-11CC173631A4}" destId="{AA10BF93-8CE0-44B2-B54F-1D421A986B81}" srcOrd="0" destOrd="0" parTransId="{CBB1E320-9127-4162-A0B1-29A2A6CB1D88}" sibTransId="{1726BDEE-6414-4558-89D0-E508815C8B6F}"/>
    <dgm:cxn modelId="{C54EDC3A-7A59-4669-96B6-042C2AE6BA05}" srcId="{E1F0304C-436F-4474-8801-5D12BC0CFFAD}" destId="{DF25336D-9E72-4960-8E86-B44B45078F56}" srcOrd="1" destOrd="0" parTransId="{D920DEA7-4C48-4109-8AB7-331CC145D844}" sibTransId="{9089AA32-6341-41CC-96E2-A65F4CE83F63}"/>
    <dgm:cxn modelId="{98A46D6A-EB24-4997-98D5-F19CA107C677}" type="presOf" srcId="{E1F0304C-436F-4474-8801-5D12BC0CFFAD}" destId="{8EE35DEB-3BA7-4E18-9356-49577E1C0522}" srcOrd="0" destOrd="0" presId="urn:microsoft.com/office/officeart/2005/8/layout/vList2"/>
    <dgm:cxn modelId="{12118276-B336-46C1-A2E1-5A786023753B}" srcId="{E1F0304C-436F-4474-8801-5D12BC0CFFAD}" destId="{E82222BE-9293-413B-920A-52C2BB2C4731}" srcOrd="0" destOrd="0" parTransId="{FACD7023-E52C-4B73-A117-98681A02AE5E}" sibTransId="{D19113DC-FDAA-44BC-8AFE-1FB1F0500E14}"/>
    <dgm:cxn modelId="{71320A58-A241-494D-833B-EE05495285E5}" type="presOf" srcId="{D6598D75-86BF-4B8C-B060-11CC173631A4}" destId="{4F3BA0FA-6DAB-411E-AC91-DD124B21E188}" srcOrd="0" destOrd="0" presId="urn:microsoft.com/office/officeart/2005/8/layout/vList2"/>
    <dgm:cxn modelId="{394FBC7D-DF2F-44AB-8FD6-A85F879C0180}" srcId="{D6598D75-86BF-4B8C-B060-11CC173631A4}" destId="{E1F0304C-436F-4474-8801-5D12BC0CFFAD}" srcOrd="1" destOrd="0" parTransId="{42C21ABB-15D0-461F-8DC8-15A50044E328}" sibTransId="{2D3CD5DC-19E2-49AD-AD00-1ABA02B58549}"/>
    <dgm:cxn modelId="{7BA74D8D-D237-42DF-9EFE-228EA87C5BA0}" type="presOf" srcId="{AA10BF93-8CE0-44B2-B54F-1D421A986B81}" destId="{ED83BF7F-92B3-4875-A17C-6C4DCFEEEA2B}" srcOrd="0" destOrd="0" presId="urn:microsoft.com/office/officeart/2005/8/layout/vList2"/>
    <dgm:cxn modelId="{DE8FC5F7-1F86-43BD-95B9-0F9851ED9FD8}" type="presOf" srcId="{E82222BE-9293-413B-920A-52C2BB2C4731}" destId="{351C4176-08AD-49AB-9427-304289C75D1C}" srcOrd="0" destOrd="0" presId="urn:microsoft.com/office/officeart/2005/8/layout/vList2"/>
    <dgm:cxn modelId="{112DAA72-81FA-4BEF-BDBB-3AA81D21B6E7}" type="presParOf" srcId="{4F3BA0FA-6DAB-411E-AC91-DD124B21E188}" destId="{ED83BF7F-92B3-4875-A17C-6C4DCFEEEA2B}" srcOrd="0" destOrd="0" presId="urn:microsoft.com/office/officeart/2005/8/layout/vList2"/>
    <dgm:cxn modelId="{D7E28C98-C494-43BC-A078-66C2AD83FB36}" type="presParOf" srcId="{4F3BA0FA-6DAB-411E-AC91-DD124B21E188}" destId="{41C2F657-0E1E-4BC5-9C9E-7FE4558E391A}" srcOrd="1" destOrd="0" presId="urn:microsoft.com/office/officeart/2005/8/layout/vList2"/>
    <dgm:cxn modelId="{4B151063-CEBB-423E-BB8F-7C4D898F1503}" type="presParOf" srcId="{4F3BA0FA-6DAB-411E-AC91-DD124B21E188}" destId="{8EE35DEB-3BA7-4E18-9356-49577E1C0522}" srcOrd="2" destOrd="0" presId="urn:microsoft.com/office/officeart/2005/8/layout/vList2"/>
    <dgm:cxn modelId="{39039CE8-7EBE-401D-8E92-B91F77DE736D}" type="presParOf" srcId="{4F3BA0FA-6DAB-411E-AC91-DD124B21E188}" destId="{351C4176-08AD-49AB-9427-304289C75D1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27AEA4-8104-49E6-9E8F-F14CEA6FF4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09AE80-3533-4D1D-A201-DEC78968D7B4}">
      <dgm:prSet/>
      <dgm:spPr/>
      <dgm:t>
        <a:bodyPr/>
        <a:lstStyle/>
        <a:p>
          <a:r>
            <a:rPr lang="en-US"/>
            <a:t>We completed the creation of the 4 tables as stated in the database design requirements.</a:t>
          </a:r>
        </a:p>
      </dgm:t>
    </dgm:pt>
    <dgm:pt modelId="{21175B12-2918-4725-8277-2857B067C9C5}" type="parTrans" cxnId="{2BF4AFCF-F686-48C6-8D6E-1EAA16757545}">
      <dgm:prSet/>
      <dgm:spPr/>
      <dgm:t>
        <a:bodyPr/>
        <a:lstStyle/>
        <a:p>
          <a:endParaRPr lang="en-US"/>
        </a:p>
      </dgm:t>
    </dgm:pt>
    <dgm:pt modelId="{9D748E6D-D64D-471C-8979-7E9F8F516143}" type="sibTrans" cxnId="{2BF4AFCF-F686-48C6-8D6E-1EAA16757545}">
      <dgm:prSet/>
      <dgm:spPr/>
      <dgm:t>
        <a:bodyPr/>
        <a:lstStyle/>
        <a:p>
          <a:endParaRPr lang="en-US"/>
        </a:p>
      </dgm:t>
    </dgm:pt>
    <dgm:pt modelId="{B06BC912-5384-451E-833C-B5D02234175C}">
      <dgm:prSet/>
      <dgm:spPr/>
      <dgm:t>
        <a:bodyPr/>
        <a:lstStyle/>
        <a:p>
          <a:r>
            <a:rPr lang="en-US"/>
            <a:t>Demonstrated the performance improvement of the database by implementing parquet.</a:t>
          </a:r>
        </a:p>
      </dgm:t>
    </dgm:pt>
    <dgm:pt modelId="{E2BC98E0-BD42-4C20-BFEF-7436AD7083F4}" type="parTrans" cxnId="{981D7548-0976-4485-B8D4-A179FDEB8827}">
      <dgm:prSet/>
      <dgm:spPr/>
      <dgm:t>
        <a:bodyPr/>
        <a:lstStyle/>
        <a:p>
          <a:endParaRPr lang="en-US"/>
        </a:p>
      </dgm:t>
    </dgm:pt>
    <dgm:pt modelId="{64636CD4-0A45-4D83-BE46-397E336EA2C6}" type="sibTrans" cxnId="{981D7548-0976-4485-B8D4-A179FDEB8827}">
      <dgm:prSet/>
      <dgm:spPr/>
      <dgm:t>
        <a:bodyPr/>
        <a:lstStyle/>
        <a:p>
          <a:endParaRPr lang="en-US"/>
        </a:p>
      </dgm:t>
    </dgm:pt>
    <dgm:pt modelId="{87A1ADB0-17D9-4E94-838A-B907ED7629E9}">
      <dgm:prSet/>
      <dgm:spPr/>
      <dgm:t>
        <a:bodyPr/>
        <a:lstStyle/>
        <a:p>
          <a:r>
            <a:rPr lang="en-US"/>
            <a:t>Created the Entity Relationship Diagram for the database.</a:t>
          </a:r>
        </a:p>
      </dgm:t>
    </dgm:pt>
    <dgm:pt modelId="{0DA21E55-D123-44B5-BC38-5CD29D04E2F9}" type="parTrans" cxnId="{F44AD729-908D-4911-8075-0C49339E7DC8}">
      <dgm:prSet/>
      <dgm:spPr/>
      <dgm:t>
        <a:bodyPr/>
        <a:lstStyle/>
        <a:p>
          <a:endParaRPr lang="en-US"/>
        </a:p>
      </dgm:t>
    </dgm:pt>
    <dgm:pt modelId="{AAEEF73D-6F2F-475A-8659-A8B866B0CAAF}" type="sibTrans" cxnId="{F44AD729-908D-4911-8075-0C49339E7DC8}">
      <dgm:prSet/>
      <dgm:spPr/>
      <dgm:t>
        <a:bodyPr/>
        <a:lstStyle/>
        <a:p>
          <a:endParaRPr lang="en-US"/>
        </a:p>
      </dgm:t>
    </dgm:pt>
    <dgm:pt modelId="{769304E8-60ED-4734-B8B5-B88FB2C923F7}" type="pres">
      <dgm:prSet presAssocID="{CD27AEA4-8104-49E6-9E8F-F14CEA6FF4A4}" presName="root" presStyleCnt="0">
        <dgm:presLayoutVars>
          <dgm:dir/>
          <dgm:resizeHandles val="exact"/>
        </dgm:presLayoutVars>
      </dgm:prSet>
      <dgm:spPr/>
    </dgm:pt>
    <dgm:pt modelId="{97B8B9D2-CB68-4481-901F-4620B9D1D09D}" type="pres">
      <dgm:prSet presAssocID="{0509AE80-3533-4D1D-A201-DEC78968D7B4}" presName="compNode" presStyleCnt="0"/>
      <dgm:spPr/>
    </dgm:pt>
    <dgm:pt modelId="{4F56E0DE-E849-4301-AFB1-AB9FFBBD44DB}" type="pres">
      <dgm:prSet presAssocID="{0509AE80-3533-4D1D-A201-DEC78968D7B4}" presName="bgRect" presStyleLbl="bgShp" presStyleIdx="0" presStyleCnt="3"/>
      <dgm:spPr/>
    </dgm:pt>
    <dgm:pt modelId="{2CF50D99-AB4F-4925-8554-E608231700E7}" type="pres">
      <dgm:prSet presAssocID="{0509AE80-3533-4D1D-A201-DEC78968D7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0BECF7-CE8D-498B-98FE-3AA0C81231E5}" type="pres">
      <dgm:prSet presAssocID="{0509AE80-3533-4D1D-A201-DEC78968D7B4}" presName="spaceRect" presStyleCnt="0"/>
      <dgm:spPr/>
    </dgm:pt>
    <dgm:pt modelId="{EE5BBCC3-1730-44C5-A59F-C9130FAF2ABA}" type="pres">
      <dgm:prSet presAssocID="{0509AE80-3533-4D1D-A201-DEC78968D7B4}" presName="parTx" presStyleLbl="revTx" presStyleIdx="0" presStyleCnt="3">
        <dgm:presLayoutVars>
          <dgm:chMax val="0"/>
          <dgm:chPref val="0"/>
        </dgm:presLayoutVars>
      </dgm:prSet>
      <dgm:spPr/>
    </dgm:pt>
    <dgm:pt modelId="{A2498CEE-AE9B-4BC3-9DB9-76F5A36176EA}" type="pres">
      <dgm:prSet presAssocID="{9D748E6D-D64D-471C-8979-7E9F8F516143}" presName="sibTrans" presStyleCnt="0"/>
      <dgm:spPr/>
    </dgm:pt>
    <dgm:pt modelId="{1CB2769B-238F-4F07-A616-3A18BAED16A4}" type="pres">
      <dgm:prSet presAssocID="{B06BC912-5384-451E-833C-B5D02234175C}" presName="compNode" presStyleCnt="0"/>
      <dgm:spPr/>
    </dgm:pt>
    <dgm:pt modelId="{D4B27801-2161-456A-8D6E-135014846125}" type="pres">
      <dgm:prSet presAssocID="{B06BC912-5384-451E-833C-B5D02234175C}" presName="bgRect" presStyleLbl="bgShp" presStyleIdx="1" presStyleCnt="3"/>
      <dgm:spPr/>
    </dgm:pt>
    <dgm:pt modelId="{F62375B1-223A-4C1C-BA5B-A726E4AA4709}" type="pres">
      <dgm:prSet presAssocID="{B06BC912-5384-451E-833C-B5D0223417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E51F856-1D19-4EFC-9B02-2F7959965E44}" type="pres">
      <dgm:prSet presAssocID="{B06BC912-5384-451E-833C-B5D02234175C}" presName="spaceRect" presStyleCnt="0"/>
      <dgm:spPr/>
    </dgm:pt>
    <dgm:pt modelId="{D2C38CCC-3FBF-4171-9A19-6ACD9BB841FA}" type="pres">
      <dgm:prSet presAssocID="{B06BC912-5384-451E-833C-B5D02234175C}" presName="parTx" presStyleLbl="revTx" presStyleIdx="1" presStyleCnt="3">
        <dgm:presLayoutVars>
          <dgm:chMax val="0"/>
          <dgm:chPref val="0"/>
        </dgm:presLayoutVars>
      </dgm:prSet>
      <dgm:spPr/>
    </dgm:pt>
    <dgm:pt modelId="{EA75B92F-626F-4318-8FE8-0FAF0C4B250C}" type="pres">
      <dgm:prSet presAssocID="{64636CD4-0A45-4D83-BE46-397E336EA2C6}" presName="sibTrans" presStyleCnt="0"/>
      <dgm:spPr/>
    </dgm:pt>
    <dgm:pt modelId="{22E78245-1795-43CE-A3C7-F8B52103EEB9}" type="pres">
      <dgm:prSet presAssocID="{87A1ADB0-17D9-4E94-838A-B907ED7629E9}" presName="compNode" presStyleCnt="0"/>
      <dgm:spPr/>
    </dgm:pt>
    <dgm:pt modelId="{3D86F282-F70F-4D86-814A-4DD0978BEB00}" type="pres">
      <dgm:prSet presAssocID="{87A1ADB0-17D9-4E94-838A-B907ED7629E9}" presName="bgRect" presStyleLbl="bgShp" presStyleIdx="2" presStyleCnt="3"/>
      <dgm:spPr/>
    </dgm:pt>
    <dgm:pt modelId="{628C9A97-E5CA-4A02-9A74-6B7C7FD12207}" type="pres">
      <dgm:prSet presAssocID="{87A1ADB0-17D9-4E94-838A-B907ED7629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022F7EE-8A31-439C-8B07-5FF32617E744}" type="pres">
      <dgm:prSet presAssocID="{87A1ADB0-17D9-4E94-838A-B907ED7629E9}" presName="spaceRect" presStyleCnt="0"/>
      <dgm:spPr/>
    </dgm:pt>
    <dgm:pt modelId="{A79D76D9-933C-4D07-AD49-A55F3C725278}" type="pres">
      <dgm:prSet presAssocID="{87A1ADB0-17D9-4E94-838A-B907ED7629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FF8210-58F0-4017-A907-79D4969C8A73}" type="presOf" srcId="{0509AE80-3533-4D1D-A201-DEC78968D7B4}" destId="{EE5BBCC3-1730-44C5-A59F-C9130FAF2ABA}" srcOrd="0" destOrd="0" presId="urn:microsoft.com/office/officeart/2018/2/layout/IconVerticalSolidList"/>
    <dgm:cxn modelId="{F44AD729-908D-4911-8075-0C49339E7DC8}" srcId="{CD27AEA4-8104-49E6-9E8F-F14CEA6FF4A4}" destId="{87A1ADB0-17D9-4E94-838A-B907ED7629E9}" srcOrd="2" destOrd="0" parTransId="{0DA21E55-D123-44B5-BC38-5CD29D04E2F9}" sibTransId="{AAEEF73D-6F2F-475A-8659-A8B866B0CAAF}"/>
    <dgm:cxn modelId="{981D7548-0976-4485-B8D4-A179FDEB8827}" srcId="{CD27AEA4-8104-49E6-9E8F-F14CEA6FF4A4}" destId="{B06BC912-5384-451E-833C-B5D02234175C}" srcOrd="1" destOrd="0" parTransId="{E2BC98E0-BD42-4C20-BFEF-7436AD7083F4}" sibTransId="{64636CD4-0A45-4D83-BE46-397E336EA2C6}"/>
    <dgm:cxn modelId="{120A1559-3261-45AF-87DE-1028BA0766FE}" type="presOf" srcId="{87A1ADB0-17D9-4E94-838A-B907ED7629E9}" destId="{A79D76D9-933C-4D07-AD49-A55F3C725278}" srcOrd="0" destOrd="0" presId="urn:microsoft.com/office/officeart/2018/2/layout/IconVerticalSolidList"/>
    <dgm:cxn modelId="{D0889B86-C3DC-4AF6-9901-539853B2AE33}" type="presOf" srcId="{B06BC912-5384-451E-833C-B5D02234175C}" destId="{D2C38CCC-3FBF-4171-9A19-6ACD9BB841FA}" srcOrd="0" destOrd="0" presId="urn:microsoft.com/office/officeart/2018/2/layout/IconVerticalSolidList"/>
    <dgm:cxn modelId="{5A380FAD-150B-4786-AB46-78E9842191A9}" type="presOf" srcId="{CD27AEA4-8104-49E6-9E8F-F14CEA6FF4A4}" destId="{769304E8-60ED-4734-B8B5-B88FB2C923F7}" srcOrd="0" destOrd="0" presId="urn:microsoft.com/office/officeart/2018/2/layout/IconVerticalSolidList"/>
    <dgm:cxn modelId="{2BF4AFCF-F686-48C6-8D6E-1EAA16757545}" srcId="{CD27AEA4-8104-49E6-9E8F-F14CEA6FF4A4}" destId="{0509AE80-3533-4D1D-A201-DEC78968D7B4}" srcOrd="0" destOrd="0" parTransId="{21175B12-2918-4725-8277-2857B067C9C5}" sibTransId="{9D748E6D-D64D-471C-8979-7E9F8F516143}"/>
    <dgm:cxn modelId="{7D9B9475-8857-4435-8E3B-57E6BB5E4D4F}" type="presParOf" srcId="{769304E8-60ED-4734-B8B5-B88FB2C923F7}" destId="{97B8B9D2-CB68-4481-901F-4620B9D1D09D}" srcOrd="0" destOrd="0" presId="urn:microsoft.com/office/officeart/2018/2/layout/IconVerticalSolidList"/>
    <dgm:cxn modelId="{648F88EA-6DD3-4101-8CF5-81D893B92E97}" type="presParOf" srcId="{97B8B9D2-CB68-4481-901F-4620B9D1D09D}" destId="{4F56E0DE-E849-4301-AFB1-AB9FFBBD44DB}" srcOrd="0" destOrd="0" presId="urn:microsoft.com/office/officeart/2018/2/layout/IconVerticalSolidList"/>
    <dgm:cxn modelId="{14199131-1B89-4CFC-8DD3-3B8A1CD73535}" type="presParOf" srcId="{97B8B9D2-CB68-4481-901F-4620B9D1D09D}" destId="{2CF50D99-AB4F-4925-8554-E608231700E7}" srcOrd="1" destOrd="0" presId="urn:microsoft.com/office/officeart/2018/2/layout/IconVerticalSolidList"/>
    <dgm:cxn modelId="{8DF57F02-DEAA-421E-87EF-B66765D48223}" type="presParOf" srcId="{97B8B9D2-CB68-4481-901F-4620B9D1D09D}" destId="{710BECF7-CE8D-498B-98FE-3AA0C81231E5}" srcOrd="2" destOrd="0" presId="urn:microsoft.com/office/officeart/2018/2/layout/IconVerticalSolidList"/>
    <dgm:cxn modelId="{F163D0B1-E97C-4793-ACA0-ADB73A0FE1F5}" type="presParOf" srcId="{97B8B9D2-CB68-4481-901F-4620B9D1D09D}" destId="{EE5BBCC3-1730-44C5-A59F-C9130FAF2ABA}" srcOrd="3" destOrd="0" presId="urn:microsoft.com/office/officeart/2018/2/layout/IconVerticalSolidList"/>
    <dgm:cxn modelId="{6C4B02D7-7EAF-4B49-A036-FC12CBB75E95}" type="presParOf" srcId="{769304E8-60ED-4734-B8B5-B88FB2C923F7}" destId="{A2498CEE-AE9B-4BC3-9DB9-76F5A36176EA}" srcOrd="1" destOrd="0" presId="urn:microsoft.com/office/officeart/2018/2/layout/IconVerticalSolidList"/>
    <dgm:cxn modelId="{19DD264D-0E3B-426A-B9A9-6752ED0F0610}" type="presParOf" srcId="{769304E8-60ED-4734-B8B5-B88FB2C923F7}" destId="{1CB2769B-238F-4F07-A616-3A18BAED16A4}" srcOrd="2" destOrd="0" presId="urn:microsoft.com/office/officeart/2018/2/layout/IconVerticalSolidList"/>
    <dgm:cxn modelId="{16D72A6A-EAB9-4721-9CD5-9ACEC34D27F5}" type="presParOf" srcId="{1CB2769B-238F-4F07-A616-3A18BAED16A4}" destId="{D4B27801-2161-456A-8D6E-135014846125}" srcOrd="0" destOrd="0" presId="urn:microsoft.com/office/officeart/2018/2/layout/IconVerticalSolidList"/>
    <dgm:cxn modelId="{F3C95926-D82A-4038-ABA0-36BEA843A22C}" type="presParOf" srcId="{1CB2769B-238F-4F07-A616-3A18BAED16A4}" destId="{F62375B1-223A-4C1C-BA5B-A726E4AA4709}" srcOrd="1" destOrd="0" presId="urn:microsoft.com/office/officeart/2018/2/layout/IconVerticalSolidList"/>
    <dgm:cxn modelId="{CEE5D26E-3BF9-4AA4-9FC7-A6A9762AF0FF}" type="presParOf" srcId="{1CB2769B-238F-4F07-A616-3A18BAED16A4}" destId="{AE51F856-1D19-4EFC-9B02-2F7959965E44}" srcOrd="2" destOrd="0" presId="urn:microsoft.com/office/officeart/2018/2/layout/IconVerticalSolidList"/>
    <dgm:cxn modelId="{221AB3A4-09D3-4910-A5D3-656F6DA6645B}" type="presParOf" srcId="{1CB2769B-238F-4F07-A616-3A18BAED16A4}" destId="{D2C38CCC-3FBF-4171-9A19-6ACD9BB841FA}" srcOrd="3" destOrd="0" presId="urn:microsoft.com/office/officeart/2018/2/layout/IconVerticalSolidList"/>
    <dgm:cxn modelId="{A4866CE1-ADF8-4B2C-BBA7-010D4EB0D105}" type="presParOf" srcId="{769304E8-60ED-4734-B8B5-B88FB2C923F7}" destId="{EA75B92F-626F-4318-8FE8-0FAF0C4B250C}" srcOrd="3" destOrd="0" presId="urn:microsoft.com/office/officeart/2018/2/layout/IconVerticalSolidList"/>
    <dgm:cxn modelId="{EE7E5E5F-BC28-4015-9FCB-F1EB141E9287}" type="presParOf" srcId="{769304E8-60ED-4734-B8B5-B88FB2C923F7}" destId="{22E78245-1795-43CE-A3C7-F8B52103EEB9}" srcOrd="4" destOrd="0" presId="urn:microsoft.com/office/officeart/2018/2/layout/IconVerticalSolidList"/>
    <dgm:cxn modelId="{41CE0775-ACE5-4E73-B55D-884967985203}" type="presParOf" srcId="{22E78245-1795-43CE-A3C7-F8B52103EEB9}" destId="{3D86F282-F70F-4D86-814A-4DD0978BEB00}" srcOrd="0" destOrd="0" presId="urn:microsoft.com/office/officeart/2018/2/layout/IconVerticalSolidList"/>
    <dgm:cxn modelId="{B5B4705C-9541-46D5-A7C5-D57623E7FFF4}" type="presParOf" srcId="{22E78245-1795-43CE-A3C7-F8B52103EEB9}" destId="{628C9A97-E5CA-4A02-9A74-6B7C7FD12207}" srcOrd="1" destOrd="0" presId="urn:microsoft.com/office/officeart/2018/2/layout/IconVerticalSolidList"/>
    <dgm:cxn modelId="{139A38C9-9D1F-4B6D-9307-7335B86A68CC}" type="presParOf" srcId="{22E78245-1795-43CE-A3C7-F8B52103EEB9}" destId="{5022F7EE-8A31-439C-8B07-5FF32617E744}" srcOrd="2" destOrd="0" presId="urn:microsoft.com/office/officeart/2018/2/layout/IconVerticalSolidList"/>
    <dgm:cxn modelId="{E3BB9B1E-B187-48E1-A178-F0C01E1B1534}" type="presParOf" srcId="{22E78245-1795-43CE-A3C7-F8B52103EEB9}" destId="{A79D76D9-933C-4D07-AD49-A55F3C7252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1829F-AD5A-4AF5-B8D0-0459362911D1}">
      <dsp:nvSpPr>
        <dsp:cNvPr id="0" name=""/>
        <dsp:cNvSpPr/>
      </dsp:nvSpPr>
      <dsp:spPr>
        <a:xfrm>
          <a:off x="162036" y="14686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A4DA6-6964-4A3E-8075-810F01A9EFE8}">
      <dsp:nvSpPr>
        <dsp:cNvPr id="0" name=""/>
        <dsp:cNvSpPr/>
      </dsp:nvSpPr>
      <dsp:spPr>
        <a:xfrm>
          <a:off x="162036" y="18192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Collecting database requirements and analysis &amp; data acquisition 04/01/2021</a:t>
          </a:r>
        </a:p>
      </dsp:txBody>
      <dsp:txXfrm>
        <a:off x="162036" y="1819240"/>
        <a:ext cx="4320000" cy="648000"/>
      </dsp:txXfrm>
    </dsp:sp>
    <dsp:sp modelId="{79C95631-7EEC-4294-9A31-E8B3D3E7C0FF}">
      <dsp:nvSpPr>
        <dsp:cNvPr id="0" name=""/>
        <dsp:cNvSpPr/>
      </dsp:nvSpPr>
      <dsp:spPr>
        <a:xfrm>
          <a:off x="162036" y="2541833"/>
          <a:ext cx="4320000" cy="13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63C5C-6C1B-4E8E-BF0C-3C37B591C39A}">
      <dsp:nvSpPr>
        <dsp:cNvPr id="0" name=""/>
        <dsp:cNvSpPr/>
      </dsp:nvSpPr>
      <dsp:spPr>
        <a:xfrm>
          <a:off x="5238036" y="14686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349D7-B834-411F-B28C-8DE1783D610E}">
      <dsp:nvSpPr>
        <dsp:cNvPr id="0" name=""/>
        <dsp:cNvSpPr/>
      </dsp:nvSpPr>
      <dsp:spPr>
        <a:xfrm>
          <a:off x="5238036" y="18192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Database design</a:t>
          </a:r>
        </a:p>
      </dsp:txBody>
      <dsp:txXfrm>
        <a:off x="5238036" y="1819240"/>
        <a:ext cx="4320000" cy="648000"/>
      </dsp:txXfrm>
    </dsp:sp>
    <dsp:sp modelId="{F8F94EE2-802B-43EE-BB3B-709E29FD0E7A}">
      <dsp:nvSpPr>
        <dsp:cNvPr id="0" name=""/>
        <dsp:cNvSpPr/>
      </dsp:nvSpPr>
      <dsp:spPr>
        <a:xfrm>
          <a:off x="5238036" y="2541833"/>
          <a:ext cx="4320000" cy="13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extraction: column selection from each dataset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Applying transformations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Optimization / normalization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 Modeling</a:t>
          </a:r>
        </a:p>
      </dsp:txBody>
      <dsp:txXfrm>
        <a:off x="5238036" y="2541833"/>
        <a:ext cx="4320000" cy="1334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68172-2254-47F5-B841-D51A7821C8D1}">
      <dsp:nvSpPr>
        <dsp:cNvPr id="0" name=""/>
        <dsp:cNvSpPr/>
      </dsp:nvSpPr>
      <dsp:spPr>
        <a:xfrm>
          <a:off x="0" y="95827"/>
          <a:ext cx="9953638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Actors table: </a:t>
          </a:r>
        </a:p>
      </dsp:txBody>
      <dsp:txXfrm>
        <a:off x="20047" y="115874"/>
        <a:ext cx="9913544" cy="370575"/>
      </dsp:txXfrm>
    </dsp:sp>
    <dsp:sp modelId="{1D460D2B-7ED5-4C84-8F00-D56A079E9B40}">
      <dsp:nvSpPr>
        <dsp:cNvPr id="0" name=""/>
        <dsp:cNvSpPr/>
      </dsp:nvSpPr>
      <dsp:spPr>
        <a:xfrm>
          <a:off x="0" y="506497"/>
          <a:ext cx="9953638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Actors and actresses’ names &amp; numerical field (age)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Boolean (living/dead)</a:t>
          </a:r>
        </a:p>
      </dsp:txBody>
      <dsp:txXfrm>
        <a:off x="0" y="506497"/>
        <a:ext cx="9953638" cy="437805"/>
      </dsp:txXfrm>
    </dsp:sp>
    <dsp:sp modelId="{2134316C-50B9-41C7-B280-D1FA6F342687}">
      <dsp:nvSpPr>
        <dsp:cNvPr id="0" name=""/>
        <dsp:cNvSpPr/>
      </dsp:nvSpPr>
      <dsp:spPr>
        <a:xfrm>
          <a:off x="0" y="944302"/>
          <a:ext cx="9953638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Film table: </a:t>
          </a:r>
        </a:p>
      </dsp:txBody>
      <dsp:txXfrm>
        <a:off x="20047" y="964349"/>
        <a:ext cx="9913544" cy="370575"/>
      </dsp:txXfrm>
    </dsp:sp>
    <dsp:sp modelId="{977305F2-4E57-4EEE-8812-57234634935B}">
      <dsp:nvSpPr>
        <dsp:cNvPr id="0" name=""/>
        <dsp:cNvSpPr/>
      </dsp:nvSpPr>
      <dsp:spPr>
        <a:xfrm>
          <a:off x="0" y="1354972"/>
          <a:ext cx="9953638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character field for original title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average critic rating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film field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datetime field for runtime</a:t>
          </a:r>
        </a:p>
      </dsp:txBody>
      <dsp:txXfrm>
        <a:off x="0" y="1354972"/>
        <a:ext cx="9953638" cy="875610"/>
      </dsp:txXfrm>
    </dsp:sp>
    <dsp:sp modelId="{D14DE7E8-C377-4BAD-8E60-93C09F693F37}">
      <dsp:nvSpPr>
        <dsp:cNvPr id="0" name=""/>
        <dsp:cNvSpPr/>
      </dsp:nvSpPr>
      <dsp:spPr>
        <a:xfrm>
          <a:off x="0" y="2230582"/>
          <a:ext cx="9953638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Producers table:</a:t>
          </a:r>
        </a:p>
      </dsp:txBody>
      <dsp:txXfrm>
        <a:off x="20047" y="2250629"/>
        <a:ext cx="9913544" cy="370575"/>
      </dsp:txXfrm>
    </dsp:sp>
    <dsp:sp modelId="{0C9FAC93-D468-42EC-B979-06530A6DD3B0}">
      <dsp:nvSpPr>
        <dsp:cNvPr id="0" name=""/>
        <dsp:cNvSpPr/>
      </dsp:nvSpPr>
      <dsp:spPr>
        <a:xfrm>
          <a:off x="0" y="2641252"/>
          <a:ext cx="9953638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producer’s name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links to film table</a:t>
          </a:r>
        </a:p>
      </dsp:txBody>
      <dsp:txXfrm>
        <a:off x="0" y="2641252"/>
        <a:ext cx="9953638" cy="437805"/>
      </dsp:txXfrm>
    </dsp:sp>
    <dsp:sp modelId="{789D050E-F726-484F-9F41-D9497A632677}">
      <dsp:nvSpPr>
        <dsp:cNvPr id="0" name=""/>
        <dsp:cNvSpPr/>
      </dsp:nvSpPr>
      <dsp:spPr>
        <a:xfrm>
          <a:off x="0" y="3079057"/>
          <a:ext cx="9953638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Characters table:</a:t>
          </a:r>
        </a:p>
      </dsp:txBody>
      <dsp:txXfrm>
        <a:off x="20047" y="3099104"/>
        <a:ext cx="9913544" cy="370575"/>
      </dsp:txXfrm>
    </dsp:sp>
    <dsp:sp modelId="{162A1614-0F22-4EAE-9C91-B60D27E964BA}">
      <dsp:nvSpPr>
        <dsp:cNvPr id="0" name=""/>
        <dsp:cNvSpPr/>
      </dsp:nvSpPr>
      <dsp:spPr>
        <a:xfrm>
          <a:off x="0" y="3489727"/>
          <a:ext cx="9953638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 character name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 links the actors and film tables</a:t>
          </a:r>
        </a:p>
      </dsp:txBody>
      <dsp:txXfrm>
        <a:off x="0" y="3489727"/>
        <a:ext cx="9953638" cy="437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BF7F-92B3-4875-A17C-6C4DCFEEEA2B}">
      <dsp:nvSpPr>
        <dsp:cNvPr id="0" name=""/>
        <dsp:cNvSpPr/>
      </dsp:nvSpPr>
      <dsp:spPr>
        <a:xfrm>
          <a:off x="0" y="44136"/>
          <a:ext cx="5641974" cy="1994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Translation: conversion of data from formats used in one system to formats which can be used in another system.</a:t>
          </a:r>
        </a:p>
      </dsp:txBody>
      <dsp:txXfrm>
        <a:off x="97381" y="141517"/>
        <a:ext cx="5447212" cy="1800088"/>
      </dsp:txXfrm>
    </dsp:sp>
    <dsp:sp modelId="{8EE35DEB-3BA7-4E18-9356-49577E1C0522}">
      <dsp:nvSpPr>
        <dsp:cNvPr id="0" name=""/>
        <dsp:cNvSpPr/>
      </dsp:nvSpPr>
      <dsp:spPr>
        <a:xfrm>
          <a:off x="0" y="2128266"/>
          <a:ext cx="5641974" cy="199485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Choice of columns and mapping to the relevant data types:</a:t>
          </a:r>
        </a:p>
      </dsp:txBody>
      <dsp:txXfrm>
        <a:off x="97381" y="2225647"/>
        <a:ext cx="5447212" cy="1800088"/>
      </dsp:txXfrm>
    </dsp:sp>
    <dsp:sp modelId="{351C4176-08AD-49AB-9427-304289C75D1C}">
      <dsp:nvSpPr>
        <dsp:cNvPr id="0" name=""/>
        <dsp:cNvSpPr/>
      </dsp:nvSpPr>
      <dsp:spPr>
        <a:xfrm>
          <a:off x="0" y="4123116"/>
          <a:ext cx="5641974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for easy understanding and improve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Important for display</a:t>
          </a:r>
        </a:p>
      </dsp:txBody>
      <dsp:txXfrm>
        <a:off x="0" y="4123116"/>
        <a:ext cx="5641974" cy="753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6E0DE-E849-4301-AFB1-AB9FFBBD44DB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50D99-AB4F-4925-8554-E608231700E7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BBCC3-1730-44C5-A59F-C9130FAF2ABA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completed the creation of the 4 tables as stated in the database design requirements.</a:t>
          </a:r>
        </a:p>
      </dsp:txBody>
      <dsp:txXfrm>
        <a:off x="1623616" y="600"/>
        <a:ext cx="4018358" cy="1405728"/>
      </dsp:txXfrm>
    </dsp:sp>
    <dsp:sp modelId="{D4B27801-2161-456A-8D6E-135014846125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375B1-223A-4C1C-BA5B-A726E4AA4709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38CCC-3FBF-4171-9A19-6ACD9BB841FA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Demonstrated the performance improvement of the database by implementing parquet.</a:t>
          </a:r>
        </a:p>
      </dsp:txBody>
      <dsp:txXfrm>
        <a:off x="1623616" y="1757760"/>
        <a:ext cx="4018358" cy="1405728"/>
      </dsp:txXfrm>
    </dsp:sp>
    <dsp:sp modelId="{3D86F282-F70F-4D86-814A-4DD0978BEB00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9A97-E5CA-4A02-9A74-6B7C7FD12207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D76D9-933C-4D07-AD49-A55F3C725278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Created the Entity Relationship Diagram for the database.</a:t>
          </a:r>
        </a:p>
      </dsp:txBody>
      <dsp:txXfrm>
        <a:off x="1623616" y="3514921"/>
        <a:ext cx="4018358" cy="1405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PROJECT 2: 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Featuring: Stranger Things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F3DD5-CCCC-421B-AEDF-03BB4ACF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34" y="218066"/>
            <a:ext cx="7424127" cy="1706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5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 TRANSFORMATION: Actors table</a:t>
            </a:r>
            <a:br>
              <a:rPr lang="en-US" sz="405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05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32B2B4-3241-4149-960D-8D8AC1F330FA}"/>
              </a:ext>
            </a:extLst>
          </p:cNvPr>
          <p:cNvSpPr txBox="1"/>
          <p:nvPr/>
        </p:nvSpPr>
        <p:spPr>
          <a:xfrm>
            <a:off x="260815" y="4648260"/>
            <a:ext cx="3651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An actors table with unique actors and actress' names that also contains a numerical field for age and a </a:t>
            </a:r>
            <a:r>
              <a:rPr lang="en-US" sz="1600" i="1" dirty="0" err="1"/>
              <a:t>boolean</a:t>
            </a:r>
            <a:r>
              <a:rPr lang="en-US" sz="1600" i="1" dirty="0"/>
              <a:t> field to identify if the actor or actress is currently alive, deceased, or unknown.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82C8F-E058-4A92-9FC2-C3CE3E9EB568}"/>
              </a:ext>
            </a:extLst>
          </p:cNvPr>
          <p:cNvSpPr txBox="1"/>
          <p:nvPr/>
        </p:nvSpPr>
        <p:spPr>
          <a:xfrm>
            <a:off x="260815" y="4145740"/>
            <a:ext cx="365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Database Requirements: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F533B-7A01-4A4F-9A2F-1F93D2A7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10" y="3232027"/>
            <a:ext cx="4719011" cy="34606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E0410C-04E4-47C9-B1E4-A2ABFF33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1555905"/>
            <a:ext cx="10182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7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0AFE-790F-4D0F-85EF-4B4D9849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53" y="25940"/>
            <a:ext cx="9720072" cy="1499616"/>
          </a:xfrm>
        </p:spPr>
        <p:txBody>
          <a:bodyPr/>
          <a:lstStyle/>
          <a:p>
            <a:r>
              <a:rPr lang="en-US" dirty="0"/>
              <a:t>Actors table: Parquet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5FA0CC-B3AA-4821-A10E-CDF8F0A4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03" y="2460910"/>
            <a:ext cx="5402296" cy="4162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E5BFB8-16A2-403A-B70A-68418B74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22" y="1013110"/>
            <a:ext cx="101441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4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3562-1F16-4C4A-AC33-0067A025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transformation: Film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D28B5-98A7-4646-872B-27914522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06344"/>
            <a:ext cx="8495071" cy="4617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D76A4-1207-42F4-AEA3-62B13D1458ED}"/>
              </a:ext>
            </a:extLst>
          </p:cNvPr>
          <p:cNvSpPr txBox="1"/>
          <p:nvPr/>
        </p:nvSpPr>
        <p:spPr>
          <a:xfrm>
            <a:off x="7092486" y="3931085"/>
            <a:ext cx="3651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A film table that contains a character field for the original title, a numerical field for the average critic rating, a character field for the type of film (movie, television show, etc.) and a datetime field that has the runtime of the film in HH:MM (hours then minutes, separated by a colon) format. In addition to the required fields, there should be additional fields for other relevant metadata.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7C231-3DFA-47F5-AFAA-DCFA0CA42C4D}"/>
              </a:ext>
            </a:extLst>
          </p:cNvPr>
          <p:cNvSpPr txBox="1"/>
          <p:nvPr/>
        </p:nvSpPr>
        <p:spPr>
          <a:xfrm>
            <a:off x="7092486" y="3330978"/>
            <a:ext cx="365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Database Requirements: </a:t>
            </a:r>
          </a:p>
        </p:txBody>
      </p:sp>
    </p:spTree>
    <p:extLst>
      <p:ext uri="{BB962C8B-B14F-4D97-AF65-F5344CB8AC3E}">
        <p14:creationId xmlns:p14="http://schemas.microsoft.com/office/powerpoint/2010/main" val="110862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5729A-0DF3-4B77-B4DC-9095B13C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Film table :Parquet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4DD2D-8E06-4B36-9214-22E52A64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0" y="402483"/>
            <a:ext cx="5459470" cy="376703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2F8EE3F-F8A5-420E-94E7-06B5BF08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300" y="4261878"/>
            <a:ext cx="5095034" cy="14269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CD412-37FC-4A7C-8BB7-89694F153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90" y="4572000"/>
            <a:ext cx="5095034" cy="14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5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91364-3E27-4903-8493-9370D7AF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04" y="5060258"/>
            <a:ext cx="838487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5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transformation: Producer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FCF51-133E-41D9-8867-9BF77D23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3" y="488258"/>
            <a:ext cx="9694880" cy="3926426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08562B-4EB6-4D49-90A8-DF58B6AEA375}"/>
              </a:ext>
            </a:extLst>
          </p:cNvPr>
          <p:cNvSpPr txBox="1"/>
          <p:nvPr/>
        </p:nvSpPr>
        <p:spPr>
          <a:xfrm>
            <a:off x="6978186" y="2178485"/>
            <a:ext cx="365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A producers table that contains only producer’s names and links to the film table.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B0103D-31F6-4A1E-8D52-D7148935326A}"/>
              </a:ext>
            </a:extLst>
          </p:cNvPr>
          <p:cNvSpPr txBox="1"/>
          <p:nvPr/>
        </p:nvSpPr>
        <p:spPr>
          <a:xfrm>
            <a:off x="6978186" y="1578378"/>
            <a:ext cx="365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Database Requirements: </a:t>
            </a:r>
          </a:p>
        </p:txBody>
      </p:sp>
    </p:spTree>
    <p:extLst>
      <p:ext uri="{BB962C8B-B14F-4D97-AF65-F5344CB8AC3E}">
        <p14:creationId xmlns:p14="http://schemas.microsoft.com/office/powerpoint/2010/main" val="240908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F355F2-2E59-46A4-B49D-A9642956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Producer table: parquet</a:t>
            </a: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C1399-9595-43C7-92FB-4ABD9D83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4" y="640080"/>
            <a:ext cx="995422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35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79B7-2DB0-45F8-9F5C-24F0BE06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TRANSFORMATION: Characters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E49F1-E745-4D14-A377-B7DB528CB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" b="-1"/>
          <a:stretch/>
        </p:blipFill>
        <p:spPr>
          <a:xfrm>
            <a:off x="884903" y="2019993"/>
            <a:ext cx="9059657" cy="44461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8D0759-FF21-4B8B-914B-1702567658B9}"/>
              </a:ext>
            </a:extLst>
          </p:cNvPr>
          <p:cNvSpPr txBox="1"/>
          <p:nvPr/>
        </p:nvSpPr>
        <p:spPr>
          <a:xfrm>
            <a:off x="6692666" y="4426385"/>
            <a:ext cx="365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A characters table </a:t>
            </a:r>
            <a:r>
              <a:rPr lang="en-US" sz="1400" i="1" dirty="0"/>
              <a:t>with unique character names that links the actors and film tables together.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CE7F3-FB88-4571-9EBE-858D7F3774FB}"/>
              </a:ext>
            </a:extLst>
          </p:cNvPr>
          <p:cNvSpPr txBox="1"/>
          <p:nvPr/>
        </p:nvSpPr>
        <p:spPr>
          <a:xfrm>
            <a:off x="6692666" y="3826278"/>
            <a:ext cx="3651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Database Requirements: </a:t>
            </a:r>
          </a:p>
        </p:txBody>
      </p:sp>
    </p:spTree>
    <p:extLst>
      <p:ext uri="{BB962C8B-B14F-4D97-AF65-F5344CB8AC3E}">
        <p14:creationId xmlns:p14="http://schemas.microsoft.com/office/powerpoint/2010/main" val="171311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4F82-CF4F-4028-B00B-3C2BF81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table: PARQUET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5623A-27B5-4459-A1A0-6AE1DA47F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38" y="2286000"/>
            <a:ext cx="8341461" cy="4022725"/>
          </a:xfrm>
        </p:spPr>
      </p:pic>
    </p:spTree>
    <p:extLst>
      <p:ext uri="{BB962C8B-B14F-4D97-AF65-F5344CB8AC3E}">
        <p14:creationId xmlns:p14="http://schemas.microsoft.com/office/powerpoint/2010/main" val="328332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30CB6-789D-45A4-B48E-84603A70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EA810-5EEE-4D97-AD28-F6A08AEB9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68537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100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CF642B06-7D19-4B49-AA48-2DC46E916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" b="21418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8ACB-9F61-406A-8171-A7A557B1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8BA4F77-F42F-4375-A0D0-D4EBDC1A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69316F8-4E62-42EF-B6FC-38F6A4CC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35D5AB-D344-47EB-99D2-9E735E92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978" y="484632"/>
            <a:ext cx="4012684" cy="5885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44986E-673D-4D14-A796-4909A34B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150596"/>
            <a:ext cx="7038171" cy="22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5C7E3-DC5C-49A9-AC5A-CCEC9D20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455" y="4391025"/>
            <a:ext cx="5928956" cy="17388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goal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FDD7C8FE-7B28-47CB-B1A3-5C356EE6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74" y="1023372"/>
            <a:ext cx="3336405" cy="229467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Our goal is to extract data from 4 datasets, select the required column based on the database requirements, perform data transformations, data loading and optimization of the database.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F00B62C-B00C-47D3-85BF-7F2C8B98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23372"/>
            <a:ext cx="2239623" cy="2582531"/>
          </a:xfrm>
          <a:prstGeom prst="rect">
            <a:avLst/>
          </a:prstGeom>
        </p:spPr>
      </p:pic>
      <p:pic>
        <p:nvPicPr>
          <p:cNvPr id="7" name="Picture 6" descr="Chart, treemap chart, box and whisker chart&#10;&#10;Description automatically generated">
            <a:extLst>
              <a:ext uri="{FF2B5EF4-FFF2-40B4-BE49-F238E27FC236}">
                <a16:creationId xmlns:a16="http://schemas.microsoft.com/office/drawing/2014/main" id="{B18E9E01-ACFB-4850-AE50-CA84DA93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70" y="1569964"/>
            <a:ext cx="2239623" cy="148934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F629002-EEB1-4739-8169-4D3F89E9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2844" y="1194827"/>
            <a:ext cx="2239623" cy="223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E6461D-D2D6-41D5-A7B2-80B431C09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179326" y="480322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EE11E5-48CD-41FE-9477-C6B6ACE72CE2}"/>
              </a:ext>
            </a:extLst>
          </p:cNvPr>
          <p:cNvSpPr txBox="1"/>
          <p:nvPr/>
        </p:nvSpPr>
        <p:spPr>
          <a:xfrm>
            <a:off x="4654296" y="3347650"/>
            <a:ext cx="2239623" cy="2582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50" dirty="0">
                <a:solidFill>
                  <a:srgbClr val="FFFFFF"/>
                </a:solidFill>
              </a:rPr>
              <a:t>Data Extraction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C3CC3-CAF2-4191-B361-D6D7F6CB1658}"/>
              </a:ext>
            </a:extLst>
          </p:cNvPr>
          <p:cNvSpPr txBox="1"/>
          <p:nvPr/>
        </p:nvSpPr>
        <p:spPr>
          <a:xfrm>
            <a:off x="7053570" y="2910378"/>
            <a:ext cx="2239623" cy="30010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50" dirty="0">
                <a:solidFill>
                  <a:srgbClr val="FFFFFF"/>
                </a:solidFill>
              </a:rPr>
              <a:t>Data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68042-7AA7-427C-B28D-2C7562BA6351}"/>
              </a:ext>
            </a:extLst>
          </p:cNvPr>
          <p:cNvSpPr txBox="1"/>
          <p:nvPr/>
        </p:nvSpPr>
        <p:spPr>
          <a:xfrm>
            <a:off x="9452844" y="3210488"/>
            <a:ext cx="2239623" cy="2239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50" dirty="0">
                <a:solidFill>
                  <a:srgbClr val="FFFFFF"/>
                </a:solidFill>
              </a:rPr>
              <a:t>Data Loading</a:t>
            </a:r>
          </a:p>
        </p:txBody>
      </p:sp>
      <p:pic>
        <p:nvPicPr>
          <p:cNvPr id="15" name="Graphic 14" descr="Bullseye">
            <a:extLst>
              <a:ext uri="{FF2B5EF4-FFF2-40B4-BE49-F238E27FC236}">
                <a16:creationId xmlns:a16="http://schemas.microsoft.com/office/drawing/2014/main" id="{20C238BB-3A46-4E3C-855D-42DEA49B7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174" y="3065654"/>
            <a:ext cx="3206708" cy="32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604E-BD4F-49FA-AF44-33B174BE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F83AC497-3830-4135-865F-DD90D3C7B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74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B3CC-4ABC-4DA9-98B1-42FF9C20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objectives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2227CDF-B595-4942-B880-7FEB72B04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855113"/>
              </p:ext>
            </p:extLst>
          </p:nvPr>
        </p:nvGraphicFramePr>
        <p:xfrm>
          <a:off x="790562" y="1795549"/>
          <a:ext cx="9953638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46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61CAC-7423-49E9-85F2-DE9A497A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52C9-1F28-4296-BE3B-E5328D04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Parsing fields from csv for loading in the 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7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6E989-A6BE-48DF-A02B-E3A7BB07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Translation &amp; mapping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82E1F20-DC8B-4F62-AEBE-5132DDAF8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76162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32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95100-ED3B-4018-8216-9EED47D9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C32896D-921A-42C5-BA40-910C2807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1394892"/>
            <a:ext cx="6896936" cy="406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8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61CAC-7423-49E9-85F2-DE9A497A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 Transformation</a:t>
            </a:r>
            <a:endParaRPr lang="en-US" sz="6600" spc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52C9-1F28-4296-BE3B-E5328D04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Querying and Creating Specified Views from tables.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0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7570-7EFA-4FF2-8A66-F26DF90B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336042"/>
            <a:ext cx="9720072" cy="1499616"/>
          </a:xfrm>
        </p:spPr>
        <p:txBody>
          <a:bodyPr/>
          <a:lstStyle/>
          <a:p>
            <a:r>
              <a:rPr lang="en-US" dirty="0"/>
              <a:t>Reading Our data from s3 buckets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485DF-5E87-4BAF-B665-3468CE7B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490748"/>
            <a:ext cx="8024812" cy="47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22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6200</TotalTime>
  <Words>447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Slack-Lato</vt:lpstr>
      <vt:lpstr>Tw Cen MT</vt:lpstr>
      <vt:lpstr>Tw Cen MT Condensed</vt:lpstr>
      <vt:lpstr>Wingdings 3</vt:lpstr>
      <vt:lpstr>Integral</vt:lpstr>
      <vt:lpstr>PROJECT 2: ETL</vt:lpstr>
      <vt:lpstr>Our goal</vt:lpstr>
      <vt:lpstr>Design process</vt:lpstr>
      <vt:lpstr>Database objectives</vt:lpstr>
      <vt:lpstr>Extraction</vt:lpstr>
      <vt:lpstr>Translation &amp; mapping</vt:lpstr>
      <vt:lpstr>ERD</vt:lpstr>
      <vt:lpstr>Data Transformation</vt:lpstr>
      <vt:lpstr>Reading Our data from s3 buckets</vt:lpstr>
      <vt:lpstr>DATA TRANSFORMATION: Actors table </vt:lpstr>
      <vt:lpstr>Actors table: Parquet</vt:lpstr>
      <vt:lpstr>Data transformation: Film table</vt:lpstr>
      <vt:lpstr>Film table :Parquet</vt:lpstr>
      <vt:lpstr>Data transformation: Producer table</vt:lpstr>
      <vt:lpstr>Producer table: parquet</vt:lpstr>
      <vt:lpstr>DATA TRANSFORMATION: Characters table</vt:lpstr>
      <vt:lpstr>Character table: PARQUET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ETL</dc:title>
  <dc:creator>Kimeu, Felix M.</dc:creator>
  <cp:lastModifiedBy>Michael Tyler</cp:lastModifiedBy>
  <cp:revision>52</cp:revision>
  <dcterms:created xsi:type="dcterms:W3CDTF">2021-04-02T22:17:52Z</dcterms:created>
  <dcterms:modified xsi:type="dcterms:W3CDTF">2021-04-08T22:50:11Z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