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0"/>
  </p:notesMasterIdLst>
  <p:sldIdLst>
    <p:sldId id="311" r:id="rId4"/>
    <p:sldId id="351" r:id="rId5"/>
    <p:sldId id="352" r:id="rId6"/>
    <p:sldId id="350" r:id="rId7"/>
    <p:sldId id="353" r:id="rId8"/>
    <p:sldId id="336" r:id="rId9"/>
    <p:sldId id="257" r:id="rId10"/>
    <p:sldId id="354" r:id="rId11"/>
    <p:sldId id="319" r:id="rId12"/>
    <p:sldId id="307" r:id="rId13"/>
    <p:sldId id="355" r:id="rId14"/>
    <p:sldId id="318" r:id="rId15"/>
    <p:sldId id="260" r:id="rId16"/>
    <p:sldId id="349" r:id="rId17"/>
    <p:sldId id="356" r:id="rId18"/>
    <p:sldId id="30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BA16"/>
    <a:srgbClr val="7C7C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93537" autoAdjust="0"/>
  </p:normalViewPr>
  <p:slideViewPr>
    <p:cSldViewPr snapToGrid="0" showGuides="1">
      <p:cViewPr varScale="1">
        <p:scale>
          <a:sx n="70" d="100"/>
          <a:sy n="70" d="100"/>
        </p:scale>
        <p:origin x="522" y="54"/>
      </p:cViewPr>
      <p:guideLst>
        <p:guide orient="horz" pos="220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5AE657-9DCB-485A-9C7A-B5C1A1012081}" type="datetimeFigureOut">
              <a:rPr lang="fr-FR" smtClean="0"/>
              <a:t>05/09/2020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4434F-C1C9-474B-8EA7-F3965C780914}" type="slidenum">
              <a:rPr lang="fr-FR" smtClean="0"/>
              <a:t>‹N°›</a:t>
            </a:fld>
            <a:endParaRPr lang="fr-FR"/>
          </a:p>
        </p:txBody>
      </p:sp>
    </p:spTree>
    <p:extLst>
      <p:ext uri="{BB962C8B-B14F-4D97-AF65-F5344CB8AC3E}">
        <p14:creationId xmlns:p14="http://schemas.microsoft.com/office/powerpoint/2010/main" val="3379596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D04434F-C1C9-474B-8EA7-F3965C780914}" type="slidenum">
              <a:rPr lang="fr-FR" smtClean="0"/>
              <a:t>11</a:t>
            </a:fld>
            <a:endParaRPr lang="fr-FR"/>
          </a:p>
        </p:txBody>
      </p:sp>
    </p:spTree>
    <p:extLst>
      <p:ext uri="{BB962C8B-B14F-4D97-AF65-F5344CB8AC3E}">
        <p14:creationId xmlns:p14="http://schemas.microsoft.com/office/powerpoint/2010/main" val="24766417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2851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7_Image slide layout">
    <p:spTree>
      <p:nvGrpSpPr>
        <p:cNvPr id="1" name=""/>
        <p:cNvGrpSpPr/>
        <p:nvPr/>
      </p:nvGrpSpPr>
      <p:grpSpPr>
        <a:xfrm>
          <a:off x="0" y="0"/>
          <a:ext cx="0" cy="0"/>
          <a:chOff x="0" y="0"/>
          <a:chExt cx="0" cy="0"/>
        </a:xfrm>
      </p:grpSpPr>
      <p:sp>
        <p:nvSpPr>
          <p:cNvPr id="6" name="그림 개체 틀 2">
            <a:extLst>
              <a:ext uri="{FF2B5EF4-FFF2-40B4-BE49-F238E27FC236}">
                <a16:creationId xmlns="" xmlns:a16="http://schemas.microsoft.com/office/drawing/2014/main" id="{F9074EBC-1F15-45F9-A91E-E5C4D64C8180}"/>
              </a:ext>
            </a:extLst>
          </p:cNvPr>
          <p:cNvSpPr>
            <a:spLocks noGrp="1"/>
          </p:cNvSpPr>
          <p:nvPr>
            <p:ph type="pic" sz="quarter" idx="17" hasCustomPrompt="1"/>
          </p:nvPr>
        </p:nvSpPr>
        <p:spPr>
          <a:xfrm>
            <a:off x="3267390" y="2672859"/>
            <a:ext cx="8924610" cy="2924636"/>
          </a:xfrm>
          <a:prstGeom prst="rect">
            <a:avLst/>
          </a:prstGeom>
          <a:solidFill>
            <a:schemeClr val="bg1">
              <a:lumMod val="95000"/>
            </a:schemeClr>
          </a:solidFill>
        </p:spPr>
        <p:txBody>
          <a:bodyPr anchor="ctr"/>
          <a:lstStyle>
            <a:lvl1pPr marL="0" indent="0" algn="ctr">
              <a:buNone/>
              <a:defRPr sz="1600">
                <a:solidFill>
                  <a:schemeClr val="tx1">
                    <a:lumMod val="75000"/>
                    <a:lumOff val="25000"/>
                  </a:schemeClr>
                </a:solidFill>
                <a:latin typeface="+mn-lt"/>
              </a:defRPr>
            </a:lvl1pPr>
          </a:lstStyle>
          <a:p>
            <a:r>
              <a:rPr lang="en-US" altLang="ko-KR" dirty="0"/>
              <a:t>Place Your Picture Here</a:t>
            </a:r>
            <a:endParaRPr lang="ko-KR" altLang="en-US" dirty="0"/>
          </a:p>
        </p:txBody>
      </p:sp>
      <p:sp>
        <p:nvSpPr>
          <p:cNvPr id="5" name="Frame 4">
            <a:extLst>
              <a:ext uri="{FF2B5EF4-FFF2-40B4-BE49-F238E27FC236}">
                <a16:creationId xmlns="" xmlns:a16="http://schemas.microsoft.com/office/drawing/2014/main" id="{68FC2D2C-E288-4655-B149-7FDC6019F189}"/>
              </a:ext>
            </a:extLst>
          </p:cNvPr>
          <p:cNvSpPr/>
          <p:nvPr userDrawn="1"/>
        </p:nvSpPr>
        <p:spPr>
          <a:xfrm>
            <a:off x="1065125" y="615462"/>
            <a:ext cx="10061750" cy="5627077"/>
          </a:xfrm>
          <a:prstGeom prst="frame">
            <a:avLst>
              <a:gd name="adj1" fmla="val 12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28470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MAGE AND CONTENTS LAYOUT_23">
    <p:spTree>
      <p:nvGrpSpPr>
        <p:cNvPr id="1" name=""/>
        <p:cNvGrpSpPr/>
        <p:nvPr/>
      </p:nvGrpSpPr>
      <p:grpSpPr>
        <a:xfrm>
          <a:off x="0" y="0"/>
          <a:ext cx="0" cy="0"/>
          <a:chOff x="0" y="0"/>
          <a:chExt cx="0" cy="0"/>
        </a:xfrm>
      </p:grpSpPr>
      <p:sp>
        <p:nvSpPr>
          <p:cNvPr id="23" name="Rectangle 22"/>
          <p:cNvSpPr/>
          <p:nvPr userDrawn="1"/>
        </p:nvSpPr>
        <p:spPr>
          <a:xfrm>
            <a:off x="-3" y="-1"/>
            <a:ext cx="12192003" cy="35550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그림 개체 틀 2"/>
          <p:cNvSpPr>
            <a:spLocks noGrp="1"/>
          </p:cNvSpPr>
          <p:nvPr>
            <p:ph type="pic" sz="quarter" idx="65" hasCustomPrompt="1"/>
          </p:nvPr>
        </p:nvSpPr>
        <p:spPr>
          <a:xfrm>
            <a:off x="5100846" y="1934706"/>
            <a:ext cx="2997472" cy="410718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3" name="그림 개체 틀 2"/>
          <p:cNvSpPr>
            <a:spLocks noGrp="1"/>
          </p:cNvSpPr>
          <p:nvPr>
            <p:ph type="pic" sz="quarter" idx="66" hasCustomPrompt="1"/>
          </p:nvPr>
        </p:nvSpPr>
        <p:spPr>
          <a:xfrm>
            <a:off x="8480425" y="1934706"/>
            <a:ext cx="2997472" cy="410718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7" name="Text Placeholder 9">
            <a:extLst>
              <a:ext uri="{FF2B5EF4-FFF2-40B4-BE49-F238E27FC236}">
                <a16:creationId xmlns="" xmlns:a16="http://schemas.microsoft.com/office/drawing/2014/main" id="{F51F16FC-ECF9-4C12-8D72-49B470CFAA38}"/>
              </a:ext>
            </a:extLst>
          </p:cNvPr>
          <p:cNvSpPr>
            <a:spLocks noGrp="1"/>
          </p:cNvSpPr>
          <p:nvPr>
            <p:ph type="body" sz="quarter" idx="10" hasCustomPrompt="1"/>
          </p:nvPr>
        </p:nvSpPr>
        <p:spPr>
          <a:xfrm>
            <a:off x="467833" y="328764"/>
            <a:ext cx="10037135"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127975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2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 xmlns:a16="http://schemas.microsoft.com/office/drawing/2014/main" id="{5554FB4E-E79F-4FCD-B373-1990A7E51642}"/>
              </a:ext>
            </a:extLst>
          </p:cNvPr>
          <p:cNvSpPr>
            <a:spLocks noGrp="1"/>
          </p:cNvSpPr>
          <p:nvPr>
            <p:ph type="pic" sz="quarter" idx="65" hasCustomPrompt="1"/>
          </p:nvPr>
        </p:nvSpPr>
        <p:spPr>
          <a:xfrm>
            <a:off x="-1" y="0"/>
            <a:ext cx="10203255" cy="6858000"/>
          </a:xfrm>
          <a:custGeom>
            <a:avLst/>
            <a:gdLst>
              <a:gd name="connsiteX0" fmla="*/ 0 w 8908610"/>
              <a:gd name="connsiteY0" fmla="*/ 0 h 6858000"/>
              <a:gd name="connsiteX1" fmla="*/ 8908610 w 8908610"/>
              <a:gd name="connsiteY1" fmla="*/ 0 h 6858000"/>
              <a:gd name="connsiteX2" fmla="*/ 8908610 w 8908610"/>
              <a:gd name="connsiteY2" fmla="*/ 6858000 h 6858000"/>
              <a:gd name="connsiteX3" fmla="*/ 0 w 8908610"/>
              <a:gd name="connsiteY3" fmla="*/ 6858000 h 6858000"/>
              <a:gd name="connsiteX4" fmla="*/ 0 w 8908610"/>
              <a:gd name="connsiteY4" fmla="*/ 0 h 6858000"/>
              <a:gd name="connsiteX0" fmla="*/ 0 w 8908610"/>
              <a:gd name="connsiteY0" fmla="*/ 0 h 6858000"/>
              <a:gd name="connsiteX1" fmla="*/ 4725909 w 8908610"/>
              <a:gd name="connsiteY1" fmla="*/ 0 h 6858000"/>
              <a:gd name="connsiteX2" fmla="*/ 8908610 w 8908610"/>
              <a:gd name="connsiteY2" fmla="*/ 6858000 h 6858000"/>
              <a:gd name="connsiteX3" fmla="*/ 0 w 8908610"/>
              <a:gd name="connsiteY3" fmla="*/ 6858000 h 6858000"/>
              <a:gd name="connsiteX4" fmla="*/ 0 w 8908610"/>
              <a:gd name="connsiteY4" fmla="*/ 0 h 6858000"/>
              <a:gd name="connsiteX0" fmla="*/ 0 w 8908610"/>
              <a:gd name="connsiteY0" fmla="*/ 0 h 6858000"/>
              <a:gd name="connsiteX1" fmla="*/ 4330673 w 8908610"/>
              <a:gd name="connsiteY1" fmla="*/ 0 h 6858000"/>
              <a:gd name="connsiteX2" fmla="*/ 8908610 w 8908610"/>
              <a:gd name="connsiteY2" fmla="*/ 6858000 h 6858000"/>
              <a:gd name="connsiteX3" fmla="*/ 0 w 8908610"/>
              <a:gd name="connsiteY3" fmla="*/ 6858000 h 6858000"/>
              <a:gd name="connsiteX4" fmla="*/ 0 w 890861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8610" h="6858000">
                <a:moveTo>
                  <a:pt x="0" y="0"/>
                </a:moveTo>
                <a:lnTo>
                  <a:pt x="4330673" y="0"/>
                </a:lnTo>
                <a:lnTo>
                  <a:pt x="8908610" y="6858000"/>
                </a:lnTo>
                <a:lnTo>
                  <a:pt x="0" y="6858000"/>
                </a:lnTo>
                <a:lnTo>
                  <a:pt x="0" y="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264557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1_Images &amp; Contents Layout">
    <p:spTree>
      <p:nvGrpSpPr>
        <p:cNvPr id="1" name=""/>
        <p:cNvGrpSpPr/>
        <p:nvPr/>
      </p:nvGrpSpPr>
      <p:grpSpPr>
        <a:xfrm>
          <a:off x="0" y="0"/>
          <a:ext cx="0" cy="0"/>
          <a:chOff x="0" y="0"/>
          <a:chExt cx="0" cy="0"/>
        </a:xfrm>
      </p:grpSpPr>
      <p:sp>
        <p:nvSpPr>
          <p:cNvPr id="2" name="Picture Placeholder 2"/>
          <p:cNvSpPr>
            <a:spLocks noGrp="1"/>
          </p:cNvSpPr>
          <p:nvPr>
            <p:ph type="pic" idx="12" hasCustomPrompt="1"/>
          </p:nvPr>
        </p:nvSpPr>
        <p:spPr>
          <a:xfrm>
            <a:off x="3095449" y="3660"/>
            <a:ext cx="3600000" cy="3672000"/>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p:cNvSpPr>
            <a:spLocks noGrp="1"/>
          </p:cNvSpPr>
          <p:nvPr>
            <p:ph type="pic" idx="13" hasCustomPrompt="1"/>
          </p:nvPr>
        </p:nvSpPr>
        <p:spPr>
          <a:xfrm>
            <a:off x="397585" y="3870000"/>
            <a:ext cx="3600000" cy="2988000"/>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4" hasCustomPrompt="1"/>
          </p:nvPr>
        </p:nvSpPr>
        <p:spPr>
          <a:xfrm>
            <a:off x="4175449" y="3870000"/>
            <a:ext cx="2520000" cy="1908000"/>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5" hasCustomPrompt="1"/>
          </p:nvPr>
        </p:nvSpPr>
        <p:spPr>
          <a:xfrm>
            <a:off x="397585" y="1733388"/>
            <a:ext cx="2520000" cy="1942272"/>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756939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1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10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10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125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83636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34586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96502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2_Contents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 xmlns:a16="http://schemas.microsoft.com/office/drawing/2014/main" id="{5554FB4E-E79F-4FCD-B373-1990A7E51642}"/>
              </a:ext>
            </a:extLst>
          </p:cNvPr>
          <p:cNvSpPr>
            <a:spLocks noGrp="1"/>
          </p:cNvSpPr>
          <p:nvPr>
            <p:ph type="pic" sz="quarter" idx="65" hasCustomPrompt="1"/>
          </p:nvPr>
        </p:nvSpPr>
        <p:spPr>
          <a:xfrm>
            <a:off x="-1" y="0"/>
            <a:ext cx="10203255" cy="6858000"/>
          </a:xfrm>
          <a:custGeom>
            <a:avLst/>
            <a:gdLst>
              <a:gd name="connsiteX0" fmla="*/ 0 w 8908610"/>
              <a:gd name="connsiteY0" fmla="*/ 0 h 6858000"/>
              <a:gd name="connsiteX1" fmla="*/ 8908610 w 8908610"/>
              <a:gd name="connsiteY1" fmla="*/ 0 h 6858000"/>
              <a:gd name="connsiteX2" fmla="*/ 8908610 w 8908610"/>
              <a:gd name="connsiteY2" fmla="*/ 6858000 h 6858000"/>
              <a:gd name="connsiteX3" fmla="*/ 0 w 8908610"/>
              <a:gd name="connsiteY3" fmla="*/ 6858000 h 6858000"/>
              <a:gd name="connsiteX4" fmla="*/ 0 w 8908610"/>
              <a:gd name="connsiteY4" fmla="*/ 0 h 6858000"/>
              <a:gd name="connsiteX0" fmla="*/ 0 w 8908610"/>
              <a:gd name="connsiteY0" fmla="*/ 0 h 6858000"/>
              <a:gd name="connsiteX1" fmla="*/ 4725909 w 8908610"/>
              <a:gd name="connsiteY1" fmla="*/ 0 h 6858000"/>
              <a:gd name="connsiteX2" fmla="*/ 8908610 w 8908610"/>
              <a:gd name="connsiteY2" fmla="*/ 6858000 h 6858000"/>
              <a:gd name="connsiteX3" fmla="*/ 0 w 8908610"/>
              <a:gd name="connsiteY3" fmla="*/ 6858000 h 6858000"/>
              <a:gd name="connsiteX4" fmla="*/ 0 w 8908610"/>
              <a:gd name="connsiteY4" fmla="*/ 0 h 6858000"/>
              <a:gd name="connsiteX0" fmla="*/ 0 w 8908610"/>
              <a:gd name="connsiteY0" fmla="*/ 0 h 6858000"/>
              <a:gd name="connsiteX1" fmla="*/ 4330673 w 8908610"/>
              <a:gd name="connsiteY1" fmla="*/ 0 h 6858000"/>
              <a:gd name="connsiteX2" fmla="*/ 8908610 w 8908610"/>
              <a:gd name="connsiteY2" fmla="*/ 6858000 h 6858000"/>
              <a:gd name="connsiteX3" fmla="*/ 0 w 8908610"/>
              <a:gd name="connsiteY3" fmla="*/ 6858000 h 6858000"/>
              <a:gd name="connsiteX4" fmla="*/ 0 w 890861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8610" h="6858000">
                <a:moveTo>
                  <a:pt x="0" y="0"/>
                </a:moveTo>
                <a:lnTo>
                  <a:pt x="4330673" y="0"/>
                </a:lnTo>
                <a:lnTo>
                  <a:pt x="8908610" y="6858000"/>
                </a:lnTo>
                <a:lnTo>
                  <a:pt x="0" y="6858000"/>
                </a:lnTo>
                <a:lnTo>
                  <a:pt x="0" y="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142112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5122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321DB724-9006-424E-A191-C08CB17EE2CA}"/>
              </a:ext>
            </a:extLst>
          </p:cNvPr>
          <p:cNvSpPr/>
          <p:nvPr userDrawn="1"/>
        </p:nvSpPr>
        <p:spPr>
          <a:xfrm>
            <a:off x="462336" y="315931"/>
            <a:ext cx="3113070" cy="62261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그림 개체 틀 2">
            <a:extLst>
              <a:ext uri="{FF2B5EF4-FFF2-40B4-BE49-F238E27FC236}">
                <a16:creationId xmlns="" xmlns:a16="http://schemas.microsoft.com/office/drawing/2014/main" id="{13FB2FD4-D355-49C8-B7E0-BC49131F2FEA}"/>
              </a:ext>
            </a:extLst>
          </p:cNvPr>
          <p:cNvSpPr>
            <a:spLocks noGrp="1"/>
          </p:cNvSpPr>
          <p:nvPr>
            <p:ph type="pic" sz="quarter" idx="41" hasCustomPrompt="1"/>
          </p:nvPr>
        </p:nvSpPr>
        <p:spPr>
          <a:xfrm>
            <a:off x="682645" y="553565"/>
            <a:ext cx="2672453" cy="2405392"/>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pic>
        <p:nvPicPr>
          <p:cNvPr id="2" name="그림 1">
            <a:extLst>
              <a:ext uri="{FF2B5EF4-FFF2-40B4-BE49-F238E27FC236}">
                <a16:creationId xmlns="" xmlns:a16="http://schemas.microsoft.com/office/drawing/2014/main" id="{54BAF68A-9D51-4222-8013-E9B5F820985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00903"/>
            <a:ext cx="11600704" cy="1140891"/>
          </a:xfrm>
          <a:prstGeom prst="rect">
            <a:avLst/>
          </a:prstGeom>
        </p:spPr>
      </p:pic>
      <p:pic>
        <p:nvPicPr>
          <p:cNvPr id="3" name="Picture 3" descr="E:\002-KIMS BUSINESS\007-02-MaxPPT-Contents\150902-com-Global-Laptop\mo900.png">
            <a:extLst>
              <a:ext uri="{FF2B5EF4-FFF2-40B4-BE49-F238E27FC236}">
                <a16:creationId xmlns="" xmlns:a16="http://schemas.microsoft.com/office/drawing/2014/main" id="{1C4F8B41-3F98-4240-8891-4ADABC669A41}"/>
              </a:ext>
            </a:extLst>
          </p:cNvPr>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18253"/>
          <a:stretch/>
        </p:blipFill>
        <p:spPr bwMode="auto">
          <a:xfrm flipH="1">
            <a:off x="8509450" y="2348880"/>
            <a:ext cx="3683812" cy="4509120"/>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a:extLst>
              <a:ext uri="{FF2B5EF4-FFF2-40B4-BE49-F238E27FC236}">
                <a16:creationId xmlns="" xmlns:a16="http://schemas.microsoft.com/office/drawing/2014/main" id="{88CB46E1-8EB0-4782-9CDE-623B6BC6877B}"/>
              </a:ext>
            </a:extLst>
          </p:cNvPr>
          <p:cNvSpPr>
            <a:spLocks noGrp="1"/>
          </p:cNvSpPr>
          <p:nvPr>
            <p:ph type="pic" idx="14" hasCustomPrompt="1"/>
          </p:nvPr>
        </p:nvSpPr>
        <p:spPr>
          <a:xfrm>
            <a:off x="8898129" y="2735416"/>
            <a:ext cx="1672517" cy="2613110"/>
          </a:xfrm>
          <a:custGeom>
            <a:avLst/>
            <a:gdLst>
              <a:gd name="connsiteX0" fmla="*/ 0 w 1296000"/>
              <a:gd name="connsiteY0" fmla="*/ 0 h 2700000"/>
              <a:gd name="connsiteX1" fmla="*/ 1296000 w 1296000"/>
              <a:gd name="connsiteY1" fmla="*/ 0 h 2700000"/>
              <a:gd name="connsiteX2" fmla="*/ 1296000 w 1296000"/>
              <a:gd name="connsiteY2" fmla="*/ 2700000 h 2700000"/>
              <a:gd name="connsiteX3" fmla="*/ 0 w 1296000"/>
              <a:gd name="connsiteY3" fmla="*/ 2700000 h 2700000"/>
              <a:gd name="connsiteX4" fmla="*/ 0 w 1296000"/>
              <a:gd name="connsiteY4" fmla="*/ 0 h 2700000"/>
              <a:gd name="connsiteX0" fmla="*/ 0 w 1436677"/>
              <a:gd name="connsiteY0" fmla="*/ 0 h 2745513"/>
              <a:gd name="connsiteX1" fmla="*/ 1436677 w 1436677"/>
              <a:gd name="connsiteY1" fmla="*/ 45513 h 2745513"/>
              <a:gd name="connsiteX2" fmla="*/ 1436677 w 1436677"/>
              <a:gd name="connsiteY2" fmla="*/ 2745513 h 2745513"/>
              <a:gd name="connsiteX3" fmla="*/ 140677 w 1436677"/>
              <a:gd name="connsiteY3" fmla="*/ 2745513 h 2745513"/>
              <a:gd name="connsiteX4" fmla="*/ 0 w 1436677"/>
              <a:gd name="connsiteY4" fmla="*/ 0 h 2745513"/>
              <a:gd name="connsiteX0" fmla="*/ 0 w 1453227"/>
              <a:gd name="connsiteY0" fmla="*/ 0 h 2745513"/>
              <a:gd name="connsiteX1" fmla="*/ 1453227 w 1453227"/>
              <a:gd name="connsiteY1" fmla="*/ 45513 h 2745513"/>
              <a:gd name="connsiteX2" fmla="*/ 1453227 w 1453227"/>
              <a:gd name="connsiteY2" fmla="*/ 2745513 h 2745513"/>
              <a:gd name="connsiteX3" fmla="*/ 157227 w 1453227"/>
              <a:gd name="connsiteY3" fmla="*/ 2745513 h 2745513"/>
              <a:gd name="connsiteX4" fmla="*/ 0 w 1453227"/>
              <a:gd name="connsiteY4" fmla="*/ 0 h 2745513"/>
              <a:gd name="connsiteX0" fmla="*/ 0 w 1523565"/>
              <a:gd name="connsiteY0" fmla="*/ 0 h 2745513"/>
              <a:gd name="connsiteX1" fmla="*/ 1523565 w 1523565"/>
              <a:gd name="connsiteY1" fmla="*/ 16550 h 2745513"/>
              <a:gd name="connsiteX2" fmla="*/ 1453227 w 1523565"/>
              <a:gd name="connsiteY2" fmla="*/ 2745513 h 2745513"/>
              <a:gd name="connsiteX3" fmla="*/ 157227 w 1523565"/>
              <a:gd name="connsiteY3" fmla="*/ 2745513 h 2745513"/>
              <a:gd name="connsiteX4" fmla="*/ 0 w 1523565"/>
              <a:gd name="connsiteY4" fmla="*/ 0 h 2745513"/>
              <a:gd name="connsiteX0" fmla="*/ 0 w 1672517"/>
              <a:gd name="connsiteY0" fmla="*/ 0 h 2745513"/>
              <a:gd name="connsiteX1" fmla="*/ 1523565 w 1672517"/>
              <a:gd name="connsiteY1" fmla="*/ 16550 h 2745513"/>
              <a:gd name="connsiteX2" fmla="*/ 1672517 w 1672517"/>
              <a:gd name="connsiteY2" fmla="*/ 2580011 h 2745513"/>
              <a:gd name="connsiteX3" fmla="*/ 157227 w 1672517"/>
              <a:gd name="connsiteY3" fmla="*/ 2745513 h 2745513"/>
              <a:gd name="connsiteX4" fmla="*/ 0 w 1672517"/>
              <a:gd name="connsiteY4" fmla="*/ 0 h 2745513"/>
              <a:gd name="connsiteX0" fmla="*/ 0 w 1672517"/>
              <a:gd name="connsiteY0" fmla="*/ 0 h 2580011"/>
              <a:gd name="connsiteX1" fmla="*/ 1523565 w 1672517"/>
              <a:gd name="connsiteY1" fmla="*/ 16550 h 2580011"/>
              <a:gd name="connsiteX2" fmla="*/ 1672517 w 1672517"/>
              <a:gd name="connsiteY2" fmla="*/ 2580011 h 2580011"/>
              <a:gd name="connsiteX3" fmla="*/ 165502 w 1672517"/>
              <a:gd name="connsiteY3" fmla="*/ 2563460 h 2580011"/>
              <a:gd name="connsiteX4" fmla="*/ 0 w 1672517"/>
              <a:gd name="connsiteY4" fmla="*/ 0 h 2580011"/>
              <a:gd name="connsiteX0" fmla="*/ 0 w 1672517"/>
              <a:gd name="connsiteY0" fmla="*/ 0 h 2604835"/>
              <a:gd name="connsiteX1" fmla="*/ 1523565 w 1672517"/>
              <a:gd name="connsiteY1" fmla="*/ 16550 h 2604835"/>
              <a:gd name="connsiteX2" fmla="*/ 1672517 w 1672517"/>
              <a:gd name="connsiteY2" fmla="*/ 2580011 h 2604835"/>
              <a:gd name="connsiteX3" fmla="*/ 161364 w 1672517"/>
              <a:gd name="connsiteY3" fmla="*/ 2604835 h 2604835"/>
              <a:gd name="connsiteX4" fmla="*/ 0 w 1672517"/>
              <a:gd name="connsiteY4" fmla="*/ 0 h 2604835"/>
              <a:gd name="connsiteX0" fmla="*/ 0 w 1672517"/>
              <a:gd name="connsiteY0" fmla="*/ 0 h 2613110"/>
              <a:gd name="connsiteX1" fmla="*/ 1523565 w 1672517"/>
              <a:gd name="connsiteY1" fmla="*/ 16550 h 2613110"/>
              <a:gd name="connsiteX2" fmla="*/ 1672517 w 1672517"/>
              <a:gd name="connsiteY2" fmla="*/ 2580011 h 2613110"/>
              <a:gd name="connsiteX3" fmla="*/ 161364 w 1672517"/>
              <a:gd name="connsiteY3" fmla="*/ 2613110 h 2613110"/>
              <a:gd name="connsiteX4" fmla="*/ 0 w 1672517"/>
              <a:gd name="connsiteY4" fmla="*/ 0 h 2613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2517" h="2613110">
                <a:moveTo>
                  <a:pt x="0" y="0"/>
                </a:moveTo>
                <a:lnTo>
                  <a:pt x="1523565" y="16550"/>
                </a:lnTo>
                <a:lnTo>
                  <a:pt x="1672517" y="2580011"/>
                </a:lnTo>
                <a:lnTo>
                  <a:pt x="161364" y="2613110"/>
                </a:lnTo>
                <a:lnTo>
                  <a:pt x="0" y="0"/>
                </a:lnTo>
                <a:close/>
              </a:path>
            </a:pathLst>
          </a:custGeom>
          <a:solidFill>
            <a:schemeClr val="bg1">
              <a:lumMod val="95000"/>
            </a:schemeClr>
          </a:solidFill>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Text Placeholder 9">
            <a:extLst>
              <a:ext uri="{FF2B5EF4-FFF2-40B4-BE49-F238E27FC236}">
                <a16:creationId xmlns="" xmlns:a16="http://schemas.microsoft.com/office/drawing/2014/main" id="{388CF590-A7AC-47AA-9D77-5FF843A9CEE8}"/>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83329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96" r:id="rId1"/>
    <p:sldLayoutId id="2147483697"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98" r:id="rId4"/>
    <p:sldLayoutId id="2147483676" r:id="rId5"/>
    <p:sldLayoutId id="2147483677" r:id="rId6"/>
    <p:sldLayoutId id="2147483678" r:id="rId7"/>
    <p:sldLayoutId id="2147483680" r:id="rId8"/>
    <p:sldLayoutId id="2147483691" r:id="rId9"/>
    <p:sldLayoutId id="2147483682" r:id="rId10"/>
    <p:sldLayoutId id="2147483692" r:id="rId11"/>
    <p:sldLayoutId id="2147483684" r:id="rId12"/>
    <p:sldLayoutId id="2147483693" r:id="rId13"/>
    <p:sldLayoutId id="2147483687" r:id="rId14"/>
    <p:sldLayoutId id="2147483688" r:id="rId15"/>
    <p:sldLayoutId id="2147483671" r:id="rId16"/>
    <p:sldLayoutId id="2147483672" r:id="rId17"/>
    <p:sldLayoutId id="2147483700"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99" r:id="rId1"/>
    <p:sldLayoutId id="214748370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BDD088C-C363-4BC7-B5A2-DA6D3232600F}"/>
              </a:ext>
            </a:extLst>
          </p:cNvPr>
          <p:cNvSpPr txBox="1"/>
          <p:nvPr/>
        </p:nvSpPr>
        <p:spPr>
          <a:xfrm>
            <a:off x="446736" y="641822"/>
            <a:ext cx="6250060" cy="720710"/>
          </a:xfrm>
          <a:prstGeom prst="rect">
            <a:avLst/>
          </a:prstGeom>
          <a:noFill/>
        </p:spPr>
        <p:txBody>
          <a:bodyPr wrap="square" lIns="108000" rIns="108000" rtlCol="0" anchor="ctr">
            <a:spAutoFit/>
          </a:bodyPr>
          <a:lstStyle/>
          <a:p>
            <a:pPr>
              <a:lnSpc>
                <a:spcPts val="4900"/>
              </a:lnSpc>
            </a:pPr>
            <a:r>
              <a:rPr lang="en-US" altLang="ko-KR" sz="4400" b="1" dirty="0" err="1" smtClean="0">
                <a:solidFill>
                  <a:schemeClr val="accent3"/>
                </a:solidFill>
                <a:cs typeface="Arial" pitchFamily="34" charset="0"/>
              </a:rPr>
              <a:t>Projet</a:t>
            </a:r>
            <a:r>
              <a:rPr lang="en-US" altLang="ko-KR" sz="4400" b="1" dirty="0" smtClean="0">
                <a:solidFill>
                  <a:schemeClr val="accent3"/>
                </a:solidFill>
                <a:cs typeface="Arial" pitchFamily="34" charset="0"/>
              </a:rPr>
              <a:t> 1 :</a:t>
            </a:r>
            <a:endParaRPr lang="en-US" altLang="ko-KR" sz="4400" b="1" dirty="0">
              <a:solidFill>
                <a:schemeClr val="accent3"/>
              </a:solidFill>
              <a:cs typeface="Arial" pitchFamily="34" charset="0"/>
            </a:endParaRPr>
          </a:p>
        </p:txBody>
      </p:sp>
      <p:cxnSp>
        <p:nvCxnSpPr>
          <p:cNvPr id="3" name="Straight Connector 2">
            <a:extLst>
              <a:ext uri="{FF2B5EF4-FFF2-40B4-BE49-F238E27FC236}">
                <a16:creationId xmlns="" xmlns:a16="http://schemas.microsoft.com/office/drawing/2014/main" id="{093B9DA0-D59C-4979-B937-BB01E02E6CD3}"/>
              </a:ext>
            </a:extLst>
          </p:cNvPr>
          <p:cNvCxnSpPr>
            <a:cxnSpLocks/>
          </p:cNvCxnSpPr>
          <p:nvPr/>
        </p:nvCxnSpPr>
        <p:spPr>
          <a:xfrm flipV="1">
            <a:off x="3571766" y="1013581"/>
            <a:ext cx="8620234" cy="1"/>
          </a:xfrm>
          <a:prstGeom prst="line">
            <a:avLst/>
          </a:prstGeom>
          <a:ln w="22225"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7" name="TextBox 14">
            <a:extLst>
              <a:ext uri="{FF2B5EF4-FFF2-40B4-BE49-F238E27FC236}">
                <a16:creationId xmlns="" xmlns:a16="http://schemas.microsoft.com/office/drawing/2014/main" id="{E1D76FB9-48AC-45CA-8F0D-FD198B4F22AE}"/>
              </a:ext>
            </a:extLst>
          </p:cNvPr>
          <p:cNvSpPr txBox="1"/>
          <p:nvPr/>
        </p:nvSpPr>
        <p:spPr>
          <a:xfrm>
            <a:off x="9282283" y="5140423"/>
            <a:ext cx="2603714" cy="1323439"/>
          </a:xfrm>
          <a:prstGeom prst="rect">
            <a:avLst/>
          </a:prstGeom>
          <a:noFill/>
        </p:spPr>
        <p:txBody>
          <a:bodyPr wrap="square" rtlCol="0" anchor="ctr">
            <a:spAutoFit/>
          </a:bodyPr>
          <a:lstStyle/>
          <a:p>
            <a:r>
              <a:rPr lang="en-US" altLang="ko-KR" sz="2000" b="1" dirty="0" smtClean="0">
                <a:latin typeface="Calibri" panose="020F0502020204030204" pitchFamily="34" charset="0"/>
                <a:cs typeface="Calibri" panose="020F0502020204030204" pitchFamily="34" charset="0"/>
              </a:rPr>
              <a:t>Realis</a:t>
            </a:r>
            <a:r>
              <a:rPr lang="fr-FR" sz="2000" b="1" dirty="0" smtClean="0">
                <a:latin typeface="Calibri" panose="020F0502020204030204" pitchFamily="34" charset="0"/>
                <a:cs typeface="Calibri" panose="020F0502020204030204" pitchFamily="34" charset="0"/>
              </a:rPr>
              <a:t>é</a:t>
            </a:r>
            <a:r>
              <a:rPr lang="en-US" altLang="ko-KR" sz="2000" b="1" dirty="0" smtClean="0">
                <a:latin typeface="Calibri" panose="020F0502020204030204" pitchFamily="34" charset="0"/>
                <a:cs typeface="Calibri" panose="020F0502020204030204" pitchFamily="34" charset="0"/>
              </a:rPr>
              <a:t> par :</a:t>
            </a:r>
          </a:p>
          <a:p>
            <a:r>
              <a:rPr lang="en-US" altLang="ko-KR" sz="2000" b="1" dirty="0" smtClean="0">
                <a:solidFill>
                  <a:schemeClr val="bg1"/>
                </a:solidFill>
                <a:latin typeface="Calibri" panose="020F0502020204030204" pitchFamily="34" charset="0"/>
                <a:cs typeface="Calibri" panose="020F0502020204030204" pitchFamily="34" charset="0"/>
              </a:rPr>
              <a:t>Mediane Jawad</a:t>
            </a:r>
          </a:p>
          <a:p>
            <a:r>
              <a:rPr lang="en-US" altLang="ko-KR" sz="2000" b="1" dirty="0" err="1" smtClean="0">
                <a:solidFill>
                  <a:schemeClr val="bg1"/>
                </a:solidFill>
                <a:latin typeface="Calibri" panose="020F0502020204030204" pitchFamily="34" charset="0"/>
                <a:cs typeface="Calibri" panose="020F0502020204030204" pitchFamily="34" charset="0"/>
              </a:rPr>
              <a:t>Oqaidi</a:t>
            </a:r>
            <a:r>
              <a:rPr lang="en-US" altLang="ko-KR" sz="2000" b="1" dirty="0" smtClean="0">
                <a:solidFill>
                  <a:schemeClr val="bg1"/>
                </a:solidFill>
                <a:latin typeface="Calibri" panose="020F0502020204030204" pitchFamily="34" charset="0"/>
                <a:cs typeface="Calibri" panose="020F0502020204030204" pitchFamily="34" charset="0"/>
              </a:rPr>
              <a:t> </a:t>
            </a:r>
            <a:r>
              <a:rPr lang="en-US" altLang="ko-KR" sz="2000" b="1" dirty="0" err="1" smtClean="0">
                <a:solidFill>
                  <a:schemeClr val="bg1"/>
                </a:solidFill>
                <a:latin typeface="Calibri" panose="020F0502020204030204" pitchFamily="34" charset="0"/>
                <a:cs typeface="Calibri" panose="020F0502020204030204" pitchFamily="34" charset="0"/>
              </a:rPr>
              <a:t>Oum</a:t>
            </a:r>
            <a:r>
              <a:rPr lang="en-US" altLang="ko-KR" sz="2000" b="1" dirty="0" smtClean="0">
                <a:solidFill>
                  <a:schemeClr val="bg1"/>
                </a:solidFill>
                <a:latin typeface="Calibri" panose="020F0502020204030204" pitchFamily="34" charset="0"/>
                <a:cs typeface="Calibri" panose="020F0502020204030204" pitchFamily="34" charset="0"/>
              </a:rPr>
              <a:t> </a:t>
            </a:r>
            <a:r>
              <a:rPr lang="en-US" altLang="ko-KR" sz="2000" b="1" dirty="0" err="1" smtClean="0">
                <a:solidFill>
                  <a:schemeClr val="bg1"/>
                </a:solidFill>
                <a:latin typeface="Calibri" panose="020F0502020204030204" pitchFamily="34" charset="0"/>
                <a:cs typeface="Calibri" panose="020F0502020204030204" pitchFamily="34" charset="0"/>
              </a:rPr>
              <a:t>Keltoum</a:t>
            </a:r>
            <a:endParaRPr lang="en-US" altLang="ko-KR" sz="2000" b="1" dirty="0" smtClean="0">
              <a:solidFill>
                <a:schemeClr val="bg1"/>
              </a:solidFill>
              <a:latin typeface="Calibri" panose="020F0502020204030204" pitchFamily="34" charset="0"/>
              <a:cs typeface="Calibri" panose="020F0502020204030204" pitchFamily="34" charset="0"/>
            </a:endParaRPr>
          </a:p>
          <a:p>
            <a:r>
              <a:rPr lang="en-US" altLang="ko-KR" sz="2000" b="1" dirty="0" err="1" smtClean="0">
                <a:solidFill>
                  <a:schemeClr val="bg1"/>
                </a:solidFill>
                <a:latin typeface="Calibri" panose="020F0502020204030204" pitchFamily="34" charset="0"/>
                <a:cs typeface="Calibri" panose="020F0502020204030204" pitchFamily="34" charset="0"/>
              </a:rPr>
              <a:t>Soulkane</a:t>
            </a:r>
            <a:r>
              <a:rPr lang="en-US" altLang="ko-KR" sz="2000" b="1" dirty="0" smtClean="0">
                <a:solidFill>
                  <a:schemeClr val="bg1"/>
                </a:solidFill>
                <a:latin typeface="Calibri" panose="020F0502020204030204" pitchFamily="34" charset="0"/>
                <a:cs typeface="Calibri" panose="020F0502020204030204" pitchFamily="34" charset="0"/>
              </a:rPr>
              <a:t> </a:t>
            </a:r>
            <a:r>
              <a:rPr lang="en-US" altLang="ko-KR" sz="2000" b="1" dirty="0" err="1" smtClean="0">
                <a:solidFill>
                  <a:schemeClr val="bg1"/>
                </a:solidFill>
                <a:latin typeface="Calibri" panose="020F0502020204030204" pitchFamily="34" charset="0"/>
                <a:cs typeface="Calibri" panose="020F0502020204030204" pitchFamily="34" charset="0"/>
              </a:rPr>
              <a:t>Siham</a:t>
            </a:r>
            <a:endParaRPr lang="ko-KR" altLang="en-US" sz="2000" b="1" dirty="0">
              <a:solidFill>
                <a:schemeClr val="bg1"/>
              </a:solidFill>
              <a:latin typeface="Calibri" panose="020F0502020204030204" pitchFamily="34" charset="0"/>
              <a:cs typeface="Calibri" panose="020F0502020204030204" pitchFamily="34" charset="0"/>
            </a:endParaRPr>
          </a:p>
        </p:txBody>
      </p:sp>
      <p:sp>
        <p:nvSpPr>
          <p:cNvPr id="8" name="TextBox 1">
            <a:extLst>
              <a:ext uri="{FF2B5EF4-FFF2-40B4-BE49-F238E27FC236}">
                <a16:creationId xmlns="" xmlns:a16="http://schemas.microsoft.com/office/drawing/2014/main" id="{5BDD088C-C363-4BC7-B5A2-DA6D3232600F}"/>
              </a:ext>
            </a:extLst>
          </p:cNvPr>
          <p:cNvSpPr txBox="1"/>
          <p:nvPr/>
        </p:nvSpPr>
        <p:spPr>
          <a:xfrm>
            <a:off x="1828800" y="2839102"/>
            <a:ext cx="9430603" cy="720710"/>
          </a:xfrm>
          <a:prstGeom prst="rect">
            <a:avLst/>
          </a:prstGeom>
          <a:noFill/>
        </p:spPr>
        <p:txBody>
          <a:bodyPr wrap="square" lIns="108000" rIns="108000" rtlCol="0" anchor="ctr">
            <a:spAutoFit/>
          </a:bodyPr>
          <a:lstStyle/>
          <a:p>
            <a:pPr>
              <a:lnSpc>
                <a:spcPts val="4900"/>
              </a:lnSpc>
            </a:pPr>
            <a:r>
              <a:rPr lang="en-US" altLang="ko-KR" sz="6000" b="1" dirty="0" err="1" smtClean="0">
                <a:solidFill>
                  <a:schemeClr val="bg1"/>
                </a:solidFill>
                <a:cs typeface="Arial" pitchFamily="34" charset="0"/>
              </a:rPr>
              <a:t>Analyse</a:t>
            </a:r>
            <a:r>
              <a:rPr lang="en-US" altLang="ko-KR" sz="6000" b="1" dirty="0" smtClean="0">
                <a:solidFill>
                  <a:schemeClr val="bg1"/>
                </a:solidFill>
                <a:cs typeface="Arial" pitchFamily="34" charset="0"/>
              </a:rPr>
              <a:t> des Sentiments</a:t>
            </a:r>
          </a:p>
        </p:txBody>
      </p:sp>
    </p:spTree>
    <p:extLst>
      <p:ext uri="{BB962C8B-B14F-4D97-AF65-F5344CB8AC3E}">
        <p14:creationId xmlns:p14="http://schemas.microsoft.com/office/powerpoint/2010/main" val="24981610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a:xfrm>
            <a:off x="1101451" y="473478"/>
            <a:ext cx="11573197" cy="724247"/>
          </a:xfrm>
        </p:spPr>
        <p:txBody>
          <a:bodyPr/>
          <a:lstStyle/>
          <a:p>
            <a:pPr algn="l"/>
            <a:r>
              <a:rPr lang="en-US" b="1" dirty="0" smtClean="0">
                <a:solidFill>
                  <a:srgbClr val="F8BA16"/>
                </a:solidFill>
                <a:latin typeface="Calibri" panose="020F0502020204030204" pitchFamily="34" charset="0"/>
                <a:cs typeface="Calibri" panose="020F0502020204030204" pitchFamily="34" charset="0"/>
              </a:rPr>
              <a:t>2. </a:t>
            </a:r>
            <a:r>
              <a:rPr lang="en-US" b="1" dirty="0" err="1" smtClean="0">
                <a:solidFill>
                  <a:srgbClr val="F8BA16"/>
                </a:solidFill>
                <a:latin typeface="Calibri" panose="020F0502020204030204" pitchFamily="34" charset="0"/>
                <a:cs typeface="Calibri" panose="020F0502020204030204" pitchFamily="34" charset="0"/>
              </a:rPr>
              <a:t>Nettoyage</a:t>
            </a:r>
            <a:r>
              <a:rPr lang="en-US" b="1" dirty="0" smtClean="0">
                <a:solidFill>
                  <a:srgbClr val="F8BA16"/>
                </a:solidFill>
                <a:latin typeface="Calibri" panose="020F0502020204030204" pitchFamily="34" charset="0"/>
                <a:cs typeface="Calibri" panose="020F0502020204030204" pitchFamily="34" charset="0"/>
              </a:rPr>
              <a:t> de </a:t>
            </a:r>
            <a:r>
              <a:rPr lang="en-US" b="1" dirty="0" err="1" smtClean="0">
                <a:solidFill>
                  <a:srgbClr val="F8BA16"/>
                </a:solidFill>
                <a:latin typeface="Calibri" panose="020F0502020204030204" pitchFamily="34" charset="0"/>
                <a:cs typeface="Calibri" panose="020F0502020204030204" pitchFamily="34" charset="0"/>
              </a:rPr>
              <a:t>données</a:t>
            </a:r>
            <a:endParaRPr lang="en-US" b="1" dirty="0">
              <a:solidFill>
                <a:srgbClr val="F8BA16"/>
              </a:solidFill>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 xmlns:a16="http://schemas.microsoft.com/office/drawing/2014/main" id="{55D59553-A039-471C-AE26-F96ADECAB6CF}"/>
              </a:ext>
            </a:extLst>
          </p:cNvPr>
          <p:cNvGrpSpPr/>
          <p:nvPr/>
        </p:nvGrpSpPr>
        <p:grpSpPr>
          <a:xfrm>
            <a:off x="668085" y="2077401"/>
            <a:ext cx="4701308" cy="3689499"/>
            <a:chOff x="668085" y="2077401"/>
            <a:chExt cx="4701308" cy="3689499"/>
          </a:xfrm>
        </p:grpSpPr>
        <p:sp>
          <p:nvSpPr>
            <p:cNvPr id="94" name="Freeform: Shape 93">
              <a:extLst>
                <a:ext uri="{FF2B5EF4-FFF2-40B4-BE49-F238E27FC236}">
                  <a16:creationId xmlns="" xmlns:a16="http://schemas.microsoft.com/office/drawing/2014/main" id="{751AE6B3-E184-44A5-BDD7-FD4611BA780A}"/>
                </a:ext>
              </a:extLst>
            </p:cNvPr>
            <p:cNvSpPr/>
            <p:nvPr/>
          </p:nvSpPr>
          <p:spPr>
            <a:xfrm>
              <a:off x="1359982" y="2656301"/>
              <a:ext cx="2595962" cy="1801149"/>
            </a:xfrm>
            <a:custGeom>
              <a:avLst/>
              <a:gdLst>
                <a:gd name="connsiteX0" fmla="*/ 3863340 w 3857625"/>
                <a:gd name="connsiteY0" fmla="*/ 153352 h 2676525"/>
                <a:gd name="connsiteX1" fmla="*/ 3707130 w 3857625"/>
                <a:gd name="connsiteY1" fmla="*/ 0 h 2676525"/>
                <a:gd name="connsiteX2" fmla="*/ 1952625 w 3857625"/>
                <a:gd name="connsiteY2" fmla="*/ 952 h 2676525"/>
                <a:gd name="connsiteX3" fmla="*/ 156210 w 3857625"/>
                <a:gd name="connsiteY3" fmla="*/ 0 h 2676525"/>
                <a:gd name="connsiteX4" fmla="*/ 0 w 3857625"/>
                <a:gd name="connsiteY4" fmla="*/ 153352 h 2676525"/>
                <a:gd name="connsiteX5" fmla="*/ 0 w 3857625"/>
                <a:gd name="connsiteY5" fmla="*/ 2525078 h 2676525"/>
                <a:gd name="connsiteX6" fmla="*/ 156210 w 3857625"/>
                <a:gd name="connsiteY6" fmla="*/ 2680335 h 2676525"/>
                <a:gd name="connsiteX7" fmla="*/ 2029778 w 3857625"/>
                <a:gd name="connsiteY7" fmla="*/ 2680335 h 2676525"/>
                <a:gd name="connsiteX8" fmla="*/ 2029778 w 3857625"/>
                <a:gd name="connsiteY8" fmla="*/ 2680335 h 2676525"/>
                <a:gd name="connsiteX9" fmla="*/ 3708083 w 3857625"/>
                <a:gd name="connsiteY9" fmla="*/ 2680335 h 2676525"/>
                <a:gd name="connsiteX10" fmla="*/ 3864293 w 3857625"/>
                <a:gd name="connsiteY10" fmla="*/ 2525078 h 2676525"/>
                <a:gd name="connsiteX11" fmla="*/ 3863340 w 3857625"/>
                <a:gd name="connsiteY11" fmla="*/ 153352 h 2676525"/>
                <a:gd name="connsiteX12" fmla="*/ 3618548 w 3857625"/>
                <a:gd name="connsiteY12" fmla="*/ 2458403 h 2676525"/>
                <a:gd name="connsiteX13" fmla="*/ 2455545 w 3857625"/>
                <a:gd name="connsiteY13" fmla="*/ 2458403 h 2676525"/>
                <a:gd name="connsiteX14" fmla="*/ 2455545 w 3857625"/>
                <a:gd name="connsiteY14" fmla="*/ 2458403 h 2676525"/>
                <a:gd name="connsiteX15" fmla="*/ 244792 w 3857625"/>
                <a:gd name="connsiteY15" fmla="*/ 2458403 h 2676525"/>
                <a:gd name="connsiteX16" fmla="*/ 143827 w 3857625"/>
                <a:gd name="connsiteY16" fmla="*/ 2355533 h 2676525"/>
                <a:gd name="connsiteX17" fmla="*/ 143827 w 3857625"/>
                <a:gd name="connsiteY17" fmla="*/ 345757 h 2676525"/>
                <a:gd name="connsiteX18" fmla="*/ 237172 w 3857625"/>
                <a:gd name="connsiteY18" fmla="*/ 249555 h 2676525"/>
                <a:gd name="connsiteX19" fmla="*/ 1890713 w 3857625"/>
                <a:gd name="connsiteY19" fmla="*/ 249555 h 2676525"/>
                <a:gd name="connsiteX20" fmla="*/ 1890713 w 3857625"/>
                <a:gd name="connsiteY20" fmla="*/ 249555 h 2676525"/>
                <a:gd name="connsiteX21" fmla="*/ 3626168 w 3857625"/>
                <a:gd name="connsiteY21" fmla="*/ 249555 h 2676525"/>
                <a:gd name="connsiteX22" fmla="*/ 3719513 w 3857625"/>
                <a:gd name="connsiteY22" fmla="*/ 345757 h 2676525"/>
                <a:gd name="connsiteX23" fmla="*/ 3719513 w 3857625"/>
                <a:gd name="connsiteY23" fmla="*/ 2355533 h 2676525"/>
                <a:gd name="connsiteX24" fmla="*/ 3618548 w 3857625"/>
                <a:gd name="connsiteY24" fmla="*/ 2458403 h 2676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57625" h="2676525">
                  <a:moveTo>
                    <a:pt x="3863340" y="153352"/>
                  </a:moveTo>
                  <a:cubicBezTo>
                    <a:pt x="3863340" y="49530"/>
                    <a:pt x="3811905" y="0"/>
                    <a:pt x="3707130" y="0"/>
                  </a:cubicBezTo>
                  <a:cubicBezTo>
                    <a:pt x="3122295" y="0"/>
                    <a:pt x="2537460" y="0"/>
                    <a:pt x="1952625" y="952"/>
                  </a:cubicBezTo>
                  <a:cubicBezTo>
                    <a:pt x="1353503" y="0"/>
                    <a:pt x="755333" y="0"/>
                    <a:pt x="156210" y="0"/>
                  </a:cubicBezTo>
                  <a:cubicBezTo>
                    <a:pt x="51435" y="0"/>
                    <a:pt x="0" y="49530"/>
                    <a:pt x="0" y="153352"/>
                  </a:cubicBezTo>
                  <a:cubicBezTo>
                    <a:pt x="0" y="943927"/>
                    <a:pt x="0" y="1734502"/>
                    <a:pt x="0" y="2525078"/>
                  </a:cubicBezTo>
                  <a:cubicBezTo>
                    <a:pt x="0" y="2627948"/>
                    <a:pt x="53340" y="2680335"/>
                    <a:pt x="156210" y="2680335"/>
                  </a:cubicBezTo>
                  <a:cubicBezTo>
                    <a:pt x="781050" y="2680335"/>
                    <a:pt x="1404938" y="2680335"/>
                    <a:pt x="2029778" y="2680335"/>
                  </a:cubicBezTo>
                  <a:cubicBezTo>
                    <a:pt x="2029778" y="2680335"/>
                    <a:pt x="2029778" y="2680335"/>
                    <a:pt x="2029778" y="2680335"/>
                  </a:cubicBezTo>
                  <a:cubicBezTo>
                    <a:pt x="2588895" y="2680335"/>
                    <a:pt x="3148965" y="2680335"/>
                    <a:pt x="3708083" y="2680335"/>
                  </a:cubicBezTo>
                  <a:cubicBezTo>
                    <a:pt x="3810953" y="2680335"/>
                    <a:pt x="3864293" y="2627948"/>
                    <a:pt x="3864293" y="2525078"/>
                  </a:cubicBezTo>
                  <a:cubicBezTo>
                    <a:pt x="3864293" y="1733550"/>
                    <a:pt x="3864293" y="943927"/>
                    <a:pt x="3863340" y="153352"/>
                  </a:cubicBezTo>
                  <a:close/>
                  <a:moveTo>
                    <a:pt x="3618548" y="2458403"/>
                  </a:moveTo>
                  <a:cubicBezTo>
                    <a:pt x="3230880" y="2458403"/>
                    <a:pt x="2843213" y="2458403"/>
                    <a:pt x="2455545" y="2458403"/>
                  </a:cubicBezTo>
                  <a:lnTo>
                    <a:pt x="2455545" y="2458403"/>
                  </a:lnTo>
                  <a:cubicBezTo>
                    <a:pt x="1718310" y="2458403"/>
                    <a:pt x="982028" y="2458403"/>
                    <a:pt x="244792" y="2458403"/>
                  </a:cubicBezTo>
                  <a:cubicBezTo>
                    <a:pt x="158115" y="2458403"/>
                    <a:pt x="143827" y="2444115"/>
                    <a:pt x="143827" y="2355533"/>
                  </a:cubicBezTo>
                  <a:cubicBezTo>
                    <a:pt x="143827" y="1685925"/>
                    <a:pt x="143827" y="1016318"/>
                    <a:pt x="143827" y="345757"/>
                  </a:cubicBezTo>
                  <a:cubicBezTo>
                    <a:pt x="143827" y="265747"/>
                    <a:pt x="159067" y="249555"/>
                    <a:pt x="237172" y="249555"/>
                  </a:cubicBezTo>
                  <a:cubicBezTo>
                    <a:pt x="788670" y="249555"/>
                    <a:pt x="1339215" y="249555"/>
                    <a:pt x="1890713" y="249555"/>
                  </a:cubicBezTo>
                  <a:cubicBezTo>
                    <a:pt x="1890713" y="249555"/>
                    <a:pt x="1890713" y="249555"/>
                    <a:pt x="1890713" y="249555"/>
                  </a:cubicBezTo>
                  <a:cubicBezTo>
                    <a:pt x="2468880" y="249555"/>
                    <a:pt x="3047048" y="249555"/>
                    <a:pt x="3626168" y="249555"/>
                  </a:cubicBezTo>
                  <a:cubicBezTo>
                    <a:pt x="3704273" y="249555"/>
                    <a:pt x="3719513" y="265747"/>
                    <a:pt x="3719513" y="345757"/>
                  </a:cubicBezTo>
                  <a:cubicBezTo>
                    <a:pt x="3719513" y="1015365"/>
                    <a:pt x="3719513" y="1684973"/>
                    <a:pt x="3719513" y="2355533"/>
                  </a:cubicBezTo>
                  <a:cubicBezTo>
                    <a:pt x="3719513" y="2444115"/>
                    <a:pt x="3705225" y="2458403"/>
                    <a:pt x="3618548" y="2458403"/>
                  </a:cubicBezTo>
                  <a:close/>
                </a:path>
              </a:pathLst>
            </a:custGeom>
            <a:solidFill>
              <a:schemeClr val="accent2"/>
            </a:solidFill>
            <a:ln w="9525" cap="flat">
              <a:noFill/>
              <a:prstDash val="solid"/>
              <a:miter/>
            </a:ln>
          </p:spPr>
          <p:txBody>
            <a:bodyPr rtlCol="0" anchor="ctr"/>
            <a:lstStyle/>
            <a:p>
              <a:endParaRPr lang="en-US"/>
            </a:p>
          </p:txBody>
        </p:sp>
        <p:grpSp>
          <p:nvGrpSpPr>
            <p:cNvPr id="52" name="Group 51">
              <a:extLst>
                <a:ext uri="{FF2B5EF4-FFF2-40B4-BE49-F238E27FC236}">
                  <a16:creationId xmlns="" xmlns:a16="http://schemas.microsoft.com/office/drawing/2014/main" id="{3480DBFD-B6D4-420D-95A4-9DD9E200101D}"/>
                </a:ext>
              </a:extLst>
            </p:cNvPr>
            <p:cNvGrpSpPr/>
            <p:nvPr/>
          </p:nvGrpSpPr>
          <p:grpSpPr>
            <a:xfrm>
              <a:off x="2042984" y="2974608"/>
              <a:ext cx="1275678" cy="1121578"/>
              <a:chOff x="3983887" y="4061275"/>
              <a:chExt cx="2122406" cy="1866023"/>
            </a:xfrm>
          </p:grpSpPr>
          <p:grpSp>
            <p:nvGrpSpPr>
              <p:cNvPr id="53" name="Group 52">
                <a:extLst>
                  <a:ext uri="{FF2B5EF4-FFF2-40B4-BE49-F238E27FC236}">
                    <a16:creationId xmlns="" xmlns:a16="http://schemas.microsoft.com/office/drawing/2014/main" id="{694CA47E-15C9-45B7-9685-1DD17B02D1DB}"/>
                  </a:ext>
                </a:extLst>
              </p:cNvPr>
              <p:cNvGrpSpPr/>
              <p:nvPr/>
            </p:nvGrpSpPr>
            <p:grpSpPr>
              <a:xfrm>
                <a:off x="3983887" y="5358975"/>
                <a:ext cx="2049157" cy="568323"/>
                <a:chOff x="3622676" y="3492499"/>
                <a:chExt cx="2575763" cy="714375"/>
              </a:xfrm>
              <a:effectLst>
                <a:outerShdw blurRad="50800" dist="38100" dir="8100000" algn="tr" rotWithShape="0">
                  <a:prstClr val="black">
                    <a:alpha val="40000"/>
                  </a:prstClr>
                </a:outerShdw>
              </a:effectLst>
            </p:grpSpPr>
            <p:sp>
              <p:nvSpPr>
                <p:cNvPr id="66" name="Freeform 15">
                  <a:extLst>
                    <a:ext uri="{FF2B5EF4-FFF2-40B4-BE49-F238E27FC236}">
                      <a16:creationId xmlns="" xmlns:a16="http://schemas.microsoft.com/office/drawing/2014/main" id="{8CFA59E0-877E-4828-8E8F-D9749F56B681}"/>
                    </a:ext>
                  </a:extLst>
                </p:cNvPr>
                <p:cNvSpPr/>
                <p:nvPr/>
              </p:nvSpPr>
              <p:spPr>
                <a:xfrm>
                  <a:off x="3622676" y="3492499"/>
                  <a:ext cx="2575763"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2985"/>
                    <a:gd name="connsiteY0" fmla="*/ 0 h 714375"/>
                    <a:gd name="connsiteX1" fmla="*/ 6350 w 2572985"/>
                    <a:gd name="connsiteY1" fmla="*/ 177800 h 714375"/>
                    <a:gd name="connsiteX2" fmla="*/ 9525 w 2572985"/>
                    <a:gd name="connsiteY2" fmla="*/ 266700 h 714375"/>
                    <a:gd name="connsiteX3" fmla="*/ 2460625 w 2572985"/>
                    <a:gd name="connsiteY3" fmla="*/ 273050 h 714375"/>
                    <a:gd name="connsiteX4" fmla="*/ 2457450 w 2572985"/>
                    <a:gd name="connsiteY4" fmla="*/ 587375 h 714375"/>
                    <a:gd name="connsiteX5" fmla="*/ 66675 w 2572985"/>
                    <a:gd name="connsiteY5" fmla="*/ 590550 h 714375"/>
                    <a:gd name="connsiteX6" fmla="*/ 88900 w 2572985"/>
                    <a:gd name="connsiteY6" fmla="*/ 593725 h 714375"/>
                    <a:gd name="connsiteX7" fmla="*/ 92075 w 2572985"/>
                    <a:gd name="connsiteY7" fmla="*/ 546100 h 714375"/>
                    <a:gd name="connsiteX8" fmla="*/ 0 w 2572985"/>
                    <a:gd name="connsiteY8" fmla="*/ 619125 h 714375"/>
                    <a:gd name="connsiteX9" fmla="*/ 6350 w 2572985"/>
                    <a:gd name="connsiteY9" fmla="*/ 714375 h 714375"/>
                    <a:gd name="connsiteX10" fmla="*/ 2565400 w 2572985"/>
                    <a:gd name="connsiteY10" fmla="*/ 714375 h 714375"/>
                    <a:gd name="connsiteX11" fmla="*/ 2565567 w 2572985"/>
                    <a:gd name="connsiteY11" fmla="*/ 205427 h 714375"/>
                    <a:gd name="connsiteX12" fmla="*/ 2295525 w 2572985"/>
                    <a:gd name="connsiteY12" fmla="*/ 0 h 714375"/>
                    <a:gd name="connsiteX13" fmla="*/ 225425 w 2572985"/>
                    <a:gd name="connsiteY13" fmla="*/ 0 h 714375"/>
                    <a:gd name="connsiteX0" fmla="*/ 225425 w 2575763"/>
                    <a:gd name="connsiteY0" fmla="*/ 0 h 714375"/>
                    <a:gd name="connsiteX1" fmla="*/ 6350 w 2575763"/>
                    <a:gd name="connsiteY1" fmla="*/ 177800 h 714375"/>
                    <a:gd name="connsiteX2" fmla="*/ 9525 w 2575763"/>
                    <a:gd name="connsiteY2" fmla="*/ 266700 h 714375"/>
                    <a:gd name="connsiteX3" fmla="*/ 2460625 w 2575763"/>
                    <a:gd name="connsiteY3" fmla="*/ 273050 h 714375"/>
                    <a:gd name="connsiteX4" fmla="*/ 2457450 w 2575763"/>
                    <a:gd name="connsiteY4" fmla="*/ 587375 h 714375"/>
                    <a:gd name="connsiteX5" fmla="*/ 66675 w 2575763"/>
                    <a:gd name="connsiteY5" fmla="*/ 590550 h 714375"/>
                    <a:gd name="connsiteX6" fmla="*/ 88900 w 2575763"/>
                    <a:gd name="connsiteY6" fmla="*/ 593725 h 714375"/>
                    <a:gd name="connsiteX7" fmla="*/ 92075 w 2575763"/>
                    <a:gd name="connsiteY7" fmla="*/ 546100 h 714375"/>
                    <a:gd name="connsiteX8" fmla="*/ 0 w 2575763"/>
                    <a:gd name="connsiteY8" fmla="*/ 619125 h 714375"/>
                    <a:gd name="connsiteX9" fmla="*/ 6350 w 2575763"/>
                    <a:gd name="connsiteY9" fmla="*/ 714375 h 714375"/>
                    <a:gd name="connsiteX10" fmla="*/ 2565400 w 2575763"/>
                    <a:gd name="connsiteY10" fmla="*/ 714375 h 714375"/>
                    <a:gd name="connsiteX11" fmla="*/ 2574145 w 2575763"/>
                    <a:gd name="connsiteY11" fmla="*/ 205427 h 714375"/>
                    <a:gd name="connsiteX12" fmla="*/ 2295525 w 2575763"/>
                    <a:gd name="connsiteY12" fmla="*/ 0 h 714375"/>
                    <a:gd name="connsiteX13" fmla="*/ 225425 w 2575763"/>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5763"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2028" y="381110"/>
                        <a:pt x="2574145" y="205427"/>
                      </a:cubicBezTo>
                      <a:cubicBezTo>
                        <a:pt x="2488420" y="123935"/>
                        <a:pt x="2381250" y="65617"/>
                        <a:pt x="2295525" y="0"/>
                      </a:cubicBezTo>
                      <a:lnTo>
                        <a:pt x="225425" y="0"/>
                      </a:lnTo>
                      <a:close/>
                    </a:path>
                  </a:pathLst>
                </a:custGeom>
                <a:solidFill>
                  <a:schemeClr val="accent1"/>
                </a:solidFill>
                <a:ln>
                  <a:no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7" name="Rectangle 22">
                  <a:extLst>
                    <a:ext uri="{FF2B5EF4-FFF2-40B4-BE49-F238E27FC236}">
                      <a16:creationId xmlns="" xmlns:a16="http://schemas.microsoft.com/office/drawing/2014/main" id="{C067EB7C-7925-4A0A-8C7D-4F28711D249F}"/>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54" name="Group 53">
                <a:extLst>
                  <a:ext uri="{FF2B5EF4-FFF2-40B4-BE49-F238E27FC236}">
                    <a16:creationId xmlns="" xmlns:a16="http://schemas.microsoft.com/office/drawing/2014/main" id="{679EE6A1-8171-4DFB-AABD-9E9CA0B26E0D}"/>
                  </a:ext>
                </a:extLst>
              </p:cNvPr>
              <p:cNvGrpSpPr/>
              <p:nvPr/>
            </p:nvGrpSpPr>
            <p:grpSpPr>
              <a:xfrm>
                <a:off x="4035197" y="5083389"/>
                <a:ext cx="2071096" cy="442029"/>
                <a:chOff x="3644106" y="3130550"/>
                <a:chExt cx="2603340" cy="555625"/>
              </a:xfrm>
              <a:effectLst>
                <a:outerShdw blurRad="50800" dist="38100" dir="8100000" algn="tr" rotWithShape="0">
                  <a:prstClr val="black">
                    <a:alpha val="40000"/>
                  </a:prstClr>
                </a:outerShdw>
              </a:effectLst>
            </p:grpSpPr>
            <p:sp>
              <p:nvSpPr>
                <p:cNvPr id="64" name="Freeform 18">
                  <a:extLst>
                    <a:ext uri="{FF2B5EF4-FFF2-40B4-BE49-F238E27FC236}">
                      <a16:creationId xmlns="" xmlns:a16="http://schemas.microsoft.com/office/drawing/2014/main" id="{EDBF89F9-BAE3-4F56-AD8E-8228F08B05E8}"/>
                    </a:ext>
                  </a:extLst>
                </p:cNvPr>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 fmla="*/ 47625 w 2552700"/>
                    <a:gd name="connsiteY0" fmla="*/ 263525 h 574675"/>
                    <a:gd name="connsiteX1" fmla="*/ 0 w 2552700"/>
                    <a:gd name="connsiteY1" fmla="*/ 311150 h 574675"/>
                    <a:gd name="connsiteX2" fmla="*/ 447675 w 2552700"/>
                    <a:gd name="connsiteY2" fmla="*/ 574675 h 574675"/>
                    <a:gd name="connsiteX3" fmla="*/ 2549525 w 2552700"/>
                    <a:gd name="connsiteY3" fmla="*/ 504825 h 574675"/>
                    <a:gd name="connsiteX4" fmla="*/ 2552700 w 2552700"/>
                    <a:gd name="connsiteY4" fmla="*/ 161925 h 574675"/>
                    <a:gd name="connsiteX5" fmla="*/ 1552575 w 2552700"/>
                    <a:gd name="connsiteY5" fmla="*/ 0 h 574675"/>
                    <a:gd name="connsiteX6" fmla="*/ 6350 w 2552700"/>
                    <a:gd name="connsiteY6" fmla="*/ 57150 h 574675"/>
                    <a:gd name="connsiteX7" fmla="*/ 3175 w 2552700"/>
                    <a:gd name="connsiteY7" fmla="*/ 95250 h 574675"/>
                    <a:gd name="connsiteX8" fmla="*/ 463550 w 2552700"/>
                    <a:gd name="connsiteY8" fmla="*/ 263525 h 574675"/>
                    <a:gd name="connsiteX9" fmla="*/ 2520950 w 2552700"/>
                    <a:gd name="connsiteY9" fmla="*/ 222250 h 574675"/>
                    <a:gd name="connsiteX10" fmla="*/ 2501900 w 2552700"/>
                    <a:gd name="connsiteY10" fmla="*/ 438150 h 574675"/>
                    <a:gd name="connsiteX11" fmla="*/ 473075 w 2552700"/>
                    <a:gd name="connsiteY11" fmla="*/ 511175 h 574675"/>
                    <a:gd name="connsiteX12" fmla="*/ 47625 w 2552700"/>
                    <a:gd name="connsiteY12" fmla="*/ 263525 h 574675"/>
                    <a:gd name="connsiteX0" fmla="*/ 47625 w 2552700"/>
                    <a:gd name="connsiteY0" fmla="*/ 244475 h 555625"/>
                    <a:gd name="connsiteX1" fmla="*/ 0 w 2552700"/>
                    <a:gd name="connsiteY1" fmla="*/ 292100 h 555625"/>
                    <a:gd name="connsiteX2" fmla="*/ 447675 w 2552700"/>
                    <a:gd name="connsiteY2" fmla="*/ 555625 h 555625"/>
                    <a:gd name="connsiteX3" fmla="*/ 2549525 w 2552700"/>
                    <a:gd name="connsiteY3" fmla="*/ 485775 h 555625"/>
                    <a:gd name="connsiteX4" fmla="*/ 2552700 w 2552700"/>
                    <a:gd name="connsiteY4" fmla="*/ 142875 h 555625"/>
                    <a:gd name="connsiteX5" fmla="*/ 1606550 w 2552700"/>
                    <a:gd name="connsiteY5" fmla="*/ 0 h 555625"/>
                    <a:gd name="connsiteX6" fmla="*/ 6350 w 2552700"/>
                    <a:gd name="connsiteY6" fmla="*/ 38100 h 555625"/>
                    <a:gd name="connsiteX7" fmla="*/ 3175 w 2552700"/>
                    <a:gd name="connsiteY7" fmla="*/ 76200 h 555625"/>
                    <a:gd name="connsiteX8" fmla="*/ 463550 w 2552700"/>
                    <a:gd name="connsiteY8" fmla="*/ 244475 h 555625"/>
                    <a:gd name="connsiteX9" fmla="*/ 2520950 w 2552700"/>
                    <a:gd name="connsiteY9" fmla="*/ 203200 h 555625"/>
                    <a:gd name="connsiteX10" fmla="*/ 2501900 w 2552700"/>
                    <a:gd name="connsiteY10" fmla="*/ 419100 h 555625"/>
                    <a:gd name="connsiteX11" fmla="*/ 473075 w 2552700"/>
                    <a:gd name="connsiteY11" fmla="*/ 492125 h 555625"/>
                    <a:gd name="connsiteX12" fmla="*/ 47625 w 2552700"/>
                    <a:gd name="connsiteY12" fmla="*/ 244475 h 555625"/>
                    <a:gd name="connsiteX0" fmla="*/ 47625 w 2585519"/>
                    <a:gd name="connsiteY0" fmla="*/ 244475 h 555625"/>
                    <a:gd name="connsiteX1" fmla="*/ 0 w 2585519"/>
                    <a:gd name="connsiteY1" fmla="*/ 292100 h 555625"/>
                    <a:gd name="connsiteX2" fmla="*/ 447675 w 2585519"/>
                    <a:gd name="connsiteY2" fmla="*/ 555625 h 555625"/>
                    <a:gd name="connsiteX3" fmla="*/ 2549525 w 2585519"/>
                    <a:gd name="connsiteY3" fmla="*/ 485775 h 555625"/>
                    <a:gd name="connsiteX4" fmla="*/ 2552700 w 2585519"/>
                    <a:gd name="connsiteY4" fmla="*/ 142875 h 555625"/>
                    <a:gd name="connsiteX5" fmla="*/ 1606550 w 2585519"/>
                    <a:gd name="connsiteY5" fmla="*/ 0 h 555625"/>
                    <a:gd name="connsiteX6" fmla="*/ 6350 w 2585519"/>
                    <a:gd name="connsiteY6" fmla="*/ 38100 h 555625"/>
                    <a:gd name="connsiteX7" fmla="*/ 3175 w 2585519"/>
                    <a:gd name="connsiteY7" fmla="*/ 76200 h 555625"/>
                    <a:gd name="connsiteX8" fmla="*/ 463550 w 2585519"/>
                    <a:gd name="connsiteY8" fmla="*/ 244475 h 555625"/>
                    <a:gd name="connsiteX9" fmla="*/ 2520950 w 2585519"/>
                    <a:gd name="connsiteY9" fmla="*/ 203200 h 555625"/>
                    <a:gd name="connsiteX10" fmla="*/ 2501900 w 2585519"/>
                    <a:gd name="connsiteY10" fmla="*/ 419100 h 555625"/>
                    <a:gd name="connsiteX11" fmla="*/ 473075 w 2585519"/>
                    <a:gd name="connsiteY11" fmla="*/ 492125 h 555625"/>
                    <a:gd name="connsiteX12" fmla="*/ 47625 w 2585519"/>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520950 w 2599371"/>
                    <a:gd name="connsiteY9" fmla="*/ 203200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501900 w 2599371"/>
                    <a:gd name="connsiteY11" fmla="*/ 419100 h 555625"/>
                    <a:gd name="connsiteX12" fmla="*/ 473075 w 2599371"/>
                    <a:gd name="connsiteY12" fmla="*/ 492125 h 555625"/>
                    <a:gd name="connsiteX13" fmla="*/ 47625 w 2599371"/>
                    <a:gd name="connsiteY13"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479675 w 2599371"/>
                    <a:gd name="connsiteY11" fmla="*/ 425450 h 555625"/>
                    <a:gd name="connsiteX12" fmla="*/ 473075 w 2599371"/>
                    <a:gd name="connsiteY12" fmla="*/ 492125 h 555625"/>
                    <a:gd name="connsiteX13" fmla="*/ 47625 w 2599371"/>
                    <a:gd name="connsiteY13" fmla="*/ 244475 h 555625"/>
                    <a:gd name="connsiteX0" fmla="*/ 47625 w 2740156"/>
                    <a:gd name="connsiteY0" fmla="*/ 244475 h 555625"/>
                    <a:gd name="connsiteX1" fmla="*/ 0 w 2740156"/>
                    <a:gd name="connsiteY1" fmla="*/ 292100 h 555625"/>
                    <a:gd name="connsiteX2" fmla="*/ 447675 w 2740156"/>
                    <a:gd name="connsiteY2" fmla="*/ 555625 h 555625"/>
                    <a:gd name="connsiteX3" fmla="*/ 2549525 w 2740156"/>
                    <a:gd name="connsiteY3" fmla="*/ 485775 h 555625"/>
                    <a:gd name="connsiteX4" fmla="*/ 2552700 w 2740156"/>
                    <a:gd name="connsiteY4" fmla="*/ 142875 h 555625"/>
                    <a:gd name="connsiteX5" fmla="*/ 1606550 w 2740156"/>
                    <a:gd name="connsiteY5" fmla="*/ 0 h 555625"/>
                    <a:gd name="connsiteX6" fmla="*/ 6350 w 2740156"/>
                    <a:gd name="connsiteY6" fmla="*/ 38100 h 555625"/>
                    <a:gd name="connsiteX7" fmla="*/ 3175 w 2740156"/>
                    <a:gd name="connsiteY7" fmla="*/ 76200 h 555625"/>
                    <a:gd name="connsiteX8" fmla="*/ 463550 w 2740156"/>
                    <a:gd name="connsiteY8" fmla="*/ 244475 h 555625"/>
                    <a:gd name="connsiteX9" fmla="*/ 2495550 w 2740156"/>
                    <a:gd name="connsiteY9" fmla="*/ 206375 h 555625"/>
                    <a:gd name="connsiteX10" fmla="*/ 2479675 w 2740156"/>
                    <a:gd name="connsiteY10" fmla="*/ 425450 h 555625"/>
                    <a:gd name="connsiteX11" fmla="*/ 473075 w 2740156"/>
                    <a:gd name="connsiteY11" fmla="*/ 492125 h 555625"/>
                    <a:gd name="connsiteX12" fmla="*/ 47625 w 2740156"/>
                    <a:gd name="connsiteY12" fmla="*/ 244475 h 555625"/>
                    <a:gd name="connsiteX0" fmla="*/ 47625 w 2646925"/>
                    <a:gd name="connsiteY0" fmla="*/ 244475 h 555625"/>
                    <a:gd name="connsiteX1" fmla="*/ 0 w 2646925"/>
                    <a:gd name="connsiteY1" fmla="*/ 292100 h 555625"/>
                    <a:gd name="connsiteX2" fmla="*/ 447675 w 2646925"/>
                    <a:gd name="connsiteY2" fmla="*/ 555625 h 555625"/>
                    <a:gd name="connsiteX3" fmla="*/ 2549525 w 2646925"/>
                    <a:gd name="connsiteY3" fmla="*/ 485775 h 555625"/>
                    <a:gd name="connsiteX4" fmla="*/ 2552700 w 2646925"/>
                    <a:gd name="connsiteY4" fmla="*/ 142875 h 555625"/>
                    <a:gd name="connsiteX5" fmla="*/ 1606550 w 2646925"/>
                    <a:gd name="connsiteY5" fmla="*/ 0 h 555625"/>
                    <a:gd name="connsiteX6" fmla="*/ 6350 w 2646925"/>
                    <a:gd name="connsiteY6" fmla="*/ 38100 h 555625"/>
                    <a:gd name="connsiteX7" fmla="*/ 3175 w 2646925"/>
                    <a:gd name="connsiteY7" fmla="*/ 76200 h 555625"/>
                    <a:gd name="connsiteX8" fmla="*/ 463550 w 2646925"/>
                    <a:gd name="connsiteY8" fmla="*/ 244475 h 555625"/>
                    <a:gd name="connsiteX9" fmla="*/ 2495550 w 2646925"/>
                    <a:gd name="connsiteY9" fmla="*/ 206375 h 555625"/>
                    <a:gd name="connsiteX10" fmla="*/ 2479675 w 2646925"/>
                    <a:gd name="connsiteY10" fmla="*/ 425450 h 555625"/>
                    <a:gd name="connsiteX11" fmla="*/ 473075 w 2646925"/>
                    <a:gd name="connsiteY11" fmla="*/ 492125 h 555625"/>
                    <a:gd name="connsiteX12" fmla="*/ 47625 w 2646925"/>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24625 w 2608121"/>
                    <a:gd name="connsiteY0" fmla="*/ 244475 h 555625"/>
                    <a:gd name="connsiteX1" fmla="*/ 8750 w 2608121"/>
                    <a:gd name="connsiteY1" fmla="*/ 292100 h 555625"/>
                    <a:gd name="connsiteX2" fmla="*/ 456425 w 2608121"/>
                    <a:gd name="connsiteY2" fmla="*/ 555625 h 555625"/>
                    <a:gd name="connsiteX3" fmla="*/ 2558275 w 2608121"/>
                    <a:gd name="connsiteY3" fmla="*/ 485775 h 555625"/>
                    <a:gd name="connsiteX4" fmla="*/ 2561450 w 2608121"/>
                    <a:gd name="connsiteY4" fmla="*/ 142875 h 555625"/>
                    <a:gd name="connsiteX5" fmla="*/ 1615300 w 2608121"/>
                    <a:gd name="connsiteY5" fmla="*/ 0 h 555625"/>
                    <a:gd name="connsiteX6" fmla="*/ 15100 w 2608121"/>
                    <a:gd name="connsiteY6" fmla="*/ 38100 h 555625"/>
                    <a:gd name="connsiteX7" fmla="*/ 11925 w 2608121"/>
                    <a:gd name="connsiteY7" fmla="*/ 76200 h 555625"/>
                    <a:gd name="connsiteX8" fmla="*/ 472300 w 2608121"/>
                    <a:gd name="connsiteY8" fmla="*/ 244475 h 555625"/>
                    <a:gd name="connsiteX9" fmla="*/ 2478900 w 2608121"/>
                    <a:gd name="connsiteY9" fmla="*/ 209550 h 555625"/>
                    <a:gd name="connsiteX10" fmla="*/ 2488425 w 2608121"/>
                    <a:gd name="connsiteY10" fmla="*/ 425450 h 555625"/>
                    <a:gd name="connsiteX11" fmla="*/ 481825 w 2608121"/>
                    <a:gd name="connsiteY11" fmla="*/ 492125 h 555625"/>
                    <a:gd name="connsiteX12" fmla="*/ 24625 w 2608121"/>
                    <a:gd name="connsiteY12" fmla="*/ 244475 h 555625"/>
                    <a:gd name="connsiteX0" fmla="*/ 20208 w 2622754"/>
                    <a:gd name="connsiteY0" fmla="*/ 244475 h 555625"/>
                    <a:gd name="connsiteX1" fmla="*/ 23383 w 2622754"/>
                    <a:gd name="connsiteY1" fmla="*/ 292100 h 555625"/>
                    <a:gd name="connsiteX2" fmla="*/ 471058 w 2622754"/>
                    <a:gd name="connsiteY2" fmla="*/ 555625 h 555625"/>
                    <a:gd name="connsiteX3" fmla="*/ 2572908 w 2622754"/>
                    <a:gd name="connsiteY3" fmla="*/ 485775 h 555625"/>
                    <a:gd name="connsiteX4" fmla="*/ 2576083 w 2622754"/>
                    <a:gd name="connsiteY4" fmla="*/ 142875 h 555625"/>
                    <a:gd name="connsiteX5" fmla="*/ 1629933 w 2622754"/>
                    <a:gd name="connsiteY5" fmla="*/ 0 h 555625"/>
                    <a:gd name="connsiteX6" fmla="*/ 29733 w 2622754"/>
                    <a:gd name="connsiteY6" fmla="*/ 38100 h 555625"/>
                    <a:gd name="connsiteX7" fmla="*/ 26558 w 2622754"/>
                    <a:gd name="connsiteY7" fmla="*/ 76200 h 555625"/>
                    <a:gd name="connsiteX8" fmla="*/ 486933 w 2622754"/>
                    <a:gd name="connsiteY8" fmla="*/ 244475 h 555625"/>
                    <a:gd name="connsiteX9" fmla="*/ 2493533 w 2622754"/>
                    <a:gd name="connsiteY9" fmla="*/ 209550 h 555625"/>
                    <a:gd name="connsiteX10" fmla="*/ 2503058 w 2622754"/>
                    <a:gd name="connsiteY10" fmla="*/ 425450 h 555625"/>
                    <a:gd name="connsiteX11" fmla="*/ 496458 w 2622754"/>
                    <a:gd name="connsiteY11" fmla="*/ 492125 h 555625"/>
                    <a:gd name="connsiteX12" fmla="*/ 20208 w 2622754"/>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63500 w 2599371"/>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85775 w 2599371"/>
                    <a:gd name="connsiteY11" fmla="*/ 488950 h 555625"/>
                    <a:gd name="connsiteX12" fmla="*/ 63500 w 2599371"/>
                    <a:gd name="connsiteY12" fmla="*/ 244475 h 555625"/>
                    <a:gd name="connsiteX0" fmla="*/ 96355 w 2632226"/>
                    <a:gd name="connsiteY0" fmla="*/ 244475 h 555625"/>
                    <a:gd name="connsiteX1" fmla="*/ 36030 w 2632226"/>
                    <a:gd name="connsiteY1" fmla="*/ 247650 h 555625"/>
                    <a:gd name="connsiteX2" fmla="*/ 32855 w 2632226"/>
                    <a:gd name="connsiteY2" fmla="*/ 292100 h 555625"/>
                    <a:gd name="connsiteX3" fmla="*/ 480530 w 2632226"/>
                    <a:gd name="connsiteY3" fmla="*/ 555625 h 555625"/>
                    <a:gd name="connsiteX4" fmla="*/ 2582380 w 2632226"/>
                    <a:gd name="connsiteY4" fmla="*/ 485775 h 555625"/>
                    <a:gd name="connsiteX5" fmla="*/ 2585555 w 2632226"/>
                    <a:gd name="connsiteY5" fmla="*/ 142875 h 555625"/>
                    <a:gd name="connsiteX6" fmla="*/ 1639405 w 2632226"/>
                    <a:gd name="connsiteY6" fmla="*/ 0 h 555625"/>
                    <a:gd name="connsiteX7" fmla="*/ 39205 w 2632226"/>
                    <a:gd name="connsiteY7" fmla="*/ 38100 h 555625"/>
                    <a:gd name="connsiteX8" fmla="*/ 36030 w 2632226"/>
                    <a:gd name="connsiteY8" fmla="*/ 76200 h 555625"/>
                    <a:gd name="connsiteX9" fmla="*/ 496405 w 2632226"/>
                    <a:gd name="connsiteY9" fmla="*/ 244475 h 555625"/>
                    <a:gd name="connsiteX10" fmla="*/ 2503005 w 2632226"/>
                    <a:gd name="connsiteY10" fmla="*/ 209550 h 555625"/>
                    <a:gd name="connsiteX11" fmla="*/ 2512530 w 2632226"/>
                    <a:gd name="connsiteY11" fmla="*/ 425450 h 555625"/>
                    <a:gd name="connsiteX12" fmla="*/ 518630 w 2632226"/>
                    <a:gd name="connsiteY12" fmla="*/ 488950 h 555625"/>
                    <a:gd name="connsiteX13" fmla="*/ 96355 w 2632226"/>
                    <a:gd name="connsiteY13" fmla="*/ 244475 h 555625"/>
                    <a:gd name="connsiteX0" fmla="*/ 105580 w 2641451"/>
                    <a:gd name="connsiteY0" fmla="*/ 244475 h 555625"/>
                    <a:gd name="connsiteX1" fmla="*/ 19061 w 2641451"/>
                    <a:gd name="connsiteY1" fmla="*/ 226218 h 555625"/>
                    <a:gd name="connsiteX2" fmla="*/ 42080 w 2641451"/>
                    <a:gd name="connsiteY2" fmla="*/ 292100 h 555625"/>
                    <a:gd name="connsiteX3" fmla="*/ 489755 w 2641451"/>
                    <a:gd name="connsiteY3" fmla="*/ 555625 h 555625"/>
                    <a:gd name="connsiteX4" fmla="*/ 2591605 w 2641451"/>
                    <a:gd name="connsiteY4" fmla="*/ 485775 h 555625"/>
                    <a:gd name="connsiteX5" fmla="*/ 2594780 w 2641451"/>
                    <a:gd name="connsiteY5" fmla="*/ 142875 h 555625"/>
                    <a:gd name="connsiteX6" fmla="*/ 1648630 w 2641451"/>
                    <a:gd name="connsiteY6" fmla="*/ 0 h 555625"/>
                    <a:gd name="connsiteX7" fmla="*/ 48430 w 2641451"/>
                    <a:gd name="connsiteY7" fmla="*/ 38100 h 555625"/>
                    <a:gd name="connsiteX8" fmla="*/ 45255 w 2641451"/>
                    <a:gd name="connsiteY8" fmla="*/ 76200 h 555625"/>
                    <a:gd name="connsiteX9" fmla="*/ 505630 w 2641451"/>
                    <a:gd name="connsiteY9" fmla="*/ 244475 h 555625"/>
                    <a:gd name="connsiteX10" fmla="*/ 2512230 w 2641451"/>
                    <a:gd name="connsiteY10" fmla="*/ 209550 h 555625"/>
                    <a:gd name="connsiteX11" fmla="*/ 2521755 w 2641451"/>
                    <a:gd name="connsiteY11" fmla="*/ 425450 h 555625"/>
                    <a:gd name="connsiteX12" fmla="*/ 527855 w 2641451"/>
                    <a:gd name="connsiteY12" fmla="*/ 488950 h 555625"/>
                    <a:gd name="connsiteX13" fmla="*/ 105580 w 2641451"/>
                    <a:gd name="connsiteY13" fmla="*/ 244475 h 555625"/>
                    <a:gd name="connsiteX0" fmla="*/ 100036 w 2635907"/>
                    <a:gd name="connsiteY0" fmla="*/ 244475 h 555625"/>
                    <a:gd name="connsiteX1" fmla="*/ 27804 w 2635907"/>
                    <a:gd name="connsiteY1" fmla="*/ 266699 h 555625"/>
                    <a:gd name="connsiteX2" fmla="*/ 36536 w 2635907"/>
                    <a:gd name="connsiteY2" fmla="*/ 292100 h 555625"/>
                    <a:gd name="connsiteX3" fmla="*/ 484211 w 2635907"/>
                    <a:gd name="connsiteY3" fmla="*/ 555625 h 555625"/>
                    <a:gd name="connsiteX4" fmla="*/ 2586061 w 2635907"/>
                    <a:gd name="connsiteY4" fmla="*/ 485775 h 555625"/>
                    <a:gd name="connsiteX5" fmla="*/ 2589236 w 2635907"/>
                    <a:gd name="connsiteY5" fmla="*/ 142875 h 555625"/>
                    <a:gd name="connsiteX6" fmla="*/ 1643086 w 2635907"/>
                    <a:gd name="connsiteY6" fmla="*/ 0 h 555625"/>
                    <a:gd name="connsiteX7" fmla="*/ 42886 w 2635907"/>
                    <a:gd name="connsiteY7" fmla="*/ 38100 h 555625"/>
                    <a:gd name="connsiteX8" fmla="*/ 39711 w 2635907"/>
                    <a:gd name="connsiteY8" fmla="*/ 76200 h 555625"/>
                    <a:gd name="connsiteX9" fmla="*/ 500086 w 2635907"/>
                    <a:gd name="connsiteY9" fmla="*/ 244475 h 555625"/>
                    <a:gd name="connsiteX10" fmla="*/ 2506686 w 2635907"/>
                    <a:gd name="connsiteY10" fmla="*/ 209550 h 555625"/>
                    <a:gd name="connsiteX11" fmla="*/ 2516211 w 2635907"/>
                    <a:gd name="connsiteY11" fmla="*/ 425450 h 555625"/>
                    <a:gd name="connsiteX12" fmla="*/ 522311 w 2635907"/>
                    <a:gd name="connsiteY12" fmla="*/ 488950 h 555625"/>
                    <a:gd name="connsiteX13" fmla="*/ 100036 w 2635907"/>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98616 w 2634487"/>
                    <a:gd name="connsiteY0" fmla="*/ 244475 h 555625"/>
                    <a:gd name="connsiteX1" fmla="*/ 16859 w 2634487"/>
                    <a:gd name="connsiteY1" fmla="*/ 226218 h 555625"/>
                    <a:gd name="connsiteX2" fmla="*/ 35116 w 2634487"/>
                    <a:gd name="connsiteY2" fmla="*/ 292100 h 555625"/>
                    <a:gd name="connsiteX3" fmla="*/ 482791 w 2634487"/>
                    <a:gd name="connsiteY3" fmla="*/ 555625 h 555625"/>
                    <a:gd name="connsiteX4" fmla="*/ 2584641 w 2634487"/>
                    <a:gd name="connsiteY4" fmla="*/ 485775 h 555625"/>
                    <a:gd name="connsiteX5" fmla="*/ 2587816 w 2634487"/>
                    <a:gd name="connsiteY5" fmla="*/ 142875 h 555625"/>
                    <a:gd name="connsiteX6" fmla="*/ 1641666 w 2634487"/>
                    <a:gd name="connsiteY6" fmla="*/ 0 h 555625"/>
                    <a:gd name="connsiteX7" fmla="*/ 41466 w 2634487"/>
                    <a:gd name="connsiteY7" fmla="*/ 38100 h 555625"/>
                    <a:gd name="connsiteX8" fmla="*/ 38291 w 2634487"/>
                    <a:gd name="connsiteY8" fmla="*/ 76200 h 555625"/>
                    <a:gd name="connsiteX9" fmla="*/ 498666 w 2634487"/>
                    <a:gd name="connsiteY9" fmla="*/ 244475 h 555625"/>
                    <a:gd name="connsiteX10" fmla="*/ 2505266 w 2634487"/>
                    <a:gd name="connsiteY10" fmla="*/ 209550 h 555625"/>
                    <a:gd name="connsiteX11" fmla="*/ 2514791 w 2634487"/>
                    <a:gd name="connsiteY11" fmla="*/ 425450 h 555625"/>
                    <a:gd name="connsiteX12" fmla="*/ 520891 w 2634487"/>
                    <a:gd name="connsiteY12" fmla="*/ 488950 h 555625"/>
                    <a:gd name="connsiteX13" fmla="*/ 98616 w 2634487"/>
                    <a:gd name="connsiteY13" fmla="*/ 244475 h 555625"/>
                    <a:gd name="connsiteX0" fmla="*/ 81757 w 2617628"/>
                    <a:gd name="connsiteY0" fmla="*/ 244475 h 555625"/>
                    <a:gd name="connsiteX1" fmla="*/ 0 w 2617628"/>
                    <a:gd name="connsiteY1" fmla="*/ 226218 h 555625"/>
                    <a:gd name="connsiteX2" fmla="*/ 18257 w 2617628"/>
                    <a:gd name="connsiteY2" fmla="*/ 292100 h 555625"/>
                    <a:gd name="connsiteX3" fmla="*/ 465932 w 2617628"/>
                    <a:gd name="connsiteY3" fmla="*/ 555625 h 555625"/>
                    <a:gd name="connsiteX4" fmla="*/ 2567782 w 2617628"/>
                    <a:gd name="connsiteY4" fmla="*/ 485775 h 555625"/>
                    <a:gd name="connsiteX5" fmla="*/ 2570957 w 2617628"/>
                    <a:gd name="connsiteY5" fmla="*/ 142875 h 555625"/>
                    <a:gd name="connsiteX6" fmla="*/ 1624807 w 2617628"/>
                    <a:gd name="connsiteY6" fmla="*/ 0 h 555625"/>
                    <a:gd name="connsiteX7" fmla="*/ 24607 w 2617628"/>
                    <a:gd name="connsiteY7" fmla="*/ 38100 h 555625"/>
                    <a:gd name="connsiteX8" fmla="*/ 21432 w 2617628"/>
                    <a:gd name="connsiteY8" fmla="*/ 76200 h 555625"/>
                    <a:gd name="connsiteX9" fmla="*/ 481807 w 2617628"/>
                    <a:gd name="connsiteY9" fmla="*/ 244475 h 555625"/>
                    <a:gd name="connsiteX10" fmla="*/ 2488407 w 2617628"/>
                    <a:gd name="connsiteY10" fmla="*/ 209550 h 555625"/>
                    <a:gd name="connsiteX11" fmla="*/ 2497932 w 2617628"/>
                    <a:gd name="connsiteY11" fmla="*/ 425450 h 555625"/>
                    <a:gd name="connsiteX12" fmla="*/ 504032 w 2617628"/>
                    <a:gd name="connsiteY12" fmla="*/ 488950 h 555625"/>
                    <a:gd name="connsiteX13" fmla="*/ 81757 w 2617628"/>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9844 w 2603340"/>
                    <a:gd name="connsiteY7" fmla="*/ 33337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0955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4"/>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 name="Freeform 19">
                  <a:extLst>
                    <a:ext uri="{FF2B5EF4-FFF2-40B4-BE49-F238E27FC236}">
                      <a16:creationId xmlns="" xmlns:a16="http://schemas.microsoft.com/office/drawing/2014/main" id="{52AC83ED-6081-44AB-AE10-D94D76014E84}"/>
                    </a:ext>
                  </a:extLst>
                </p:cNvPr>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 fmla="*/ 7144 w 2436996"/>
                    <a:gd name="connsiteY0" fmla="*/ 0 h 378619"/>
                    <a:gd name="connsiteX1" fmla="*/ 0 w 2436996"/>
                    <a:gd name="connsiteY1" fmla="*/ 130969 h 378619"/>
                    <a:gd name="connsiteX2" fmla="*/ 431007 w 2436996"/>
                    <a:gd name="connsiteY2" fmla="*/ 378619 h 378619"/>
                    <a:gd name="connsiteX3" fmla="*/ 2424113 w 2436996"/>
                    <a:gd name="connsiteY3" fmla="*/ 304800 h 378619"/>
                    <a:gd name="connsiteX4" fmla="*/ 2414588 w 2436996"/>
                    <a:gd name="connsiteY4" fmla="*/ 109538 h 378619"/>
                    <a:gd name="connsiteX5" fmla="*/ 428625 w 2436996"/>
                    <a:gd name="connsiteY5" fmla="*/ 150019 h 378619"/>
                    <a:gd name="connsiteX6" fmla="*/ 7144 w 2436996"/>
                    <a:gd name="connsiteY6" fmla="*/ 0 h 378619"/>
                    <a:gd name="connsiteX0" fmla="*/ 7144 w 2448855"/>
                    <a:gd name="connsiteY0" fmla="*/ 0 h 378619"/>
                    <a:gd name="connsiteX1" fmla="*/ 0 w 2448855"/>
                    <a:gd name="connsiteY1" fmla="*/ 130969 h 378619"/>
                    <a:gd name="connsiteX2" fmla="*/ 431007 w 2448855"/>
                    <a:gd name="connsiteY2" fmla="*/ 378619 h 378619"/>
                    <a:gd name="connsiteX3" fmla="*/ 2424113 w 2448855"/>
                    <a:gd name="connsiteY3" fmla="*/ 304800 h 378619"/>
                    <a:gd name="connsiteX4" fmla="*/ 2414588 w 2448855"/>
                    <a:gd name="connsiteY4" fmla="*/ 109538 h 378619"/>
                    <a:gd name="connsiteX5" fmla="*/ 428625 w 2448855"/>
                    <a:gd name="connsiteY5" fmla="*/ 150019 h 378619"/>
                    <a:gd name="connsiteX6" fmla="*/ 7144 w 2448855"/>
                    <a:gd name="connsiteY6" fmla="*/ 0 h 378619"/>
                    <a:gd name="connsiteX0" fmla="*/ 7144 w 2444270"/>
                    <a:gd name="connsiteY0" fmla="*/ 0 h 378619"/>
                    <a:gd name="connsiteX1" fmla="*/ 0 w 2444270"/>
                    <a:gd name="connsiteY1" fmla="*/ 130969 h 378619"/>
                    <a:gd name="connsiteX2" fmla="*/ 431007 w 2444270"/>
                    <a:gd name="connsiteY2" fmla="*/ 378619 h 378619"/>
                    <a:gd name="connsiteX3" fmla="*/ 2414588 w 2444270"/>
                    <a:gd name="connsiteY3" fmla="*/ 314325 h 378619"/>
                    <a:gd name="connsiteX4" fmla="*/ 2414588 w 2444270"/>
                    <a:gd name="connsiteY4" fmla="*/ 109538 h 378619"/>
                    <a:gd name="connsiteX5" fmla="*/ 428625 w 2444270"/>
                    <a:gd name="connsiteY5" fmla="*/ 150019 h 378619"/>
                    <a:gd name="connsiteX6" fmla="*/ 7144 w 2444270"/>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28625 w 2446779"/>
                    <a:gd name="connsiteY5" fmla="*/ 150019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2913 w 2446779"/>
                    <a:gd name="connsiteY5" fmla="*/ 142875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5294 w 2446779"/>
                    <a:gd name="connsiteY5" fmla="*/ 135731 h 378619"/>
                    <a:gd name="connsiteX6" fmla="*/ 7144 w 2446779"/>
                    <a:gd name="connsiteY6" fmla="*/ 0 h 378619"/>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14287 w 2451541"/>
                    <a:gd name="connsiteY0" fmla="*/ 0 h 385763"/>
                    <a:gd name="connsiteX1" fmla="*/ 0 w 2451541"/>
                    <a:gd name="connsiteY1" fmla="*/ 145257 h 385763"/>
                    <a:gd name="connsiteX2" fmla="*/ 435769 w 2451541"/>
                    <a:gd name="connsiteY2" fmla="*/ 385763 h 385763"/>
                    <a:gd name="connsiteX3" fmla="*/ 2419350 w 2451541"/>
                    <a:gd name="connsiteY3" fmla="*/ 321469 h 385763"/>
                    <a:gd name="connsiteX4" fmla="*/ 2419350 w 2451541"/>
                    <a:gd name="connsiteY4" fmla="*/ 107157 h 385763"/>
                    <a:gd name="connsiteX5" fmla="*/ 450056 w 2451541"/>
                    <a:gd name="connsiteY5" fmla="*/ 142875 h 385763"/>
                    <a:gd name="connsiteX6" fmla="*/ 14287 w 2451541"/>
                    <a:gd name="connsiteY6" fmla="*/ 0 h 385763"/>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11905 w 2458684"/>
                    <a:gd name="connsiteY0" fmla="*/ 0 h 383382"/>
                    <a:gd name="connsiteX1" fmla="*/ 0 w 2458684"/>
                    <a:gd name="connsiteY1" fmla="*/ 138114 h 383382"/>
                    <a:gd name="connsiteX2" fmla="*/ 442912 w 2458684"/>
                    <a:gd name="connsiteY2" fmla="*/ 383382 h 383382"/>
                    <a:gd name="connsiteX3" fmla="*/ 2426493 w 2458684"/>
                    <a:gd name="connsiteY3" fmla="*/ 319088 h 383382"/>
                    <a:gd name="connsiteX4" fmla="*/ 2426493 w 2458684"/>
                    <a:gd name="connsiteY4" fmla="*/ 104776 h 383382"/>
                    <a:gd name="connsiteX5" fmla="*/ 457199 w 2458684"/>
                    <a:gd name="connsiteY5" fmla="*/ 140494 h 383382"/>
                    <a:gd name="connsiteX6" fmla="*/ 11905 w 2458684"/>
                    <a:gd name="connsiteY6" fmla="*/ 0 h 38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55" name="Group 54">
                <a:extLst>
                  <a:ext uri="{FF2B5EF4-FFF2-40B4-BE49-F238E27FC236}">
                    <a16:creationId xmlns="" xmlns:a16="http://schemas.microsoft.com/office/drawing/2014/main" id="{C672A13F-8FB6-452C-90A9-9E1404B1DB7F}"/>
                  </a:ext>
                </a:extLst>
              </p:cNvPr>
              <p:cNvGrpSpPr/>
              <p:nvPr/>
            </p:nvGrpSpPr>
            <p:grpSpPr>
              <a:xfrm flipH="1">
                <a:off x="4155315" y="4711652"/>
                <a:ext cx="1753505" cy="486436"/>
                <a:chOff x="3622676" y="3492499"/>
                <a:chExt cx="2575177" cy="714375"/>
              </a:xfrm>
              <a:effectLst>
                <a:outerShdw blurRad="50800" dist="38100" dir="8100000" algn="tr" rotWithShape="0">
                  <a:prstClr val="black">
                    <a:alpha val="40000"/>
                  </a:prstClr>
                </a:outerShdw>
              </a:effectLst>
            </p:grpSpPr>
            <p:sp>
              <p:nvSpPr>
                <p:cNvPr id="62" name="Freeform 21">
                  <a:extLst>
                    <a:ext uri="{FF2B5EF4-FFF2-40B4-BE49-F238E27FC236}">
                      <a16:creationId xmlns="" xmlns:a16="http://schemas.microsoft.com/office/drawing/2014/main" id="{EA8532AC-8DFF-4DE3-A652-7810AC0B6027}"/>
                    </a:ext>
                  </a:extLst>
                </p:cNvPr>
                <p:cNvSpPr/>
                <p:nvPr/>
              </p:nvSpPr>
              <p:spPr>
                <a:xfrm>
                  <a:off x="3622676" y="3492499"/>
                  <a:ext cx="2575177"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3535"/>
                    <a:gd name="connsiteY0" fmla="*/ 0 h 714375"/>
                    <a:gd name="connsiteX1" fmla="*/ 6350 w 2573535"/>
                    <a:gd name="connsiteY1" fmla="*/ 177800 h 714375"/>
                    <a:gd name="connsiteX2" fmla="*/ 9525 w 2573535"/>
                    <a:gd name="connsiteY2" fmla="*/ 266700 h 714375"/>
                    <a:gd name="connsiteX3" fmla="*/ 2460625 w 2573535"/>
                    <a:gd name="connsiteY3" fmla="*/ 273050 h 714375"/>
                    <a:gd name="connsiteX4" fmla="*/ 2457450 w 2573535"/>
                    <a:gd name="connsiteY4" fmla="*/ 587375 h 714375"/>
                    <a:gd name="connsiteX5" fmla="*/ 66675 w 2573535"/>
                    <a:gd name="connsiteY5" fmla="*/ 590550 h 714375"/>
                    <a:gd name="connsiteX6" fmla="*/ 88900 w 2573535"/>
                    <a:gd name="connsiteY6" fmla="*/ 593725 h 714375"/>
                    <a:gd name="connsiteX7" fmla="*/ 92075 w 2573535"/>
                    <a:gd name="connsiteY7" fmla="*/ 546100 h 714375"/>
                    <a:gd name="connsiteX8" fmla="*/ 0 w 2573535"/>
                    <a:gd name="connsiteY8" fmla="*/ 619125 h 714375"/>
                    <a:gd name="connsiteX9" fmla="*/ 6350 w 2573535"/>
                    <a:gd name="connsiteY9" fmla="*/ 714375 h 714375"/>
                    <a:gd name="connsiteX10" fmla="*/ 2565400 w 2573535"/>
                    <a:gd name="connsiteY10" fmla="*/ 714375 h 714375"/>
                    <a:gd name="connsiteX11" fmla="*/ 2567732 w 2573535"/>
                    <a:gd name="connsiteY11" fmla="*/ 201861 h 714375"/>
                    <a:gd name="connsiteX12" fmla="*/ 2295525 w 2573535"/>
                    <a:gd name="connsiteY12" fmla="*/ 0 h 714375"/>
                    <a:gd name="connsiteX13" fmla="*/ 225425 w 2573535"/>
                    <a:gd name="connsiteY13" fmla="*/ 0 h 714375"/>
                    <a:gd name="connsiteX0" fmla="*/ 225425 w 2575177"/>
                    <a:gd name="connsiteY0" fmla="*/ 0 h 714375"/>
                    <a:gd name="connsiteX1" fmla="*/ 6350 w 2575177"/>
                    <a:gd name="connsiteY1" fmla="*/ 177800 h 714375"/>
                    <a:gd name="connsiteX2" fmla="*/ 9525 w 2575177"/>
                    <a:gd name="connsiteY2" fmla="*/ 266700 h 714375"/>
                    <a:gd name="connsiteX3" fmla="*/ 2460625 w 2575177"/>
                    <a:gd name="connsiteY3" fmla="*/ 273050 h 714375"/>
                    <a:gd name="connsiteX4" fmla="*/ 2457450 w 2575177"/>
                    <a:gd name="connsiteY4" fmla="*/ 587375 h 714375"/>
                    <a:gd name="connsiteX5" fmla="*/ 66675 w 2575177"/>
                    <a:gd name="connsiteY5" fmla="*/ 590550 h 714375"/>
                    <a:gd name="connsiteX6" fmla="*/ 88900 w 2575177"/>
                    <a:gd name="connsiteY6" fmla="*/ 593725 h 714375"/>
                    <a:gd name="connsiteX7" fmla="*/ 92075 w 2575177"/>
                    <a:gd name="connsiteY7" fmla="*/ 546100 h 714375"/>
                    <a:gd name="connsiteX8" fmla="*/ 0 w 2575177"/>
                    <a:gd name="connsiteY8" fmla="*/ 619125 h 714375"/>
                    <a:gd name="connsiteX9" fmla="*/ 6350 w 2575177"/>
                    <a:gd name="connsiteY9" fmla="*/ 714375 h 714375"/>
                    <a:gd name="connsiteX10" fmla="*/ 2565400 w 2575177"/>
                    <a:gd name="connsiteY10" fmla="*/ 714375 h 714375"/>
                    <a:gd name="connsiteX11" fmla="*/ 2572743 w 2575177"/>
                    <a:gd name="connsiteY11" fmla="*/ 201861 h 714375"/>
                    <a:gd name="connsiteX12" fmla="*/ 2295525 w 2575177"/>
                    <a:gd name="connsiteY12" fmla="*/ 0 h 714375"/>
                    <a:gd name="connsiteX13" fmla="*/ 225425 w 2575177"/>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5177"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0626" y="377544"/>
                        <a:pt x="2572743" y="201861"/>
                      </a:cubicBezTo>
                      <a:cubicBezTo>
                        <a:pt x="2487018" y="120369"/>
                        <a:pt x="2381250" y="65617"/>
                        <a:pt x="2295525" y="0"/>
                      </a:cubicBezTo>
                      <a:lnTo>
                        <a:pt x="225425" y="0"/>
                      </a:lnTo>
                      <a:close/>
                    </a:path>
                  </a:pathLst>
                </a:custGeom>
                <a:solidFill>
                  <a:schemeClr val="accent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3" name="Rectangle 22">
                  <a:extLst>
                    <a:ext uri="{FF2B5EF4-FFF2-40B4-BE49-F238E27FC236}">
                      <a16:creationId xmlns="" xmlns:a16="http://schemas.microsoft.com/office/drawing/2014/main" id="{BF033FB8-301F-4737-A1A1-F8EEAB2A337F}"/>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56" name="Group 55">
                <a:extLst>
                  <a:ext uri="{FF2B5EF4-FFF2-40B4-BE49-F238E27FC236}">
                    <a16:creationId xmlns="" xmlns:a16="http://schemas.microsoft.com/office/drawing/2014/main" id="{BD6F8D50-52F5-4102-B5DD-5834564E86EA}"/>
                  </a:ext>
                </a:extLst>
              </p:cNvPr>
              <p:cNvGrpSpPr/>
              <p:nvPr/>
            </p:nvGrpSpPr>
            <p:grpSpPr>
              <a:xfrm>
                <a:off x="4203709" y="4329734"/>
                <a:ext cx="1681345" cy="465751"/>
                <a:chOff x="3622676" y="3492499"/>
                <a:chExt cx="2578868" cy="714375"/>
              </a:xfrm>
              <a:effectLst>
                <a:outerShdw blurRad="50800" dist="38100" dir="8100000" algn="tr" rotWithShape="0">
                  <a:prstClr val="black">
                    <a:alpha val="40000"/>
                  </a:prstClr>
                </a:outerShdw>
              </a:effectLst>
            </p:grpSpPr>
            <p:sp>
              <p:nvSpPr>
                <p:cNvPr id="60" name="Freeform 24">
                  <a:extLst>
                    <a:ext uri="{FF2B5EF4-FFF2-40B4-BE49-F238E27FC236}">
                      <a16:creationId xmlns="" xmlns:a16="http://schemas.microsoft.com/office/drawing/2014/main" id="{5F3DC716-76B9-455D-BE45-C99D9E48B53F}"/>
                    </a:ext>
                  </a:extLst>
                </p:cNvPr>
                <p:cNvSpPr/>
                <p:nvPr/>
              </p:nvSpPr>
              <p:spPr>
                <a:xfrm>
                  <a:off x="3622676" y="3492499"/>
                  <a:ext cx="2578868"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8868"/>
                    <a:gd name="connsiteY0" fmla="*/ 0 h 714375"/>
                    <a:gd name="connsiteX1" fmla="*/ 6350 w 2578868"/>
                    <a:gd name="connsiteY1" fmla="*/ 177800 h 714375"/>
                    <a:gd name="connsiteX2" fmla="*/ 9525 w 2578868"/>
                    <a:gd name="connsiteY2" fmla="*/ 266700 h 714375"/>
                    <a:gd name="connsiteX3" fmla="*/ 2460625 w 2578868"/>
                    <a:gd name="connsiteY3" fmla="*/ 273050 h 714375"/>
                    <a:gd name="connsiteX4" fmla="*/ 2457450 w 2578868"/>
                    <a:gd name="connsiteY4" fmla="*/ 587375 h 714375"/>
                    <a:gd name="connsiteX5" fmla="*/ 66675 w 2578868"/>
                    <a:gd name="connsiteY5" fmla="*/ 590550 h 714375"/>
                    <a:gd name="connsiteX6" fmla="*/ 88900 w 2578868"/>
                    <a:gd name="connsiteY6" fmla="*/ 593725 h 714375"/>
                    <a:gd name="connsiteX7" fmla="*/ 92075 w 2578868"/>
                    <a:gd name="connsiteY7" fmla="*/ 546100 h 714375"/>
                    <a:gd name="connsiteX8" fmla="*/ 0 w 2578868"/>
                    <a:gd name="connsiteY8" fmla="*/ 619125 h 714375"/>
                    <a:gd name="connsiteX9" fmla="*/ 6350 w 2578868"/>
                    <a:gd name="connsiteY9" fmla="*/ 714375 h 714375"/>
                    <a:gd name="connsiteX10" fmla="*/ 2565400 w 2578868"/>
                    <a:gd name="connsiteY10" fmla="*/ 714375 h 714375"/>
                    <a:gd name="connsiteX11" fmla="*/ 2578868 w 2578868"/>
                    <a:gd name="connsiteY11" fmla="*/ 202083 h 714375"/>
                    <a:gd name="connsiteX12" fmla="*/ 2295525 w 2578868"/>
                    <a:gd name="connsiteY12" fmla="*/ 0 h 714375"/>
                    <a:gd name="connsiteX13" fmla="*/ 225425 w 2578868"/>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8868"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6751" y="377766"/>
                        <a:pt x="2578868" y="202083"/>
                      </a:cubicBezTo>
                      <a:cubicBezTo>
                        <a:pt x="2493143" y="120591"/>
                        <a:pt x="2381250" y="65617"/>
                        <a:pt x="2295525" y="0"/>
                      </a:cubicBezTo>
                      <a:lnTo>
                        <a:pt x="225425" y="0"/>
                      </a:lnTo>
                      <a:close/>
                    </a:path>
                  </a:pathLst>
                </a:custGeom>
                <a:solidFill>
                  <a:schemeClr val="accent2"/>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1" name="Rectangle 22">
                  <a:extLst>
                    <a:ext uri="{FF2B5EF4-FFF2-40B4-BE49-F238E27FC236}">
                      <a16:creationId xmlns="" xmlns:a16="http://schemas.microsoft.com/office/drawing/2014/main" id="{38EF642D-56BE-4E6D-A977-BBCCF9C73E4B}"/>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57" name="Group 56">
                <a:extLst>
                  <a:ext uri="{FF2B5EF4-FFF2-40B4-BE49-F238E27FC236}">
                    <a16:creationId xmlns="" xmlns:a16="http://schemas.microsoft.com/office/drawing/2014/main" id="{B0757341-3EF7-412E-A2DC-1324573192D9}"/>
                  </a:ext>
                </a:extLst>
              </p:cNvPr>
              <p:cNvGrpSpPr/>
              <p:nvPr/>
            </p:nvGrpSpPr>
            <p:grpSpPr>
              <a:xfrm>
                <a:off x="4117666" y="4061275"/>
                <a:ext cx="1832471" cy="391100"/>
                <a:chOff x="3644106" y="3130550"/>
                <a:chExt cx="2603340" cy="555625"/>
              </a:xfrm>
              <a:effectLst>
                <a:outerShdw blurRad="50800" dist="38100" dir="8100000" algn="tr" rotWithShape="0">
                  <a:prstClr val="black">
                    <a:alpha val="40000"/>
                  </a:prstClr>
                </a:outerShdw>
              </a:effectLst>
            </p:grpSpPr>
            <p:sp>
              <p:nvSpPr>
                <p:cNvPr id="58" name="Freeform 27">
                  <a:extLst>
                    <a:ext uri="{FF2B5EF4-FFF2-40B4-BE49-F238E27FC236}">
                      <a16:creationId xmlns="" xmlns:a16="http://schemas.microsoft.com/office/drawing/2014/main" id="{DF03E9CA-4223-4A49-B27F-8970C5CA10F4}"/>
                    </a:ext>
                  </a:extLst>
                </p:cNvPr>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 fmla="*/ 47625 w 2552700"/>
                    <a:gd name="connsiteY0" fmla="*/ 263525 h 574675"/>
                    <a:gd name="connsiteX1" fmla="*/ 0 w 2552700"/>
                    <a:gd name="connsiteY1" fmla="*/ 311150 h 574675"/>
                    <a:gd name="connsiteX2" fmla="*/ 447675 w 2552700"/>
                    <a:gd name="connsiteY2" fmla="*/ 574675 h 574675"/>
                    <a:gd name="connsiteX3" fmla="*/ 2549525 w 2552700"/>
                    <a:gd name="connsiteY3" fmla="*/ 504825 h 574675"/>
                    <a:gd name="connsiteX4" fmla="*/ 2552700 w 2552700"/>
                    <a:gd name="connsiteY4" fmla="*/ 161925 h 574675"/>
                    <a:gd name="connsiteX5" fmla="*/ 1552575 w 2552700"/>
                    <a:gd name="connsiteY5" fmla="*/ 0 h 574675"/>
                    <a:gd name="connsiteX6" fmla="*/ 6350 w 2552700"/>
                    <a:gd name="connsiteY6" fmla="*/ 57150 h 574675"/>
                    <a:gd name="connsiteX7" fmla="*/ 3175 w 2552700"/>
                    <a:gd name="connsiteY7" fmla="*/ 95250 h 574675"/>
                    <a:gd name="connsiteX8" fmla="*/ 463550 w 2552700"/>
                    <a:gd name="connsiteY8" fmla="*/ 263525 h 574675"/>
                    <a:gd name="connsiteX9" fmla="*/ 2520950 w 2552700"/>
                    <a:gd name="connsiteY9" fmla="*/ 222250 h 574675"/>
                    <a:gd name="connsiteX10" fmla="*/ 2501900 w 2552700"/>
                    <a:gd name="connsiteY10" fmla="*/ 438150 h 574675"/>
                    <a:gd name="connsiteX11" fmla="*/ 473075 w 2552700"/>
                    <a:gd name="connsiteY11" fmla="*/ 511175 h 574675"/>
                    <a:gd name="connsiteX12" fmla="*/ 47625 w 2552700"/>
                    <a:gd name="connsiteY12" fmla="*/ 263525 h 574675"/>
                    <a:gd name="connsiteX0" fmla="*/ 47625 w 2552700"/>
                    <a:gd name="connsiteY0" fmla="*/ 244475 h 555625"/>
                    <a:gd name="connsiteX1" fmla="*/ 0 w 2552700"/>
                    <a:gd name="connsiteY1" fmla="*/ 292100 h 555625"/>
                    <a:gd name="connsiteX2" fmla="*/ 447675 w 2552700"/>
                    <a:gd name="connsiteY2" fmla="*/ 555625 h 555625"/>
                    <a:gd name="connsiteX3" fmla="*/ 2549525 w 2552700"/>
                    <a:gd name="connsiteY3" fmla="*/ 485775 h 555625"/>
                    <a:gd name="connsiteX4" fmla="*/ 2552700 w 2552700"/>
                    <a:gd name="connsiteY4" fmla="*/ 142875 h 555625"/>
                    <a:gd name="connsiteX5" fmla="*/ 1606550 w 2552700"/>
                    <a:gd name="connsiteY5" fmla="*/ 0 h 555625"/>
                    <a:gd name="connsiteX6" fmla="*/ 6350 w 2552700"/>
                    <a:gd name="connsiteY6" fmla="*/ 38100 h 555625"/>
                    <a:gd name="connsiteX7" fmla="*/ 3175 w 2552700"/>
                    <a:gd name="connsiteY7" fmla="*/ 76200 h 555625"/>
                    <a:gd name="connsiteX8" fmla="*/ 463550 w 2552700"/>
                    <a:gd name="connsiteY8" fmla="*/ 244475 h 555625"/>
                    <a:gd name="connsiteX9" fmla="*/ 2520950 w 2552700"/>
                    <a:gd name="connsiteY9" fmla="*/ 203200 h 555625"/>
                    <a:gd name="connsiteX10" fmla="*/ 2501900 w 2552700"/>
                    <a:gd name="connsiteY10" fmla="*/ 419100 h 555625"/>
                    <a:gd name="connsiteX11" fmla="*/ 473075 w 2552700"/>
                    <a:gd name="connsiteY11" fmla="*/ 492125 h 555625"/>
                    <a:gd name="connsiteX12" fmla="*/ 47625 w 2552700"/>
                    <a:gd name="connsiteY12" fmla="*/ 244475 h 555625"/>
                    <a:gd name="connsiteX0" fmla="*/ 47625 w 2585519"/>
                    <a:gd name="connsiteY0" fmla="*/ 244475 h 555625"/>
                    <a:gd name="connsiteX1" fmla="*/ 0 w 2585519"/>
                    <a:gd name="connsiteY1" fmla="*/ 292100 h 555625"/>
                    <a:gd name="connsiteX2" fmla="*/ 447675 w 2585519"/>
                    <a:gd name="connsiteY2" fmla="*/ 555625 h 555625"/>
                    <a:gd name="connsiteX3" fmla="*/ 2549525 w 2585519"/>
                    <a:gd name="connsiteY3" fmla="*/ 485775 h 555625"/>
                    <a:gd name="connsiteX4" fmla="*/ 2552700 w 2585519"/>
                    <a:gd name="connsiteY4" fmla="*/ 142875 h 555625"/>
                    <a:gd name="connsiteX5" fmla="*/ 1606550 w 2585519"/>
                    <a:gd name="connsiteY5" fmla="*/ 0 h 555625"/>
                    <a:gd name="connsiteX6" fmla="*/ 6350 w 2585519"/>
                    <a:gd name="connsiteY6" fmla="*/ 38100 h 555625"/>
                    <a:gd name="connsiteX7" fmla="*/ 3175 w 2585519"/>
                    <a:gd name="connsiteY7" fmla="*/ 76200 h 555625"/>
                    <a:gd name="connsiteX8" fmla="*/ 463550 w 2585519"/>
                    <a:gd name="connsiteY8" fmla="*/ 244475 h 555625"/>
                    <a:gd name="connsiteX9" fmla="*/ 2520950 w 2585519"/>
                    <a:gd name="connsiteY9" fmla="*/ 203200 h 555625"/>
                    <a:gd name="connsiteX10" fmla="*/ 2501900 w 2585519"/>
                    <a:gd name="connsiteY10" fmla="*/ 419100 h 555625"/>
                    <a:gd name="connsiteX11" fmla="*/ 473075 w 2585519"/>
                    <a:gd name="connsiteY11" fmla="*/ 492125 h 555625"/>
                    <a:gd name="connsiteX12" fmla="*/ 47625 w 2585519"/>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520950 w 2599371"/>
                    <a:gd name="connsiteY9" fmla="*/ 203200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501900 w 2599371"/>
                    <a:gd name="connsiteY11" fmla="*/ 419100 h 555625"/>
                    <a:gd name="connsiteX12" fmla="*/ 473075 w 2599371"/>
                    <a:gd name="connsiteY12" fmla="*/ 492125 h 555625"/>
                    <a:gd name="connsiteX13" fmla="*/ 47625 w 2599371"/>
                    <a:gd name="connsiteY13"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479675 w 2599371"/>
                    <a:gd name="connsiteY11" fmla="*/ 425450 h 555625"/>
                    <a:gd name="connsiteX12" fmla="*/ 473075 w 2599371"/>
                    <a:gd name="connsiteY12" fmla="*/ 492125 h 555625"/>
                    <a:gd name="connsiteX13" fmla="*/ 47625 w 2599371"/>
                    <a:gd name="connsiteY13" fmla="*/ 244475 h 555625"/>
                    <a:gd name="connsiteX0" fmla="*/ 47625 w 2740156"/>
                    <a:gd name="connsiteY0" fmla="*/ 244475 h 555625"/>
                    <a:gd name="connsiteX1" fmla="*/ 0 w 2740156"/>
                    <a:gd name="connsiteY1" fmla="*/ 292100 h 555625"/>
                    <a:gd name="connsiteX2" fmla="*/ 447675 w 2740156"/>
                    <a:gd name="connsiteY2" fmla="*/ 555625 h 555625"/>
                    <a:gd name="connsiteX3" fmla="*/ 2549525 w 2740156"/>
                    <a:gd name="connsiteY3" fmla="*/ 485775 h 555625"/>
                    <a:gd name="connsiteX4" fmla="*/ 2552700 w 2740156"/>
                    <a:gd name="connsiteY4" fmla="*/ 142875 h 555625"/>
                    <a:gd name="connsiteX5" fmla="*/ 1606550 w 2740156"/>
                    <a:gd name="connsiteY5" fmla="*/ 0 h 555625"/>
                    <a:gd name="connsiteX6" fmla="*/ 6350 w 2740156"/>
                    <a:gd name="connsiteY6" fmla="*/ 38100 h 555625"/>
                    <a:gd name="connsiteX7" fmla="*/ 3175 w 2740156"/>
                    <a:gd name="connsiteY7" fmla="*/ 76200 h 555625"/>
                    <a:gd name="connsiteX8" fmla="*/ 463550 w 2740156"/>
                    <a:gd name="connsiteY8" fmla="*/ 244475 h 555625"/>
                    <a:gd name="connsiteX9" fmla="*/ 2495550 w 2740156"/>
                    <a:gd name="connsiteY9" fmla="*/ 206375 h 555625"/>
                    <a:gd name="connsiteX10" fmla="*/ 2479675 w 2740156"/>
                    <a:gd name="connsiteY10" fmla="*/ 425450 h 555625"/>
                    <a:gd name="connsiteX11" fmla="*/ 473075 w 2740156"/>
                    <a:gd name="connsiteY11" fmla="*/ 492125 h 555625"/>
                    <a:gd name="connsiteX12" fmla="*/ 47625 w 2740156"/>
                    <a:gd name="connsiteY12" fmla="*/ 244475 h 555625"/>
                    <a:gd name="connsiteX0" fmla="*/ 47625 w 2646925"/>
                    <a:gd name="connsiteY0" fmla="*/ 244475 h 555625"/>
                    <a:gd name="connsiteX1" fmla="*/ 0 w 2646925"/>
                    <a:gd name="connsiteY1" fmla="*/ 292100 h 555625"/>
                    <a:gd name="connsiteX2" fmla="*/ 447675 w 2646925"/>
                    <a:gd name="connsiteY2" fmla="*/ 555625 h 555625"/>
                    <a:gd name="connsiteX3" fmla="*/ 2549525 w 2646925"/>
                    <a:gd name="connsiteY3" fmla="*/ 485775 h 555625"/>
                    <a:gd name="connsiteX4" fmla="*/ 2552700 w 2646925"/>
                    <a:gd name="connsiteY4" fmla="*/ 142875 h 555625"/>
                    <a:gd name="connsiteX5" fmla="*/ 1606550 w 2646925"/>
                    <a:gd name="connsiteY5" fmla="*/ 0 h 555625"/>
                    <a:gd name="connsiteX6" fmla="*/ 6350 w 2646925"/>
                    <a:gd name="connsiteY6" fmla="*/ 38100 h 555625"/>
                    <a:gd name="connsiteX7" fmla="*/ 3175 w 2646925"/>
                    <a:gd name="connsiteY7" fmla="*/ 76200 h 555625"/>
                    <a:gd name="connsiteX8" fmla="*/ 463550 w 2646925"/>
                    <a:gd name="connsiteY8" fmla="*/ 244475 h 555625"/>
                    <a:gd name="connsiteX9" fmla="*/ 2495550 w 2646925"/>
                    <a:gd name="connsiteY9" fmla="*/ 206375 h 555625"/>
                    <a:gd name="connsiteX10" fmla="*/ 2479675 w 2646925"/>
                    <a:gd name="connsiteY10" fmla="*/ 425450 h 555625"/>
                    <a:gd name="connsiteX11" fmla="*/ 473075 w 2646925"/>
                    <a:gd name="connsiteY11" fmla="*/ 492125 h 555625"/>
                    <a:gd name="connsiteX12" fmla="*/ 47625 w 2646925"/>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24625 w 2608121"/>
                    <a:gd name="connsiteY0" fmla="*/ 244475 h 555625"/>
                    <a:gd name="connsiteX1" fmla="*/ 8750 w 2608121"/>
                    <a:gd name="connsiteY1" fmla="*/ 292100 h 555625"/>
                    <a:gd name="connsiteX2" fmla="*/ 456425 w 2608121"/>
                    <a:gd name="connsiteY2" fmla="*/ 555625 h 555625"/>
                    <a:gd name="connsiteX3" fmla="*/ 2558275 w 2608121"/>
                    <a:gd name="connsiteY3" fmla="*/ 485775 h 555625"/>
                    <a:gd name="connsiteX4" fmla="*/ 2561450 w 2608121"/>
                    <a:gd name="connsiteY4" fmla="*/ 142875 h 555625"/>
                    <a:gd name="connsiteX5" fmla="*/ 1615300 w 2608121"/>
                    <a:gd name="connsiteY5" fmla="*/ 0 h 555625"/>
                    <a:gd name="connsiteX6" fmla="*/ 15100 w 2608121"/>
                    <a:gd name="connsiteY6" fmla="*/ 38100 h 555625"/>
                    <a:gd name="connsiteX7" fmla="*/ 11925 w 2608121"/>
                    <a:gd name="connsiteY7" fmla="*/ 76200 h 555625"/>
                    <a:gd name="connsiteX8" fmla="*/ 472300 w 2608121"/>
                    <a:gd name="connsiteY8" fmla="*/ 244475 h 555625"/>
                    <a:gd name="connsiteX9" fmla="*/ 2478900 w 2608121"/>
                    <a:gd name="connsiteY9" fmla="*/ 209550 h 555625"/>
                    <a:gd name="connsiteX10" fmla="*/ 2488425 w 2608121"/>
                    <a:gd name="connsiteY10" fmla="*/ 425450 h 555625"/>
                    <a:gd name="connsiteX11" fmla="*/ 481825 w 2608121"/>
                    <a:gd name="connsiteY11" fmla="*/ 492125 h 555625"/>
                    <a:gd name="connsiteX12" fmla="*/ 24625 w 2608121"/>
                    <a:gd name="connsiteY12" fmla="*/ 244475 h 555625"/>
                    <a:gd name="connsiteX0" fmla="*/ 20208 w 2622754"/>
                    <a:gd name="connsiteY0" fmla="*/ 244475 h 555625"/>
                    <a:gd name="connsiteX1" fmla="*/ 23383 w 2622754"/>
                    <a:gd name="connsiteY1" fmla="*/ 292100 h 555625"/>
                    <a:gd name="connsiteX2" fmla="*/ 471058 w 2622754"/>
                    <a:gd name="connsiteY2" fmla="*/ 555625 h 555625"/>
                    <a:gd name="connsiteX3" fmla="*/ 2572908 w 2622754"/>
                    <a:gd name="connsiteY3" fmla="*/ 485775 h 555625"/>
                    <a:gd name="connsiteX4" fmla="*/ 2576083 w 2622754"/>
                    <a:gd name="connsiteY4" fmla="*/ 142875 h 555625"/>
                    <a:gd name="connsiteX5" fmla="*/ 1629933 w 2622754"/>
                    <a:gd name="connsiteY5" fmla="*/ 0 h 555625"/>
                    <a:gd name="connsiteX6" fmla="*/ 29733 w 2622754"/>
                    <a:gd name="connsiteY6" fmla="*/ 38100 h 555625"/>
                    <a:gd name="connsiteX7" fmla="*/ 26558 w 2622754"/>
                    <a:gd name="connsiteY7" fmla="*/ 76200 h 555625"/>
                    <a:gd name="connsiteX8" fmla="*/ 486933 w 2622754"/>
                    <a:gd name="connsiteY8" fmla="*/ 244475 h 555625"/>
                    <a:gd name="connsiteX9" fmla="*/ 2493533 w 2622754"/>
                    <a:gd name="connsiteY9" fmla="*/ 209550 h 555625"/>
                    <a:gd name="connsiteX10" fmla="*/ 2503058 w 2622754"/>
                    <a:gd name="connsiteY10" fmla="*/ 425450 h 555625"/>
                    <a:gd name="connsiteX11" fmla="*/ 496458 w 2622754"/>
                    <a:gd name="connsiteY11" fmla="*/ 492125 h 555625"/>
                    <a:gd name="connsiteX12" fmla="*/ 20208 w 2622754"/>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63500 w 2599371"/>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85775 w 2599371"/>
                    <a:gd name="connsiteY11" fmla="*/ 488950 h 555625"/>
                    <a:gd name="connsiteX12" fmla="*/ 63500 w 2599371"/>
                    <a:gd name="connsiteY12" fmla="*/ 244475 h 555625"/>
                    <a:gd name="connsiteX0" fmla="*/ 96355 w 2632226"/>
                    <a:gd name="connsiteY0" fmla="*/ 244475 h 555625"/>
                    <a:gd name="connsiteX1" fmla="*/ 36030 w 2632226"/>
                    <a:gd name="connsiteY1" fmla="*/ 247650 h 555625"/>
                    <a:gd name="connsiteX2" fmla="*/ 32855 w 2632226"/>
                    <a:gd name="connsiteY2" fmla="*/ 292100 h 555625"/>
                    <a:gd name="connsiteX3" fmla="*/ 480530 w 2632226"/>
                    <a:gd name="connsiteY3" fmla="*/ 555625 h 555625"/>
                    <a:gd name="connsiteX4" fmla="*/ 2582380 w 2632226"/>
                    <a:gd name="connsiteY4" fmla="*/ 485775 h 555625"/>
                    <a:gd name="connsiteX5" fmla="*/ 2585555 w 2632226"/>
                    <a:gd name="connsiteY5" fmla="*/ 142875 h 555625"/>
                    <a:gd name="connsiteX6" fmla="*/ 1639405 w 2632226"/>
                    <a:gd name="connsiteY6" fmla="*/ 0 h 555625"/>
                    <a:gd name="connsiteX7" fmla="*/ 39205 w 2632226"/>
                    <a:gd name="connsiteY7" fmla="*/ 38100 h 555625"/>
                    <a:gd name="connsiteX8" fmla="*/ 36030 w 2632226"/>
                    <a:gd name="connsiteY8" fmla="*/ 76200 h 555625"/>
                    <a:gd name="connsiteX9" fmla="*/ 496405 w 2632226"/>
                    <a:gd name="connsiteY9" fmla="*/ 244475 h 555625"/>
                    <a:gd name="connsiteX10" fmla="*/ 2503005 w 2632226"/>
                    <a:gd name="connsiteY10" fmla="*/ 209550 h 555625"/>
                    <a:gd name="connsiteX11" fmla="*/ 2512530 w 2632226"/>
                    <a:gd name="connsiteY11" fmla="*/ 425450 h 555625"/>
                    <a:gd name="connsiteX12" fmla="*/ 518630 w 2632226"/>
                    <a:gd name="connsiteY12" fmla="*/ 488950 h 555625"/>
                    <a:gd name="connsiteX13" fmla="*/ 96355 w 2632226"/>
                    <a:gd name="connsiteY13" fmla="*/ 244475 h 555625"/>
                    <a:gd name="connsiteX0" fmla="*/ 105580 w 2641451"/>
                    <a:gd name="connsiteY0" fmla="*/ 244475 h 555625"/>
                    <a:gd name="connsiteX1" fmla="*/ 19061 w 2641451"/>
                    <a:gd name="connsiteY1" fmla="*/ 226218 h 555625"/>
                    <a:gd name="connsiteX2" fmla="*/ 42080 w 2641451"/>
                    <a:gd name="connsiteY2" fmla="*/ 292100 h 555625"/>
                    <a:gd name="connsiteX3" fmla="*/ 489755 w 2641451"/>
                    <a:gd name="connsiteY3" fmla="*/ 555625 h 555625"/>
                    <a:gd name="connsiteX4" fmla="*/ 2591605 w 2641451"/>
                    <a:gd name="connsiteY4" fmla="*/ 485775 h 555625"/>
                    <a:gd name="connsiteX5" fmla="*/ 2594780 w 2641451"/>
                    <a:gd name="connsiteY5" fmla="*/ 142875 h 555625"/>
                    <a:gd name="connsiteX6" fmla="*/ 1648630 w 2641451"/>
                    <a:gd name="connsiteY6" fmla="*/ 0 h 555625"/>
                    <a:gd name="connsiteX7" fmla="*/ 48430 w 2641451"/>
                    <a:gd name="connsiteY7" fmla="*/ 38100 h 555625"/>
                    <a:gd name="connsiteX8" fmla="*/ 45255 w 2641451"/>
                    <a:gd name="connsiteY8" fmla="*/ 76200 h 555625"/>
                    <a:gd name="connsiteX9" fmla="*/ 505630 w 2641451"/>
                    <a:gd name="connsiteY9" fmla="*/ 244475 h 555625"/>
                    <a:gd name="connsiteX10" fmla="*/ 2512230 w 2641451"/>
                    <a:gd name="connsiteY10" fmla="*/ 209550 h 555625"/>
                    <a:gd name="connsiteX11" fmla="*/ 2521755 w 2641451"/>
                    <a:gd name="connsiteY11" fmla="*/ 425450 h 555625"/>
                    <a:gd name="connsiteX12" fmla="*/ 527855 w 2641451"/>
                    <a:gd name="connsiteY12" fmla="*/ 488950 h 555625"/>
                    <a:gd name="connsiteX13" fmla="*/ 105580 w 2641451"/>
                    <a:gd name="connsiteY13" fmla="*/ 244475 h 555625"/>
                    <a:gd name="connsiteX0" fmla="*/ 100036 w 2635907"/>
                    <a:gd name="connsiteY0" fmla="*/ 244475 h 555625"/>
                    <a:gd name="connsiteX1" fmla="*/ 27804 w 2635907"/>
                    <a:gd name="connsiteY1" fmla="*/ 266699 h 555625"/>
                    <a:gd name="connsiteX2" fmla="*/ 36536 w 2635907"/>
                    <a:gd name="connsiteY2" fmla="*/ 292100 h 555625"/>
                    <a:gd name="connsiteX3" fmla="*/ 484211 w 2635907"/>
                    <a:gd name="connsiteY3" fmla="*/ 555625 h 555625"/>
                    <a:gd name="connsiteX4" fmla="*/ 2586061 w 2635907"/>
                    <a:gd name="connsiteY4" fmla="*/ 485775 h 555625"/>
                    <a:gd name="connsiteX5" fmla="*/ 2589236 w 2635907"/>
                    <a:gd name="connsiteY5" fmla="*/ 142875 h 555625"/>
                    <a:gd name="connsiteX6" fmla="*/ 1643086 w 2635907"/>
                    <a:gd name="connsiteY6" fmla="*/ 0 h 555625"/>
                    <a:gd name="connsiteX7" fmla="*/ 42886 w 2635907"/>
                    <a:gd name="connsiteY7" fmla="*/ 38100 h 555625"/>
                    <a:gd name="connsiteX8" fmla="*/ 39711 w 2635907"/>
                    <a:gd name="connsiteY8" fmla="*/ 76200 h 555625"/>
                    <a:gd name="connsiteX9" fmla="*/ 500086 w 2635907"/>
                    <a:gd name="connsiteY9" fmla="*/ 244475 h 555625"/>
                    <a:gd name="connsiteX10" fmla="*/ 2506686 w 2635907"/>
                    <a:gd name="connsiteY10" fmla="*/ 209550 h 555625"/>
                    <a:gd name="connsiteX11" fmla="*/ 2516211 w 2635907"/>
                    <a:gd name="connsiteY11" fmla="*/ 425450 h 555625"/>
                    <a:gd name="connsiteX12" fmla="*/ 522311 w 2635907"/>
                    <a:gd name="connsiteY12" fmla="*/ 488950 h 555625"/>
                    <a:gd name="connsiteX13" fmla="*/ 100036 w 2635907"/>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98616 w 2634487"/>
                    <a:gd name="connsiteY0" fmla="*/ 244475 h 555625"/>
                    <a:gd name="connsiteX1" fmla="*/ 16859 w 2634487"/>
                    <a:gd name="connsiteY1" fmla="*/ 226218 h 555625"/>
                    <a:gd name="connsiteX2" fmla="*/ 35116 w 2634487"/>
                    <a:gd name="connsiteY2" fmla="*/ 292100 h 555625"/>
                    <a:gd name="connsiteX3" fmla="*/ 482791 w 2634487"/>
                    <a:gd name="connsiteY3" fmla="*/ 555625 h 555625"/>
                    <a:gd name="connsiteX4" fmla="*/ 2584641 w 2634487"/>
                    <a:gd name="connsiteY4" fmla="*/ 485775 h 555625"/>
                    <a:gd name="connsiteX5" fmla="*/ 2587816 w 2634487"/>
                    <a:gd name="connsiteY5" fmla="*/ 142875 h 555625"/>
                    <a:gd name="connsiteX6" fmla="*/ 1641666 w 2634487"/>
                    <a:gd name="connsiteY6" fmla="*/ 0 h 555625"/>
                    <a:gd name="connsiteX7" fmla="*/ 41466 w 2634487"/>
                    <a:gd name="connsiteY7" fmla="*/ 38100 h 555625"/>
                    <a:gd name="connsiteX8" fmla="*/ 38291 w 2634487"/>
                    <a:gd name="connsiteY8" fmla="*/ 76200 h 555625"/>
                    <a:gd name="connsiteX9" fmla="*/ 498666 w 2634487"/>
                    <a:gd name="connsiteY9" fmla="*/ 244475 h 555625"/>
                    <a:gd name="connsiteX10" fmla="*/ 2505266 w 2634487"/>
                    <a:gd name="connsiteY10" fmla="*/ 209550 h 555625"/>
                    <a:gd name="connsiteX11" fmla="*/ 2514791 w 2634487"/>
                    <a:gd name="connsiteY11" fmla="*/ 425450 h 555625"/>
                    <a:gd name="connsiteX12" fmla="*/ 520891 w 2634487"/>
                    <a:gd name="connsiteY12" fmla="*/ 488950 h 555625"/>
                    <a:gd name="connsiteX13" fmla="*/ 98616 w 2634487"/>
                    <a:gd name="connsiteY13" fmla="*/ 244475 h 555625"/>
                    <a:gd name="connsiteX0" fmla="*/ 81757 w 2617628"/>
                    <a:gd name="connsiteY0" fmla="*/ 244475 h 555625"/>
                    <a:gd name="connsiteX1" fmla="*/ 0 w 2617628"/>
                    <a:gd name="connsiteY1" fmla="*/ 226218 h 555625"/>
                    <a:gd name="connsiteX2" fmla="*/ 18257 w 2617628"/>
                    <a:gd name="connsiteY2" fmla="*/ 292100 h 555625"/>
                    <a:gd name="connsiteX3" fmla="*/ 465932 w 2617628"/>
                    <a:gd name="connsiteY3" fmla="*/ 555625 h 555625"/>
                    <a:gd name="connsiteX4" fmla="*/ 2567782 w 2617628"/>
                    <a:gd name="connsiteY4" fmla="*/ 485775 h 555625"/>
                    <a:gd name="connsiteX5" fmla="*/ 2570957 w 2617628"/>
                    <a:gd name="connsiteY5" fmla="*/ 142875 h 555625"/>
                    <a:gd name="connsiteX6" fmla="*/ 1624807 w 2617628"/>
                    <a:gd name="connsiteY6" fmla="*/ 0 h 555625"/>
                    <a:gd name="connsiteX7" fmla="*/ 24607 w 2617628"/>
                    <a:gd name="connsiteY7" fmla="*/ 38100 h 555625"/>
                    <a:gd name="connsiteX8" fmla="*/ 21432 w 2617628"/>
                    <a:gd name="connsiteY8" fmla="*/ 76200 h 555625"/>
                    <a:gd name="connsiteX9" fmla="*/ 481807 w 2617628"/>
                    <a:gd name="connsiteY9" fmla="*/ 244475 h 555625"/>
                    <a:gd name="connsiteX10" fmla="*/ 2488407 w 2617628"/>
                    <a:gd name="connsiteY10" fmla="*/ 209550 h 555625"/>
                    <a:gd name="connsiteX11" fmla="*/ 2497932 w 2617628"/>
                    <a:gd name="connsiteY11" fmla="*/ 425450 h 555625"/>
                    <a:gd name="connsiteX12" fmla="*/ 504032 w 2617628"/>
                    <a:gd name="connsiteY12" fmla="*/ 488950 h 555625"/>
                    <a:gd name="connsiteX13" fmla="*/ 81757 w 2617628"/>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9844 w 2603340"/>
                    <a:gd name="connsiteY7" fmla="*/ 33337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0955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9" name="Freeform 28">
                  <a:extLst>
                    <a:ext uri="{FF2B5EF4-FFF2-40B4-BE49-F238E27FC236}">
                      <a16:creationId xmlns="" xmlns:a16="http://schemas.microsoft.com/office/drawing/2014/main" id="{FA682260-64ED-4EBF-BB39-C2BC429B7ABB}"/>
                    </a:ext>
                  </a:extLst>
                </p:cNvPr>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 fmla="*/ 7144 w 2436996"/>
                    <a:gd name="connsiteY0" fmla="*/ 0 h 378619"/>
                    <a:gd name="connsiteX1" fmla="*/ 0 w 2436996"/>
                    <a:gd name="connsiteY1" fmla="*/ 130969 h 378619"/>
                    <a:gd name="connsiteX2" fmla="*/ 431007 w 2436996"/>
                    <a:gd name="connsiteY2" fmla="*/ 378619 h 378619"/>
                    <a:gd name="connsiteX3" fmla="*/ 2424113 w 2436996"/>
                    <a:gd name="connsiteY3" fmla="*/ 304800 h 378619"/>
                    <a:gd name="connsiteX4" fmla="*/ 2414588 w 2436996"/>
                    <a:gd name="connsiteY4" fmla="*/ 109538 h 378619"/>
                    <a:gd name="connsiteX5" fmla="*/ 428625 w 2436996"/>
                    <a:gd name="connsiteY5" fmla="*/ 150019 h 378619"/>
                    <a:gd name="connsiteX6" fmla="*/ 7144 w 2436996"/>
                    <a:gd name="connsiteY6" fmla="*/ 0 h 378619"/>
                    <a:gd name="connsiteX0" fmla="*/ 7144 w 2448855"/>
                    <a:gd name="connsiteY0" fmla="*/ 0 h 378619"/>
                    <a:gd name="connsiteX1" fmla="*/ 0 w 2448855"/>
                    <a:gd name="connsiteY1" fmla="*/ 130969 h 378619"/>
                    <a:gd name="connsiteX2" fmla="*/ 431007 w 2448855"/>
                    <a:gd name="connsiteY2" fmla="*/ 378619 h 378619"/>
                    <a:gd name="connsiteX3" fmla="*/ 2424113 w 2448855"/>
                    <a:gd name="connsiteY3" fmla="*/ 304800 h 378619"/>
                    <a:gd name="connsiteX4" fmla="*/ 2414588 w 2448855"/>
                    <a:gd name="connsiteY4" fmla="*/ 109538 h 378619"/>
                    <a:gd name="connsiteX5" fmla="*/ 428625 w 2448855"/>
                    <a:gd name="connsiteY5" fmla="*/ 150019 h 378619"/>
                    <a:gd name="connsiteX6" fmla="*/ 7144 w 2448855"/>
                    <a:gd name="connsiteY6" fmla="*/ 0 h 378619"/>
                    <a:gd name="connsiteX0" fmla="*/ 7144 w 2444270"/>
                    <a:gd name="connsiteY0" fmla="*/ 0 h 378619"/>
                    <a:gd name="connsiteX1" fmla="*/ 0 w 2444270"/>
                    <a:gd name="connsiteY1" fmla="*/ 130969 h 378619"/>
                    <a:gd name="connsiteX2" fmla="*/ 431007 w 2444270"/>
                    <a:gd name="connsiteY2" fmla="*/ 378619 h 378619"/>
                    <a:gd name="connsiteX3" fmla="*/ 2414588 w 2444270"/>
                    <a:gd name="connsiteY3" fmla="*/ 314325 h 378619"/>
                    <a:gd name="connsiteX4" fmla="*/ 2414588 w 2444270"/>
                    <a:gd name="connsiteY4" fmla="*/ 109538 h 378619"/>
                    <a:gd name="connsiteX5" fmla="*/ 428625 w 2444270"/>
                    <a:gd name="connsiteY5" fmla="*/ 150019 h 378619"/>
                    <a:gd name="connsiteX6" fmla="*/ 7144 w 2444270"/>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28625 w 2446779"/>
                    <a:gd name="connsiteY5" fmla="*/ 150019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2913 w 2446779"/>
                    <a:gd name="connsiteY5" fmla="*/ 142875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5294 w 2446779"/>
                    <a:gd name="connsiteY5" fmla="*/ 135731 h 378619"/>
                    <a:gd name="connsiteX6" fmla="*/ 7144 w 2446779"/>
                    <a:gd name="connsiteY6" fmla="*/ 0 h 378619"/>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14287 w 2451541"/>
                    <a:gd name="connsiteY0" fmla="*/ 0 h 385763"/>
                    <a:gd name="connsiteX1" fmla="*/ 0 w 2451541"/>
                    <a:gd name="connsiteY1" fmla="*/ 145257 h 385763"/>
                    <a:gd name="connsiteX2" fmla="*/ 435769 w 2451541"/>
                    <a:gd name="connsiteY2" fmla="*/ 385763 h 385763"/>
                    <a:gd name="connsiteX3" fmla="*/ 2419350 w 2451541"/>
                    <a:gd name="connsiteY3" fmla="*/ 321469 h 385763"/>
                    <a:gd name="connsiteX4" fmla="*/ 2419350 w 2451541"/>
                    <a:gd name="connsiteY4" fmla="*/ 107157 h 385763"/>
                    <a:gd name="connsiteX5" fmla="*/ 450056 w 2451541"/>
                    <a:gd name="connsiteY5" fmla="*/ 142875 h 385763"/>
                    <a:gd name="connsiteX6" fmla="*/ 14287 w 2451541"/>
                    <a:gd name="connsiteY6" fmla="*/ 0 h 385763"/>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11905 w 2458684"/>
                    <a:gd name="connsiteY0" fmla="*/ 0 h 383382"/>
                    <a:gd name="connsiteX1" fmla="*/ 0 w 2458684"/>
                    <a:gd name="connsiteY1" fmla="*/ 138114 h 383382"/>
                    <a:gd name="connsiteX2" fmla="*/ 442912 w 2458684"/>
                    <a:gd name="connsiteY2" fmla="*/ 383382 h 383382"/>
                    <a:gd name="connsiteX3" fmla="*/ 2426493 w 2458684"/>
                    <a:gd name="connsiteY3" fmla="*/ 319088 h 383382"/>
                    <a:gd name="connsiteX4" fmla="*/ 2426493 w 2458684"/>
                    <a:gd name="connsiteY4" fmla="*/ 104776 h 383382"/>
                    <a:gd name="connsiteX5" fmla="*/ 457199 w 2458684"/>
                    <a:gd name="connsiteY5" fmla="*/ 140494 h 383382"/>
                    <a:gd name="connsiteX6" fmla="*/ 11905 w 2458684"/>
                    <a:gd name="connsiteY6" fmla="*/ 0 h 38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sp>
          <p:nvSpPr>
            <p:cNvPr id="4" name="Freeform: Shape 3">
              <a:extLst>
                <a:ext uri="{FF2B5EF4-FFF2-40B4-BE49-F238E27FC236}">
                  <a16:creationId xmlns="" xmlns:a16="http://schemas.microsoft.com/office/drawing/2014/main" id="{96F85BB2-FB72-4106-A80E-8EC54D4E390F}"/>
                </a:ext>
              </a:extLst>
            </p:cNvPr>
            <p:cNvSpPr/>
            <p:nvPr/>
          </p:nvSpPr>
          <p:spPr>
            <a:xfrm>
              <a:off x="668085" y="4549042"/>
              <a:ext cx="3954836" cy="1217858"/>
            </a:xfrm>
            <a:custGeom>
              <a:avLst/>
              <a:gdLst>
                <a:gd name="connsiteX0" fmla="*/ 2940786 w 5876925"/>
                <a:gd name="connsiteY0" fmla="*/ 1810802 h 1809750"/>
                <a:gd name="connsiteX1" fmla="*/ 265213 w 5876925"/>
                <a:gd name="connsiteY1" fmla="*/ 1810802 h 1809750"/>
                <a:gd name="connsiteX2" fmla="*/ 10896 w 5876925"/>
                <a:gd name="connsiteY2" fmla="*/ 1631732 h 1809750"/>
                <a:gd name="connsiteX3" fmla="*/ 54711 w 5876925"/>
                <a:gd name="connsiteY3" fmla="*/ 1386940 h 1809750"/>
                <a:gd name="connsiteX4" fmla="*/ 1051978 w 5876925"/>
                <a:gd name="connsiteY4" fmla="*/ 88682 h 1809750"/>
                <a:gd name="connsiteX5" fmla="*/ 1066266 w 5876925"/>
                <a:gd name="connsiteY5" fmla="*/ 69632 h 1809750"/>
                <a:gd name="connsiteX6" fmla="*/ 1208188 w 5876925"/>
                <a:gd name="connsiteY6" fmla="*/ 99 h 1809750"/>
                <a:gd name="connsiteX7" fmla="*/ 3893286 w 5876925"/>
                <a:gd name="connsiteY7" fmla="*/ 18197 h 1809750"/>
                <a:gd name="connsiteX8" fmla="*/ 4812448 w 5876925"/>
                <a:gd name="connsiteY8" fmla="*/ 24864 h 1809750"/>
                <a:gd name="connsiteX9" fmla="*/ 4868646 w 5876925"/>
                <a:gd name="connsiteY9" fmla="*/ 61059 h 1809750"/>
                <a:gd name="connsiteX10" fmla="*/ 4895316 w 5876925"/>
                <a:gd name="connsiteY10" fmla="*/ 105827 h 1809750"/>
                <a:gd name="connsiteX11" fmla="*/ 5849721 w 5876925"/>
                <a:gd name="connsiteY11" fmla="*/ 1482190 h 1809750"/>
                <a:gd name="connsiteX12" fmla="*/ 5862103 w 5876925"/>
                <a:gd name="connsiteY12" fmla="*/ 1672690 h 1809750"/>
                <a:gd name="connsiteX13" fmla="*/ 5635408 w 5876925"/>
                <a:gd name="connsiteY13" fmla="*/ 1810802 h 1809750"/>
                <a:gd name="connsiteX14" fmla="*/ 5287746 w 5876925"/>
                <a:gd name="connsiteY14" fmla="*/ 1810802 h 1809750"/>
                <a:gd name="connsiteX15" fmla="*/ 2940786 w 5876925"/>
                <a:gd name="connsiteY15" fmla="*/ 1810802 h 1809750"/>
                <a:gd name="connsiteX16" fmla="*/ 714793 w 5876925"/>
                <a:gd name="connsiteY16" fmla="*/ 760194 h 1809750"/>
                <a:gd name="connsiteX17" fmla="*/ 5211546 w 5876925"/>
                <a:gd name="connsiteY17" fmla="*/ 760194 h 1809750"/>
                <a:gd name="connsiteX18" fmla="*/ 5184876 w 5876925"/>
                <a:gd name="connsiteY18" fmla="*/ 717332 h 1809750"/>
                <a:gd name="connsiteX19" fmla="*/ 4838166 w 5876925"/>
                <a:gd name="connsiteY19" fmla="*/ 217269 h 1809750"/>
                <a:gd name="connsiteX20" fmla="*/ 4760061 w 5876925"/>
                <a:gd name="connsiteY20" fmla="*/ 177264 h 1809750"/>
                <a:gd name="connsiteX21" fmla="*/ 1142466 w 5876925"/>
                <a:gd name="connsiteY21" fmla="*/ 173454 h 1809750"/>
                <a:gd name="connsiteX22" fmla="*/ 1069123 w 5876925"/>
                <a:gd name="connsiteY22" fmla="*/ 211554 h 1809750"/>
                <a:gd name="connsiteX23" fmla="*/ 739558 w 5876925"/>
                <a:gd name="connsiteY23" fmla="*/ 718284 h 1809750"/>
                <a:gd name="connsiteX24" fmla="*/ 714793 w 5876925"/>
                <a:gd name="connsiteY24" fmla="*/ 760194 h 1809750"/>
                <a:gd name="connsiteX25" fmla="*/ 3505618 w 5876925"/>
                <a:gd name="connsiteY25" fmla="*/ 1132622 h 1809750"/>
                <a:gd name="connsiteX26" fmla="*/ 3443706 w 5876925"/>
                <a:gd name="connsiteY26" fmla="*/ 870684 h 1809750"/>
                <a:gd name="connsiteX27" fmla="*/ 3407511 w 5876925"/>
                <a:gd name="connsiteY27" fmla="*/ 851634 h 1809750"/>
                <a:gd name="connsiteX28" fmla="*/ 3255111 w 5876925"/>
                <a:gd name="connsiteY28" fmla="*/ 850682 h 1809750"/>
                <a:gd name="connsiteX29" fmla="*/ 2546451 w 5876925"/>
                <a:gd name="connsiteY29" fmla="*/ 854492 h 1809750"/>
                <a:gd name="connsiteX30" fmla="*/ 2495016 w 5876925"/>
                <a:gd name="connsiteY30" fmla="*/ 872589 h 1809750"/>
                <a:gd name="connsiteX31" fmla="*/ 2435008 w 5876925"/>
                <a:gd name="connsiteY31" fmla="*/ 1131669 h 1809750"/>
                <a:gd name="connsiteX32" fmla="*/ 3505618 w 5876925"/>
                <a:gd name="connsiteY32" fmla="*/ 1132622 h 1809750"/>
                <a:gd name="connsiteX33" fmla="*/ 2922688 w 5876925"/>
                <a:gd name="connsiteY33" fmla="*/ 1231682 h 1809750"/>
                <a:gd name="connsiteX34" fmla="*/ 2491206 w 5876925"/>
                <a:gd name="connsiteY34" fmla="*/ 1231682 h 1809750"/>
                <a:gd name="connsiteX35" fmla="*/ 2494063 w 5876925"/>
                <a:gd name="connsiteY35" fmla="*/ 1199297 h 1809750"/>
                <a:gd name="connsiteX36" fmla="*/ 2496921 w 5876925"/>
                <a:gd name="connsiteY36" fmla="*/ 1168817 h 1809750"/>
                <a:gd name="connsiteX37" fmla="*/ 2435008 w 5876925"/>
                <a:gd name="connsiteY37" fmla="*/ 1250732 h 1809750"/>
                <a:gd name="connsiteX38" fmla="*/ 3478948 w 5876925"/>
                <a:gd name="connsiteY38" fmla="*/ 1250732 h 1809750"/>
                <a:gd name="connsiteX39" fmla="*/ 3409416 w 5876925"/>
                <a:gd name="connsiteY39" fmla="*/ 1170722 h 1809750"/>
                <a:gd name="connsiteX40" fmla="*/ 3413226 w 5876925"/>
                <a:gd name="connsiteY40" fmla="*/ 1234540 h 1809750"/>
                <a:gd name="connsiteX41" fmla="*/ 2990316 w 5876925"/>
                <a:gd name="connsiteY41" fmla="*/ 1234540 h 1809750"/>
                <a:gd name="connsiteX42" fmla="*/ 2986506 w 5876925"/>
                <a:gd name="connsiteY42" fmla="*/ 1167865 h 1809750"/>
                <a:gd name="connsiteX43" fmla="*/ 2928403 w 5876925"/>
                <a:gd name="connsiteY43" fmla="*/ 1167865 h 1809750"/>
                <a:gd name="connsiteX44" fmla="*/ 2922688 w 5876925"/>
                <a:gd name="connsiteY44" fmla="*/ 1231682 h 1809750"/>
                <a:gd name="connsiteX45" fmla="*/ 4566703 w 5876925"/>
                <a:gd name="connsiteY45" fmla="*/ 1389797 h 1809750"/>
                <a:gd name="connsiteX46" fmla="*/ 4764823 w 5876925"/>
                <a:gd name="connsiteY46" fmla="*/ 1389797 h 1809750"/>
                <a:gd name="connsiteX47" fmla="*/ 4725771 w 5876925"/>
                <a:gd name="connsiteY47" fmla="*/ 1339315 h 1809750"/>
                <a:gd name="connsiteX48" fmla="*/ 4602898 w 5876925"/>
                <a:gd name="connsiteY48" fmla="*/ 1337409 h 1809750"/>
                <a:gd name="connsiteX49" fmla="*/ 4566703 w 5876925"/>
                <a:gd name="connsiteY49" fmla="*/ 1389797 h 1809750"/>
                <a:gd name="connsiteX50" fmla="*/ 1342491 w 5876925"/>
                <a:gd name="connsiteY50" fmla="*/ 1383129 h 1809750"/>
                <a:gd name="connsiteX51" fmla="*/ 1313916 w 5876925"/>
                <a:gd name="connsiteY51" fmla="*/ 1337409 h 1809750"/>
                <a:gd name="connsiteX52" fmla="*/ 1175803 w 5876925"/>
                <a:gd name="connsiteY52" fmla="*/ 1334552 h 1809750"/>
                <a:gd name="connsiteX53" fmla="*/ 1127226 w 5876925"/>
                <a:gd name="connsiteY53" fmla="*/ 1383129 h 1809750"/>
                <a:gd name="connsiteX54" fmla="*/ 1342491 w 5876925"/>
                <a:gd name="connsiteY54" fmla="*/ 1383129 h 180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876925" h="1809750">
                  <a:moveTo>
                    <a:pt x="2940786" y="1810802"/>
                  </a:moveTo>
                  <a:cubicBezTo>
                    <a:pt x="2049246" y="1810802"/>
                    <a:pt x="1156753" y="1810802"/>
                    <a:pt x="265213" y="1810802"/>
                  </a:cubicBezTo>
                  <a:cubicBezTo>
                    <a:pt x="134721" y="1810802"/>
                    <a:pt x="35661" y="1745079"/>
                    <a:pt x="10896" y="1631732"/>
                  </a:cubicBezTo>
                  <a:cubicBezTo>
                    <a:pt x="-8154" y="1546959"/>
                    <a:pt x="-7202" y="1466949"/>
                    <a:pt x="54711" y="1386940"/>
                  </a:cubicBezTo>
                  <a:cubicBezTo>
                    <a:pt x="390943" y="956409"/>
                    <a:pt x="720508" y="522069"/>
                    <a:pt x="1051978" y="88682"/>
                  </a:cubicBezTo>
                  <a:cubicBezTo>
                    <a:pt x="1056741" y="82014"/>
                    <a:pt x="1064361" y="76299"/>
                    <a:pt x="1066266" y="69632"/>
                  </a:cubicBezTo>
                  <a:cubicBezTo>
                    <a:pt x="1088173" y="-5616"/>
                    <a:pt x="1145323" y="99"/>
                    <a:pt x="1208188" y="99"/>
                  </a:cubicBezTo>
                  <a:cubicBezTo>
                    <a:pt x="2103538" y="7719"/>
                    <a:pt x="2997936" y="12482"/>
                    <a:pt x="3893286" y="18197"/>
                  </a:cubicBezTo>
                  <a:cubicBezTo>
                    <a:pt x="4199991" y="20102"/>
                    <a:pt x="4505743" y="22959"/>
                    <a:pt x="4812448" y="24864"/>
                  </a:cubicBezTo>
                  <a:cubicBezTo>
                    <a:pt x="4841976" y="24864"/>
                    <a:pt x="4859121" y="32484"/>
                    <a:pt x="4868646" y="61059"/>
                  </a:cubicBezTo>
                  <a:cubicBezTo>
                    <a:pt x="4874361" y="77252"/>
                    <a:pt x="4885791" y="91539"/>
                    <a:pt x="4895316" y="105827"/>
                  </a:cubicBezTo>
                  <a:cubicBezTo>
                    <a:pt x="5213451" y="564932"/>
                    <a:pt x="5529681" y="1024989"/>
                    <a:pt x="5849721" y="1482190"/>
                  </a:cubicBezTo>
                  <a:cubicBezTo>
                    <a:pt x="5896393" y="1548865"/>
                    <a:pt x="5893536" y="1607920"/>
                    <a:pt x="5862103" y="1672690"/>
                  </a:cubicBezTo>
                  <a:cubicBezTo>
                    <a:pt x="5817336" y="1766034"/>
                    <a:pt x="5737326" y="1808897"/>
                    <a:pt x="5635408" y="1810802"/>
                  </a:cubicBezTo>
                  <a:cubicBezTo>
                    <a:pt x="5519203" y="1811754"/>
                    <a:pt x="5403951" y="1810802"/>
                    <a:pt x="5287746" y="1810802"/>
                  </a:cubicBezTo>
                  <a:cubicBezTo>
                    <a:pt x="4505743" y="1810802"/>
                    <a:pt x="3722788" y="1810802"/>
                    <a:pt x="2940786" y="1810802"/>
                  </a:cubicBezTo>
                  <a:close/>
                  <a:moveTo>
                    <a:pt x="714793" y="760194"/>
                  </a:moveTo>
                  <a:cubicBezTo>
                    <a:pt x="2214981" y="760194"/>
                    <a:pt x="3709453" y="760194"/>
                    <a:pt x="5211546" y="760194"/>
                  </a:cubicBezTo>
                  <a:cubicBezTo>
                    <a:pt x="5199164" y="740192"/>
                    <a:pt x="5193448" y="728762"/>
                    <a:pt x="5184876" y="717332"/>
                  </a:cubicBezTo>
                  <a:cubicBezTo>
                    <a:pt x="5069623" y="550644"/>
                    <a:pt x="4952466" y="384909"/>
                    <a:pt x="4838166" y="217269"/>
                  </a:cubicBezTo>
                  <a:cubicBezTo>
                    <a:pt x="4817211" y="186789"/>
                    <a:pt x="4795303" y="177264"/>
                    <a:pt x="4760061" y="177264"/>
                  </a:cubicBezTo>
                  <a:cubicBezTo>
                    <a:pt x="3554196" y="177264"/>
                    <a:pt x="2348331" y="175359"/>
                    <a:pt x="1142466" y="173454"/>
                  </a:cubicBezTo>
                  <a:cubicBezTo>
                    <a:pt x="1109128" y="173454"/>
                    <a:pt x="1088173" y="182027"/>
                    <a:pt x="1069123" y="211554"/>
                  </a:cubicBezTo>
                  <a:cubicBezTo>
                    <a:pt x="960538" y="381099"/>
                    <a:pt x="849096" y="549692"/>
                    <a:pt x="739558" y="718284"/>
                  </a:cubicBezTo>
                  <a:cubicBezTo>
                    <a:pt x="730986" y="731619"/>
                    <a:pt x="724318" y="744954"/>
                    <a:pt x="714793" y="760194"/>
                  </a:cubicBezTo>
                  <a:close/>
                  <a:moveTo>
                    <a:pt x="3505618" y="1132622"/>
                  </a:moveTo>
                  <a:cubicBezTo>
                    <a:pt x="3484663" y="1042134"/>
                    <a:pt x="3465613" y="955457"/>
                    <a:pt x="3443706" y="870684"/>
                  </a:cubicBezTo>
                  <a:cubicBezTo>
                    <a:pt x="3441801" y="862112"/>
                    <a:pt x="3419893" y="852587"/>
                    <a:pt x="3407511" y="851634"/>
                  </a:cubicBezTo>
                  <a:cubicBezTo>
                    <a:pt x="3357028" y="849729"/>
                    <a:pt x="3306546" y="850682"/>
                    <a:pt x="3255111" y="850682"/>
                  </a:cubicBezTo>
                  <a:cubicBezTo>
                    <a:pt x="3018891" y="851634"/>
                    <a:pt x="2782671" y="852587"/>
                    <a:pt x="2546451" y="854492"/>
                  </a:cubicBezTo>
                  <a:cubicBezTo>
                    <a:pt x="2528353" y="854492"/>
                    <a:pt x="2497873" y="862112"/>
                    <a:pt x="2495016" y="872589"/>
                  </a:cubicBezTo>
                  <a:cubicBezTo>
                    <a:pt x="2472156" y="956409"/>
                    <a:pt x="2455011" y="1041182"/>
                    <a:pt x="2435008" y="1131669"/>
                  </a:cubicBezTo>
                  <a:cubicBezTo>
                    <a:pt x="2794101" y="1132622"/>
                    <a:pt x="3145573" y="1132622"/>
                    <a:pt x="3505618" y="1132622"/>
                  </a:cubicBezTo>
                  <a:close/>
                  <a:moveTo>
                    <a:pt x="2922688" y="1231682"/>
                  </a:moveTo>
                  <a:cubicBezTo>
                    <a:pt x="2776003" y="1231682"/>
                    <a:pt x="2634081" y="1231682"/>
                    <a:pt x="2491206" y="1231682"/>
                  </a:cubicBezTo>
                  <a:cubicBezTo>
                    <a:pt x="2492158" y="1218347"/>
                    <a:pt x="2493111" y="1208822"/>
                    <a:pt x="2494063" y="1199297"/>
                  </a:cubicBezTo>
                  <a:cubicBezTo>
                    <a:pt x="2495016" y="1188819"/>
                    <a:pt x="2495968" y="1178342"/>
                    <a:pt x="2496921" y="1168817"/>
                  </a:cubicBezTo>
                  <a:cubicBezTo>
                    <a:pt x="2438818" y="1161197"/>
                    <a:pt x="2432151" y="1169769"/>
                    <a:pt x="2435008" y="1250732"/>
                  </a:cubicBezTo>
                  <a:cubicBezTo>
                    <a:pt x="2782671" y="1250732"/>
                    <a:pt x="3130333" y="1250732"/>
                    <a:pt x="3478948" y="1250732"/>
                  </a:cubicBezTo>
                  <a:cubicBezTo>
                    <a:pt x="3483711" y="1167865"/>
                    <a:pt x="3474186" y="1157387"/>
                    <a:pt x="3409416" y="1170722"/>
                  </a:cubicBezTo>
                  <a:cubicBezTo>
                    <a:pt x="3410368" y="1191677"/>
                    <a:pt x="3412273" y="1213584"/>
                    <a:pt x="3413226" y="1234540"/>
                  </a:cubicBezTo>
                  <a:cubicBezTo>
                    <a:pt x="3270351" y="1234540"/>
                    <a:pt x="3130333" y="1234540"/>
                    <a:pt x="2990316" y="1234540"/>
                  </a:cubicBezTo>
                  <a:cubicBezTo>
                    <a:pt x="2989363" y="1208822"/>
                    <a:pt x="2988411" y="1188819"/>
                    <a:pt x="2986506" y="1167865"/>
                  </a:cubicBezTo>
                  <a:cubicBezTo>
                    <a:pt x="2965551" y="1167865"/>
                    <a:pt x="2947453" y="1167865"/>
                    <a:pt x="2928403" y="1167865"/>
                  </a:cubicBezTo>
                  <a:cubicBezTo>
                    <a:pt x="2925546" y="1189772"/>
                    <a:pt x="2923641" y="1208822"/>
                    <a:pt x="2922688" y="1231682"/>
                  </a:cubicBezTo>
                  <a:close/>
                  <a:moveTo>
                    <a:pt x="4566703" y="1389797"/>
                  </a:moveTo>
                  <a:cubicBezTo>
                    <a:pt x="4634331" y="1389797"/>
                    <a:pt x="4700053" y="1389797"/>
                    <a:pt x="4764823" y="1389797"/>
                  </a:cubicBezTo>
                  <a:cubicBezTo>
                    <a:pt x="4771491" y="1353602"/>
                    <a:pt x="4759108" y="1338362"/>
                    <a:pt x="4725771" y="1339315"/>
                  </a:cubicBezTo>
                  <a:cubicBezTo>
                    <a:pt x="4684813" y="1340267"/>
                    <a:pt x="4643856" y="1340267"/>
                    <a:pt x="4602898" y="1337409"/>
                  </a:cubicBezTo>
                  <a:cubicBezTo>
                    <a:pt x="4563846" y="1335504"/>
                    <a:pt x="4556226" y="1353602"/>
                    <a:pt x="4566703" y="1389797"/>
                  </a:cubicBezTo>
                  <a:close/>
                  <a:moveTo>
                    <a:pt x="1342491" y="1383129"/>
                  </a:moveTo>
                  <a:cubicBezTo>
                    <a:pt x="1347253" y="1339315"/>
                    <a:pt x="1347253" y="1338362"/>
                    <a:pt x="1313916" y="1337409"/>
                  </a:cubicBezTo>
                  <a:cubicBezTo>
                    <a:pt x="1268196" y="1335504"/>
                    <a:pt x="1222476" y="1336457"/>
                    <a:pt x="1175803" y="1334552"/>
                  </a:cubicBezTo>
                  <a:cubicBezTo>
                    <a:pt x="1143418" y="1333599"/>
                    <a:pt x="1132941" y="1351697"/>
                    <a:pt x="1127226" y="1383129"/>
                  </a:cubicBezTo>
                  <a:cubicBezTo>
                    <a:pt x="1201521" y="1383129"/>
                    <a:pt x="1272006" y="1383129"/>
                    <a:pt x="1342491" y="1383129"/>
                  </a:cubicBezTo>
                  <a:close/>
                </a:path>
              </a:pathLst>
            </a:custGeom>
            <a:solidFill>
              <a:schemeClr val="accent2"/>
            </a:solidFill>
            <a:ln w="9525" cap="flat">
              <a:noFill/>
              <a:prstDash val="solid"/>
              <a:miter/>
            </a:ln>
          </p:spPr>
          <p:txBody>
            <a:bodyPr rtlCol="0" anchor="ctr"/>
            <a:lstStyle/>
            <a:p>
              <a:endParaRPr lang="en-US"/>
            </a:p>
          </p:txBody>
        </p:sp>
        <p:sp>
          <p:nvSpPr>
            <p:cNvPr id="96" name="Freeform: Shape 95">
              <a:extLst>
                <a:ext uri="{FF2B5EF4-FFF2-40B4-BE49-F238E27FC236}">
                  <a16:creationId xmlns="" xmlns:a16="http://schemas.microsoft.com/office/drawing/2014/main" id="{D28B84F7-E38C-4C45-97DF-B9E211E8B4F8}"/>
                </a:ext>
              </a:extLst>
            </p:cNvPr>
            <p:cNvSpPr/>
            <p:nvPr/>
          </p:nvSpPr>
          <p:spPr>
            <a:xfrm>
              <a:off x="1331139" y="4697381"/>
              <a:ext cx="2652368" cy="333742"/>
            </a:xfrm>
            <a:custGeom>
              <a:avLst/>
              <a:gdLst>
                <a:gd name="connsiteX0" fmla="*/ 2048566 w 2652368"/>
                <a:gd name="connsiteY0" fmla="*/ 278539 h 333742"/>
                <a:gd name="connsiteX1" fmla="*/ 2127406 w 2652368"/>
                <a:gd name="connsiteY1" fmla="*/ 281182 h 333742"/>
                <a:gd name="connsiteX2" fmla="*/ 2162660 w 2652368"/>
                <a:gd name="connsiteY2" fmla="*/ 321564 h 333742"/>
                <a:gd name="connsiteX3" fmla="*/ 2156250 w 2652368"/>
                <a:gd name="connsiteY3" fmla="*/ 331178 h 333742"/>
                <a:gd name="connsiteX4" fmla="*/ 1996006 w 2652368"/>
                <a:gd name="connsiteY4" fmla="*/ 329256 h 333742"/>
                <a:gd name="connsiteX5" fmla="*/ 1963316 w 2652368"/>
                <a:gd name="connsiteY5" fmla="*/ 286951 h 333742"/>
                <a:gd name="connsiteX6" fmla="*/ 1969726 w 2652368"/>
                <a:gd name="connsiteY6" fmla="*/ 279260 h 333742"/>
                <a:gd name="connsiteX7" fmla="*/ 2048566 w 2652368"/>
                <a:gd name="connsiteY7" fmla="*/ 278539 h 333742"/>
                <a:gd name="connsiteX8" fmla="*/ 517269 w 2652368"/>
                <a:gd name="connsiteY8" fmla="*/ 277977 h 333742"/>
                <a:gd name="connsiteX9" fmla="*/ 622390 w 2652368"/>
                <a:gd name="connsiteY9" fmla="*/ 277977 h 333742"/>
                <a:gd name="connsiteX10" fmla="*/ 565984 w 2652368"/>
                <a:gd name="connsiteY10" fmla="*/ 333101 h 333742"/>
                <a:gd name="connsiteX11" fmla="*/ 461504 w 2652368"/>
                <a:gd name="connsiteY11" fmla="*/ 333101 h 333742"/>
                <a:gd name="connsiteX12" fmla="*/ 517269 w 2652368"/>
                <a:gd name="connsiteY12" fmla="*/ 277977 h 333742"/>
                <a:gd name="connsiteX13" fmla="*/ 353819 w 2652368"/>
                <a:gd name="connsiteY13" fmla="*/ 277977 h 333742"/>
                <a:gd name="connsiteX14" fmla="*/ 458299 w 2652368"/>
                <a:gd name="connsiteY14" fmla="*/ 277977 h 333742"/>
                <a:gd name="connsiteX15" fmla="*/ 393560 w 2652368"/>
                <a:gd name="connsiteY15" fmla="*/ 333742 h 333742"/>
                <a:gd name="connsiteX16" fmla="*/ 291645 w 2652368"/>
                <a:gd name="connsiteY16" fmla="*/ 333742 h 333742"/>
                <a:gd name="connsiteX17" fmla="*/ 353819 w 2652368"/>
                <a:gd name="connsiteY17" fmla="*/ 277977 h 333742"/>
                <a:gd name="connsiteX18" fmla="*/ 1709408 w 2652368"/>
                <a:gd name="connsiteY18" fmla="*/ 277898 h 333742"/>
                <a:gd name="connsiteX19" fmla="*/ 1776791 w 2652368"/>
                <a:gd name="connsiteY19" fmla="*/ 280541 h 333742"/>
                <a:gd name="connsiteX20" fmla="*/ 1803712 w 2652368"/>
                <a:gd name="connsiteY20" fmla="*/ 320282 h 333742"/>
                <a:gd name="connsiteX21" fmla="*/ 1796661 w 2652368"/>
                <a:gd name="connsiteY21" fmla="*/ 331819 h 333742"/>
                <a:gd name="connsiteX22" fmla="*/ 1663979 w 2652368"/>
                <a:gd name="connsiteY22" fmla="*/ 329897 h 333742"/>
                <a:gd name="connsiteX23" fmla="*/ 1633853 w 2652368"/>
                <a:gd name="connsiteY23" fmla="*/ 278619 h 333742"/>
                <a:gd name="connsiteX24" fmla="*/ 1709408 w 2652368"/>
                <a:gd name="connsiteY24" fmla="*/ 277898 h 333742"/>
                <a:gd name="connsiteX25" fmla="*/ 2225797 w 2652368"/>
                <a:gd name="connsiteY25" fmla="*/ 277657 h 333742"/>
                <a:gd name="connsiteX26" fmla="*/ 2291497 w 2652368"/>
                <a:gd name="connsiteY26" fmla="*/ 280541 h 333742"/>
                <a:gd name="connsiteX27" fmla="*/ 2325469 w 2652368"/>
                <a:gd name="connsiteY27" fmla="*/ 320923 h 333742"/>
                <a:gd name="connsiteX28" fmla="*/ 2319700 w 2652368"/>
                <a:gd name="connsiteY28" fmla="*/ 330537 h 333742"/>
                <a:gd name="connsiteX29" fmla="*/ 2193427 w 2652368"/>
                <a:gd name="connsiteY29" fmla="*/ 328615 h 333742"/>
                <a:gd name="connsiteX30" fmla="*/ 2153687 w 2652368"/>
                <a:gd name="connsiteY30" fmla="*/ 288874 h 333742"/>
                <a:gd name="connsiteX31" fmla="*/ 2160097 w 2652368"/>
                <a:gd name="connsiteY31" fmla="*/ 278618 h 333742"/>
                <a:gd name="connsiteX32" fmla="*/ 2225797 w 2652368"/>
                <a:gd name="connsiteY32" fmla="*/ 277657 h 333742"/>
                <a:gd name="connsiteX33" fmla="*/ 2545325 w 2652368"/>
                <a:gd name="connsiteY33" fmla="*/ 277416 h 333742"/>
                <a:gd name="connsiteX34" fmla="*/ 2608782 w 2652368"/>
                <a:gd name="connsiteY34" fmla="*/ 280541 h 333742"/>
                <a:gd name="connsiteX35" fmla="*/ 2652368 w 2652368"/>
                <a:gd name="connsiteY35" fmla="*/ 320282 h 333742"/>
                <a:gd name="connsiteX36" fmla="*/ 2647881 w 2652368"/>
                <a:gd name="connsiteY36" fmla="*/ 328614 h 333742"/>
                <a:gd name="connsiteX37" fmla="*/ 2511353 w 2652368"/>
                <a:gd name="connsiteY37" fmla="*/ 326691 h 333742"/>
                <a:gd name="connsiteX38" fmla="*/ 2474176 w 2652368"/>
                <a:gd name="connsiteY38" fmla="*/ 278618 h 333742"/>
                <a:gd name="connsiteX39" fmla="*/ 2545325 w 2652368"/>
                <a:gd name="connsiteY39" fmla="*/ 277416 h 333742"/>
                <a:gd name="connsiteX40" fmla="*/ 686487 w 2652368"/>
                <a:gd name="connsiteY40" fmla="*/ 277336 h 333742"/>
                <a:gd name="connsiteX41" fmla="*/ 787762 w 2652368"/>
                <a:gd name="connsiteY41" fmla="*/ 277336 h 333742"/>
                <a:gd name="connsiteX42" fmla="*/ 735202 w 2652368"/>
                <a:gd name="connsiteY42" fmla="*/ 333101 h 333742"/>
                <a:gd name="connsiteX43" fmla="*/ 627517 w 2652368"/>
                <a:gd name="connsiteY43" fmla="*/ 333101 h 333742"/>
                <a:gd name="connsiteX44" fmla="*/ 686487 w 2652368"/>
                <a:gd name="connsiteY44" fmla="*/ 277336 h 333742"/>
                <a:gd name="connsiteX45" fmla="*/ 69226 w 2652368"/>
                <a:gd name="connsiteY45" fmla="*/ 277336 h 333742"/>
                <a:gd name="connsiteX46" fmla="*/ 290363 w 2652368"/>
                <a:gd name="connsiteY46" fmla="*/ 277336 h 333742"/>
                <a:gd name="connsiteX47" fmla="*/ 230111 w 2652368"/>
                <a:gd name="connsiteY47" fmla="*/ 333101 h 333742"/>
                <a:gd name="connsiteX48" fmla="*/ 31408 w 2652368"/>
                <a:gd name="connsiteY48" fmla="*/ 333101 h 333742"/>
                <a:gd name="connsiteX49" fmla="*/ 0 w 2652368"/>
                <a:gd name="connsiteY49" fmla="*/ 331819 h 333742"/>
                <a:gd name="connsiteX50" fmla="*/ 69226 w 2652368"/>
                <a:gd name="connsiteY50" fmla="*/ 277336 h 333742"/>
                <a:gd name="connsiteX51" fmla="*/ 1870534 w 2652368"/>
                <a:gd name="connsiteY51" fmla="*/ 277016 h 333742"/>
                <a:gd name="connsiteX52" fmla="*/ 1935112 w 2652368"/>
                <a:gd name="connsiteY52" fmla="*/ 279900 h 333742"/>
                <a:gd name="connsiteX53" fmla="*/ 1969084 w 2652368"/>
                <a:gd name="connsiteY53" fmla="*/ 320922 h 333742"/>
                <a:gd name="connsiteX54" fmla="*/ 1963315 w 2652368"/>
                <a:gd name="connsiteY54" fmla="*/ 329896 h 333742"/>
                <a:gd name="connsiteX55" fmla="*/ 1827428 w 2652368"/>
                <a:gd name="connsiteY55" fmla="*/ 327974 h 333742"/>
                <a:gd name="connsiteX56" fmla="*/ 1797302 w 2652368"/>
                <a:gd name="connsiteY56" fmla="*/ 277977 h 333742"/>
                <a:gd name="connsiteX57" fmla="*/ 1870534 w 2652368"/>
                <a:gd name="connsiteY57" fmla="*/ 277016 h 333742"/>
                <a:gd name="connsiteX58" fmla="*/ 2384278 w 2652368"/>
                <a:gd name="connsiteY58" fmla="*/ 276775 h 333742"/>
                <a:gd name="connsiteX59" fmla="*/ 2444048 w 2652368"/>
                <a:gd name="connsiteY59" fmla="*/ 279900 h 333742"/>
                <a:gd name="connsiteX60" fmla="*/ 2490200 w 2652368"/>
                <a:gd name="connsiteY60" fmla="*/ 318999 h 333742"/>
                <a:gd name="connsiteX61" fmla="*/ 2484430 w 2652368"/>
                <a:gd name="connsiteY61" fmla="*/ 329255 h 333742"/>
                <a:gd name="connsiteX62" fmla="*/ 2349825 w 2652368"/>
                <a:gd name="connsiteY62" fmla="*/ 327332 h 333742"/>
                <a:gd name="connsiteX63" fmla="*/ 2316494 w 2652368"/>
                <a:gd name="connsiteY63" fmla="*/ 286310 h 333742"/>
                <a:gd name="connsiteX64" fmla="*/ 2323545 w 2652368"/>
                <a:gd name="connsiteY64" fmla="*/ 277977 h 333742"/>
                <a:gd name="connsiteX65" fmla="*/ 2384278 w 2652368"/>
                <a:gd name="connsiteY65" fmla="*/ 276775 h 333742"/>
                <a:gd name="connsiteX66" fmla="*/ 848655 w 2652368"/>
                <a:gd name="connsiteY66" fmla="*/ 276695 h 333742"/>
                <a:gd name="connsiteX67" fmla="*/ 1588985 w 2652368"/>
                <a:gd name="connsiteY67" fmla="*/ 277337 h 333742"/>
                <a:gd name="connsiteX68" fmla="*/ 1630007 w 2652368"/>
                <a:gd name="connsiteY68" fmla="*/ 329897 h 333742"/>
                <a:gd name="connsiteX69" fmla="*/ 799941 w 2652368"/>
                <a:gd name="connsiteY69" fmla="*/ 329897 h 333742"/>
                <a:gd name="connsiteX70" fmla="*/ 848655 w 2652368"/>
                <a:gd name="connsiteY70" fmla="*/ 276695 h 333742"/>
                <a:gd name="connsiteX71" fmla="*/ 1376820 w 2652368"/>
                <a:gd name="connsiteY71" fmla="*/ 216444 h 333742"/>
                <a:gd name="connsiteX72" fmla="*/ 1522963 w 2652368"/>
                <a:gd name="connsiteY72" fmla="*/ 216444 h 333742"/>
                <a:gd name="connsiteX73" fmla="*/ 1530655 w 2652368"/>
                <a:gd name="connsiteY73" fmla="*/ 263235 h 333742"/>
                <a:gd name="connsiteX74" fmla="*/ 1396049 w 2652368"/>
                <a:gd name="connsiteY74" fmla="*/ 261312 h 333742"/>
                <a:gd name="connsiteX75" fmla="*/ 1376820 w 2652368"/>
                <a:gd name="connsiteY75" fmla="*/ 216444 h 333742"/>
                <a:gd name="connsiteX76" fmla="*/ 1768377 w 2652368"/>
                <a:gd name="connsiteY76" fmla="*/ 215322 h 333742"/>
                <a:gd name="connsiteX77" fmla="*/ 1835119 w 2652368"/>
                <a:gd name="connsiteY77" fmla="*/ 217726 h 333742"/>
                <a:gd name="connsiteX78" fmla="*/ 1856913 w 2652368"/>
                <a:gd name="connsiteY78" fmla="*/ 263876 h 333742"/>
                <a:gd name="connsiteX79" fmla="*/ 1728717 w 2652368"/>
                <a:gd name="connsiteY79" fmla="*/ 261953 h 333742"/>
                <a:gd name="connsiteX80" fmla="*/ 1694745 w 2652368"/>
                <a:gd name="connsiteY80" fmla="*/ 227982 h 333742"/>
                <a:gd name="connsiteX81" fmla="*/ 1701155 w 2652368"/>
                <a:gd name="connsiteY81" fmla="*/ 215803 h 333742"/>
                <a:gd name="connsiteX82" fmla="*/ 1768377 w 2652368"/>
                <a:gd name="connsiteY82" fmla="*/ 215322 h 333742"/>
                <a:gd name="connsiteX83" fmla="*/ 2508708 w 2652368"/>
                <a:gd name="connsiteY83" fmla="*/ 214841 h 333742"/>
                <a:gd name="connsiteX84" fmla="*/ 2570963 w 2652368"/>
                <a:gd name="connsiteY84" fmla="*/ 217726 h 333742"/>
                <a:gd name="connsiteX85" fmla="*/ 2610063 w 2652368"/>
                <a:gd name="connsiteY85" fmla="*/ 254261 h 333742"/>
                <a:gd name="connsiteX86" fmla="*/ 2604293 w 2652368"/>
                <a:gd name="connsiteY86" fmla="*/ 263875 h 333742"/>
                <a:gd name="connsiteX87" fmla="*/ 2481867 w 2652368"/>
                <a:gd name="connsiteY87" fmla="*/ 261952 h 333742"/>
                <a:gd name="connsiteX88" fmla="*/ 2441485 w 2652368"/>
                <a:gd name="connsiteY88" fmla="*/ 224776 h 333742"/>
                <a:gd name="connsiteX89" fmla="*/ 2445972 w 2652368"/>
                <a:gd name="connsiteY89" fmla="*/ 215802 h 333742"/>
                <a:gd name="connsiteX90" fmla="*/ 2508708 w 2652368"/>
                <a:gd name="connsiteY90" fmla="*/ 214841 h 333742"/>
                <a:gd name="connsiteX91" fmla="*/ 1545398 w 2652368"/>
                <a:gd name="connsiteY91" fmla="*/ 214521 h 333742"/>
                <a:gd name="connsiteX92" fmla="*/ 1666542 w 2652368"/>
                <a:gd name="connsiteY92" fmla="*/ 215161 h 333742"/>
                <a:gd name="connsiteX93" fmla="*/ 1690900 w 2652368"/>
                <a:gd name="connsiteY93" fmla="*/ 263875 h 333742"/>
                <a:gd name="connsiteX94" fmla="*/ 1562063 w 2652368"/>
                <a:gd name="connsiteY94" fmla="*/ 261953 h 333742"/>
                <a:gd name="connsiteX95" fmla="*/ 1536424 w 2652368"/>
                <a:gd name="connsiteY95" fmla="*/ 223494 h 333742"/>
                <a:gd name="connsiteX96" fmla="*/ 1545398 w 2652368"/>
                <a:gd name="connsiteY96" fmla="*/ 214521 h 333742"/>
                <a:gd name="connsiteX97" fmla="*/ 2351028 w 2652368"/>
                <a:gd name="connsiteY97" fmla="*/ 214200 h 333742"/>
                <a:gd name="connsiteX98" fmla="*/ 2412001 w 2652368"/>
                <a:gd name="connsiteY98" fmla="*/ 217085 h 333742"/>
                <a:gd name="connsiteX99" fmla="*/ 2449178 w 2652368"/>
                <a:gd name="connsiteY99" fmla="*/ 254260 h 333742"/>
                <a:gd name="connsiteX100" fmla="*/ 2443409 w 2652368"/>
                <a:gd name="connsiteY100" fmla="*/ 263875 h 333742"/>
                <a:gd name="connsiteX101" fmla="*/ 2322905 w 2652368"/>
                <a:gd name="connsiteY101" fmla="*/ 261953 h 333742"/>
                <a:gd name="connsiteX102" fmla="*/ 2283805 w 2652368"/>
                <a:gd name="connsiteY102" fmla="*/ 226058 h 333742"/>
                <a:gd name="connsiteX103" fmla="*/ 2289574 w 2652368"/>
                <a:gd name="connsiteY103" fmla="*/ 215161 h 333742"/>
                <a:gd name="connsiteX104" fmla="*/ 2351028 w 2652368"/>
                <a:gd name="connsiteY104" fmla="*/ 214200 h 333742"/>
                <a:gd name="connsiteX105" fmla="*/ 2136460 w 2652368"/>
                <a:gd name="connsiteY105" fmla="*/ 214040 h 333742"/>
                <a:gd name="connsiteX106" fmla="*/ 2251756 w 2652368"/>
                <a:gd name="connsiteY106" fmla="*/ 216444 h 333742"/>
                <a:gd name="connsiteX107" fmla="*/ 2290855 w 2652368"/>
                <a:gd name="connsiteY107" fmla="*/ 252979 h 333742"/>
                <a:gd name="connsiteX108" fmla="*/ 2285087 w 2652368"/>
                <a:gd name="connsiteY108" fmla="*/ 263876 h 333742"/>
                <a:gd name="connsiteX109" fmla="*/ 2203682 w 2652368"/>
                <a:gd name="connsiteY109" fmla="*/ 263876 h 333742"/>
                <a:gd name="connsiteX110" fmla="*/ 2069718 w 2652368"/>
                <a:gd name="connsiteY110" fmla="*/ 263876 h 333742"/>
                <a:gd name="connsiteX111" fmla="*/ 2019722 w 2652368"/>
                <a:gd name="connsiteY111" fmla="*/ 214521 h 333742"/>
                <a:gd name="connsiteX112" fmla="*/ 2136460 w 2652368"/>
                <a:gd name="connsiteY112" fmla="*/ 214040 h 333742"/>
                <a:gd name="connsiteX113" fmla="*/ 1288205 w 2652368"/>
                <a:gd name="connsiteY113" fmla="*/ 214040 h 333742"/>
                <a:gd name="connsiteX114" fmla="*/ 1353104 w 2652368"/>
                <a:gd name="connsiteY114" fmla="*/ 216444 h 333742"/>
                <a:gd name="connsiteX115" fmla="*/ 1374898 w 2652368"/>
                <a:gd name="connsiteY115" fmla="*/ 263876 h 333742"/>
                <a:gd name="connsiteX116" fmla="*/ 1238369 w 2652368"/>
                <a:gd name="connsiteY116" fmla="*/ 263235 h 333742"/>
                <a:gd name="connsiteX117" fmla="*/ 1220421 w 2652368"/>
                <a:gd name="connsiteY117" fmla="*/ 214521 h 333742"/>
                <a:gd name="connsiteX118" fmla="*/ 1288205 w 2652368"/>
                <a:gd name="connsiteY118" fmla="*/ 214040 h 333742"/>
                <a:gd name="connsiteX119" fmla="*/ 1100560 w 2652368"/>
                <a:gd name="connsiteY119" fmla="*/ 213880 h 333742"/>
                <a:gd name="connsiteX120" fmla="*/ 1200551 w 2652368"/>
                <a:gd name="connsiteY120" fmla="*/ 213880 h 333742"/>
                <a:gd name="connsiteX121" fmla="*/ 1164657 w 2652368"/>
                <a:gd name="connsiteY121" fmla="*/ 264517 h 333742"/>
                <a:gd name="connsiteX122" fmla="*/ 1060818 w 2652368"/>
                <a:gd name="connsiteY122" fmla="*/ 264517 h 333742"/>
                <a:gd name="connsiteX123" fmla="*/ 1100560 w 2652368"/>
                <a:gd name="connsiteY123" fmla="*/ 213880 h 333742"/>
                <a:gd name="connsiteX124" fmla="*/ 937110 w 2652368"/>
                <a:gd name="connsiteY124" fmla="*/ 213880 h 333742"/>
                <a:gd name="connsiteX125" fmla="*/ 1040948 w 2652368"/>
                <a:gd name="connsiteY125" fmla="*/ 213880 h 333742"/>
                <a:gd name="connsiteX126" fmla="*/ 1000567 w 2652368"/>
                <a:gd name="connsiteY126" fmla="*/ 263876 h 333742"/>
                <a:gd name="connsiteX127" fmla="*/ 899292 w 2652368"/>
                <a:gd name="connsiteY127" fmla="*/ 263876 h 333742"/>
                <a:gd name="connsiteX128" fmla="*/ 937110 w 2652368"/>
                <a:gd name="connsiteY128" fmla="*/ 213880 h 333742"/>
                <a:gd name="connsiteX129" fmla="*/ 778146 w 2652368"/>
                <a:gd name="connsiteY129" fmla="*/ 213880 h 333742"/>
                <a:gd name="connsiteX130" fmla="*/ 878780 w 2652368"/>
                <a:gd name="connsiteY130" fmla="*/ 213880 h 333742"/>
                <a:gd name="connsiteX131" fmla="*/ 840322 w 2652368"/>
                <a:gd name="connsiteY131" fmla="*/ 263876 h 333742"/>
                <a:gd name="connsiteX132" fmla="*/ 733278 w 2652368"/>
                <a:gd name="connsiteY132" fmla="*/ 263876 h 333742"/>
                <a:gd name="connsiteX133" fmla="*/ 778146 w 2652368"/>
                <a:gd name="connsiteY133" fmla="*/ 213880 h 333742"/>
                <a:gd name="connsiteX134" fmla="*/ 616620 w 2652368"/>
                <a:gd name="connsiteY134" fmla="*/ 213880 h 333742"/>
                <a:gd name="connsiteX135" fmla="*/ 721099 w 2652368"/>
                <a:gd name="connsiteY135" fmla="*/ 213880 h 333742"/>
                <a:gd name="connsiteX136" fmla="*/ 674308 w 2652368"/>
                <a:gd name="connsiteY136" fmla="*/ 263876 h 333742"/>
                <a:gd name="connsiteX137" fmla="*/ 569188 w 2652368"/>
                <a:gd name="connsiteY137" fmla="*/ 263876 h 333742"/>
                <a:gd name="connsiteX138" fmla="*/ 616620 w 2652368"/>
                <a:gd name="connsiteY138" fmla="*/ 213880 h 333742"/>
                <a:gd name="connsiteX139" fmla="*/ 455094 w 2652368"/>
                <a:gd name="connsiteY139" fmla="*/ 213880 h 333742"/>
                <a:gd name="connsiteX140" fmla="*/ 560215 w 2652368"/>
                <a:gd name="connsiteY140" fmla="*/ 213880 h 333742"/>
                <a:gd name="connsiteX141" fmla="*/ 508936 w 2652368"/>
                <a:gd name="connsiteY141" fmla="*/ 263876 h 333742"/>
                <a:gd name="connsiteX142" fmla="*/ 403816 w 2652368"/>
                <a:gd name="connsiteY142" fmla="*/ 263876 h 333742"/>
                <a:gd name="connsiteX143" fmla="*/ 455094 w 2652368"/>
                <a:gd name="connsiteY143" fmla="*/ 213880 h 333742"/>
                <a:gd name="connsiteX144" fmla="*/ 1923254 w 2652368"/>
                <a:gd name="connsiteY144" fmla="*/ 213559 h 333742"/>
                <a:gd name="connsiteX145" fmla="*/ 1985109 w 2652368"/>
                <a:gd name="connsiteY145" fmla="*/ 216443 h 333742"/>
                <a:gd name="connsiteX146" fmla="*/ 2017799 w 2652368"/>
                <a:gd name="connsiteY146" fmla="*/ 254261 h 333742"/>
                <a:gd name="connsiteX147" fmla="*/ 2009466 w 2652368"/>
                <a:gd name="connsiteY147" fmla="*/ 263875 h 333742"/>
                <a:gd name="connsiteX148" fmla="*/ 1888321 w 2652368"/>
                <a:gd name="connsiteY148" fmla="*/ 261953 h 333742"/>
                <a:gd name="connsiteX149" fmla="*/ 1854349 w 2652368"/>
                <a:gd name="connsiteY149" fmla="*/ 223494 h 333742"/>
                <a:gd name="connsiteX150" fmla="*/ 1861400 w 2652368"/>
                <a:gd name="connsiteY150" fmla="*/ 214520 h 333742"/>
                <a:gd name="connsiteX151" fmla="*/ 1923254 w 2652368"/>
                <a:gd name="connsiteY151" fmla="*/ 213559 h 333742"/>
                <a:gd name="connsiteX152" fmla="*/ 292926 w 2652368"/>
                <a:gd name="connsiteY152" fmla="*/ 212598 h 333742"/>
                <a:gd name="connsiteX153" fmla="*/ 398047 w 2652368"/>
                <a:gd name="connsiteY153" fmla="*/ 213239 h 333742"/>
                <a:gd name="connsiteX154" fmla="*/ 342282 w 2652368"/>
                <a:gd name="connsiteY154" fmla="*/ 263876 h 333742"/>
                <a:gd name="connsiteX155" fmla="*/ 236520 w 2652368"/>
                <a:gd name="connsiteY155" fmla="*/ 263876 h 333742"/>
                <a:gd name="connsiteX156" fmla="*/ 292926 w 2652368"/>
                <a:gd name="connsiteY156" fmla="*/ 212598 h 333742"/>
                <a:gd name="connsiteX157" fmla="*/ 109606 w 2652368"/>
                <a:gd name="connsiteY157" fmla="*/ 212597 h 333742"/>
                <a:gd name="connsiteX158" fmla="*/ 233956 w 2652368"/>
                <a:gd name="connsiteY158" fmla="*/ 213239 h 333742"/>
                <a:gd name="connsiteX159" fmla="*/ 179473 w 2652368"/>
                <a:gd name="connsiteY159" fmla="*/ 263235 h 333742"/>
                <a:gd name="connsiteX160" fmla="*/ 40381 w 2652368"/>
                <a:gd name="connsiteY160" fmla="*/ 263875 h 333742"/>
                <a:gd name="connsiteX161" fmla="*/ 109606 w 2652368"/>
                <a:gd name="connsiteY161" fmla="*/ 212597 h 333742"/>
                <a:gd name="connsiteX162" fmla="*/ 1309518 w 2652368"/>
                <a:gd name="connsiteY162" fmla="*/ 157473 h 333742"/>
                <a:gd name="connsiteX163" fmla="*/ 1444123 w 2652368"/>
                <a:gd name="connsiteY163" fmla="*/ 157473 h 333742"/>
                <a:gd name="connsiteX164" fmla="*/ 1450533 w 2652368"/>
                <a:gd name="connsiteY164" fmla="*/ 196574 h 333742"/>
                <a:gd name="connsiteX165" fmla="*/ 1309518 w 2652368"/>
                <a:gd name="connsiteY165" fmla="*/ 196574 h 333742"/>
                <a:gd name="connsiteX166" fmla="*/ 1309518 w 2652368"/>
                <a:gd name="connsiteY166" fmla="*/ 157473 h 333742"/>
                <a:gd name="connsiteX167" fmla="*/ 2473775 w 2652368"/>
                <a:gd name="connsiteY167" fmla="*/ 156753 h 333742"/>
                <a:gd name="connsiteX168" fmla="*/ 2535710 w 2652368"/>
                <a:gd name="connsiteY168" fmla="*/ 159396 h 333742"/>
                <a:gd name="connsiteX169" fmla="*/ 2573528 w 2652368"/>
                <a:gd name="connsiteY169" fmla="*/ 199779 h 333742"/>
                <a:gd name="connsiteX170" fmla="*/ 2441486 w 2652368"/>
                <a:gd name="connsiteY170" fmla="*/ 198497 h 333742"/>
                <a:gd name="connsiteX171" fmla="*/ 2408155 w 2652368"/>
                <a:gd name="connsiteY171" fmla="*/ 165806 h 333742"/>
                <a:gd name="connsiteX172" fmla="*/ 2411360 w 2652368"/>
                <a:gd name="connsiteY172" fmla="*/ 157474 h 333742"/>
                <a:gd name="connsiteX173" fmla="*/ 2473775 w 2652368"/>
                <a:gd name="connsiteY173" fmla="*/ 156753 h 333742"/>
                <a:gd name="connsiteX174" fmla="*/ 1679283 w 2652368"/>
                <a:gd name="connsiteY174" fmla="*/ 156352 h 333742"/>
                <a:gd name="connsiteX175" fmla="*/ 1741538 w 2652368"/>
                <a:gd name="connsiteY175" fmla="*/ 158756 h 333742"/>
                <a:gd name="connsiteX176" fmla="*/ 1767818 w 2652368"/>
                <a:gd name="connsiteY176" fmla="*/ 200420 h 333742"/>
                <a:gd name="connsiteX177" fmla="*/ 1637699 w 2652368"/>
                <a:gd name="connsiteY177" fmla="*/ 199138 h 333742"/>
                <a:gd name="connsiteX178" fmla="*/ 1610137 w 2652368"/>
                <a:gd name="connsiteY178" fmla="*/ 167088 h 333742"/>
                <a:gd name="connsiteX179" fmla="*/ 1616547 w 2652368"/>
                <a:gd name="connsiteY179" fmla="*/ 156833 h 333742"/>
                <a:gd name="connsiteX180" fmla="*/ 1679283 w 2652368"/>
                <a:gd name="connsiteY180" fmla="*/ 156352 h 333742"/>
                <a:gd name="connsiteX181" fmla="*/ 1831836 w 2652368"/>
                <a:gd name="connsiteY181" fmla="*/ 156112 h 333742"/>
                <a:gd name="connsiteX182" fmla="*/ 1892808 w 2652368"/>
                <a:gd name="connsiteY182" fmla="*/ 158755 h 333742"/>
                <a:gd name="connsiteX183" fmla="*/ 1919089 w 2652368"/>
                <a:gd name="connsiteY183" fmla="*/ 194009 h 333742"/>
                <a:gd name="connsiteX184" fmla="*/ 1909474 w 2652368"/>
                <a:gd name="connsiteY184" fmla="*/ 201059 h 333742"/>
                <a:gd name="connsiteX185" fmla="*/ 1811404 w 2652368"/>
                <a:gd name="connsiteY185" fmla="*/ 201059 h 333742"/>
                <a:gd name="connsiteX186" fmla="*/ 1770382 w 2652368"/>
                <a:gd name="connsiteY186" fmla="*/ 156833 h 333742"/>
                <a:gd name="connsiteX187" fmla="*/ 1831836 w 2652368"/>
                <a:gd name="connsiteY187" fmla="*/ 156112 h 333742"/>
                <a:gd name="connsiteX188" fmla="*/ 1525127 w 2652368"/>
                <a:gd name="connsiteY188" fmla="*/ 154830 h 333742"/>
                <a:gd name="connsiteX189" fmla="*/ 1585139 w 2652368"/>
                <a:gd name="connsiteY189" fmla="*/ 157473 h 333742"/>
                <a:gd name="connsiteX190" fmla="*/ 1610137 w 2652368"/>
                <a:gd name="connsiteY190" fmla="*/ 192086 h 333742"/>
                <a:gd name="connsiteX191" fmla="*/ 1603727 w 2652368"/>
                <a:gd name="connsiteY191" fmla="*/ 200419 h 333742"/>
                <a:gd name="connsiteX192" fmla="*/ 1480018 w 2652368"/>
                <a:gd name="connsiteY192" fmla="*/ 198495 h 333742"/>
                <a:gd name="connsiteX193" fmla="*/ 1456943 w 2652368"/>
                <a:gd name="connsiteY193" fmla="*/ 163883 h 333742"/>
                <a:gd name="connsiteX194" fmla="*/ 1464635 w 2652368"/>
                <a:gd name="connsiteY194" fmla="*/ 155551 h 333742"/>
                <a:gd name="connsiteX195" fmla="*/ 1525127 w 2652368"/>
                <a:gd name="connsiteY195" fmla="*/ 154830 h 333742"/>
                <a:gd name="connsiteX196" fmla="*/ 2131653 w 2652368"/>
                <a:gd name="connsiteY196" fmla="*/ 154509 h 333742"/>
                <a:gd name="connsiteX197" fmla="*/ 2188299 w 2652368"/>
                <a:gd name="connsiteY197" fmla="*/ 156832 h 333742"/>
                <a:gd name="connsiteX198" fmla="*/ 2228681 w 2652368"/>
                <a:gd name="connsiteY198" fmla="*/ 186958 h 333742"/>
                <a:gd name="connsiteX199" fmla="*/ 2223553 w 2652368"/>
                <a:gd name="connsiteY199" fmla="*/ 198496 h 333742"/>
                <a:gd name="connsiteX200" fmla="*/ 2093434 w 2652368"/>
                <a:gd name="connsiteY200" fmla="*/ 196573 h 333742"/>
                <a:gd name="connsiteX201" fmla="*/ 2067795 w 2652368"/>
                <a:gd name="connsiteY201" fmla="*/ 155550 h 333742"/>
                <a:gd name="connsiteX202" fmla="*/ 2131653 w 2652368"/>
                <a:gd name="connsiteY202" fmla="*/ 154509 h 333742"/>
                <a:gd name="connsiteX203" fmla="*/ 1981184 w 2652368"/>
                <a:gd name="connsiteY203" fmla="*/ 154509 h 333742"/>
                <a:gd name="connsiteX204" fmla="*/ 2037670 w 2652368"/>
                <a:gd name="connsiteY204" fmla="*/ 156832 h 333742"/>
                <a:gd name="connsiteX205" fmla="*/ 2074206 w 2652368"/>
                <a:gd name="connsiteY205" fmla="*/ 189521 h 333742"/>
                <a:gd name="connsiteX206" fmla="*/ 2067796 w 2652368"/>
                <a:gd name="connsiteY206" fmla="*/ 199777 h 333742"/>
                <a:gd name="connsiteX207" fmla="*/ 1945369 w 2652368"/>
                <a:gd name="connsiteY207" fmla="*/ 197854 h 333742"/>
                <a:gd name="connsiteX208" fmla="*/ 1916525 w 2652368"/>
                <a:gd name="connsiteY208" fmla="*/ 163883 h 333742"/>
                <a:gd name="connsiteX209" fmla="*/ 1924217 w 2652368"/>
                <a:gd name="connsiteY209" fmla="*/ 155550 h 333742"/>
                <a:gd name="connsiteX210" fmla="*/ 1981184 w 2652368"/>
                <a:gd name="connsiteY210" fmla="*/ 154509 h 333742"/>
                <a:gd name="connsiteX211" fmla="*/ 1190296 w 2652368"/>
                <a:gd name="connsiteY211" fmla="*/ 154268 h 333742"/>
                <a:gd name="connsiteX212" fmla="*/ 1257599 w 2652368"/>
                <a:gd name="connsiteY212" fmla="*/ 154910 h 333742"/>
                <a:gd name="connsiteX213" fmla="*/ 1289006 w 2652368"/>
                <a:gd name="connsiteY213" fmla="*/ 198496 h 333742"/>
                <a:gd name="connsiteX214" fmla="*/ 1156965 w 2652368"/>
                <a:gd name="connsiteY214" fmla="*/ 198496 h 333742"/>
                <a:gd name="connsiteX215" fmla="*/ 1190296 w 2652368"/>
                <a:gd name="connsiteY215" fmla="*/ 154268 h 333742"/>
                <a:gd name="connsiteX216" fmla="*/ 1039666 w 2652368"/>
                <a:gd name="connsiteY216" fmla="*/ 152987 h 333742"/>
                <a:gd name="connsiteX217" fmla="*/ 1122351 w 2652368"/>
                <a:gd name="connsiteY217" fmla="*/ 154909 h 333742"/>
                <a:gd name="connsiteX218" fmla="*/ 1137735 w 2652368"/>
                <a:gd name="connsiteY218" fmla="*/ 175420 h 333742"/>
                <a:gd name="connsiteX219" fmla="*/ 1121710 w 2652368"/>
                <a:gd name="connsiteY219" fmla="*/ 199137 h 333742"/>
                <a:gd name="connsiteX220" fmla="*/ 998002 w 2652368"/>
                <a:gd name="connsiteY220" fmla="*/ 200418 h 333742"/>
                <a:gd name="connsiteX221" fmla="*/ 1039666 w 2652368"/>
                <a:gd name="connsiteY221" fmla="*/ 152987 h 333742"/>
                <a:gd name="connsiteX222" fmla="*/ 879422 w 2652368"/>
                <a:gd name="connsiteY222" fmla="*/ 152987 h 333742"/>
                <a:gd name="connsiteX223" fmla="*/ 981978 w 2652368"/>
                <a:gd name="connsiteY223" fmla="*/ 152987 h 333742"/>
                <a:gd name="connsiteX224" fmla="*/ 945442 w 2652368"/>
                <a:gd name="connsiteY224" fmla="*/ 201701 h 333742"/>
                <a:gd name="connsiteX225" fmla="*/ 844168 w 2652368"/>
                <a:gd name="connsiteY225" fmla="*/ 201060 h 333742"/>
                <a:gd name="connsiteX226" fmla="*/ 879422 w 2652368"/>
                <a:gd name="connsiteY226" fmla="*/ 152987 h 333742"/>
                <a:gd name="connsiteX227" fmla="*/ 727509 w 2652368"/>
                <a:gd name="connsiteY227" fmla="*/ 152346 h 333742"/>
                <a:gd name="connsiteX228" fmla="*/ 828143 w 2652368"/>
                <a:gd name="connsiteY228" fmla="*/ 152988 h 333742"/>
                <a:gd name="connsiteX229" fmla="*/ 786479 w 2652368"/>
                <a:gd name="connsiteY229" fmla="*/ 201060 h 333742"/>
                <a:gd name="connsiteX230" fmla="*/ 684564 w 2652368"/>
                <a:gd name="connsiteY230" fmla="*/ 200419 h 333742"/>
                <a:gd name="connsiteX231" fmla="*/ 727509 w 2652368"/>
                <a:gd name="connsiteY231" fmla="*/ 152346 h 333742"/>
                <a:gd name="connsiteX232" fmla="*/ 136528 w 2652368"/>
                <a:gd name="connsiteY232" fmla="*/ 152346 h 333742"/>
                <a:gd name="connsiteX233" fmla="*/ 351896 w 2652368"/>
                <a:gd name="connsiteY233" fmla="*/ 152346 h 333742"/>
                <a:gd name="connsiteX234" fmla="*/ 295491 w 2652368"/>
                <a:gd name="connsiteY234" fmla="*/ 201060 h 333742"/>
                <a:gd name="connsiteX235" fmla="*/ 79481 w 2652368"/>
                <a:gd name="connsiteY235" fmla="*/ 200418 h 333742"/>
                <a:gd name="connsiteX236" fmla="*/ 136528 w 2652368"/>
                <a:gd name="connsiteY236" fmla="*/ 152346 h 333742"/>
                <a:gd name="connsiteX237" fmla="*/ 570471 w 2652368"/>
                <a:gd name="connsiteY237" fmla="*/ 151705 h 333742"/>
                <a:gd name="connsiteX238" fmla="*/ 673027 w 2652368"/>
                <a:gd name="connsiteY238" fmla="*/ 152346 h 333742"/>
                <a:gd name="connsiteX239" fmla="*/ 623671 w 2652368"/>
                <a:gd name="connsiteY239" fmla="*/ 200419 h 333742"/>
                <a:gd name="connsiteX240" fmla="*/ 523679 w 2652368"/>
                <a:gd name="connsiteY240" fmla="*/ 199778 h 333742"/>
                <a:gd name="connsiteX241" fmla="*/ 570471 w 2652368"/>
                <a:gd name="connsiteY241" fmla="*/ 151705 h 333742"/>
                <a:gd name="connsiteX242" fmla="*/ 415353 w 2652368"/>
                <a:gd name="connsiteY242" fmla="*/ 151704 h 333742"/>
                <a:gd name="connsiteX243" fmla="*/ 517910 w 2652368"/>
                <a:gd name="connsiteY243" fmla="*/ 152345 h 333742"/>
                <a:gd name="connsiteX244" fmla="*/ 467913 w 2652368"/>
                <a:gd name="connsiteY244" fmla="*/ 201059 h 333742"/>
                <a:gd name="connsiteX245" fmla="*/ 365357 w 2652368"/>
                <a:gd name="connsiteY245" fmla="*/ 200418 h 333742"/>
                <a:gd name="connsiteX246" fmla="*/ 415353 w 2652368"/>
                <a:gd name="connsiteY246" fmla="*/ 151704 h 333742"/>
                <a:gd name="connsiteX247" fmla="*/ 1239010 w 2652368"/>
                <a:gd name="connsiteY247" fmla="*/ 101067 h 333742"/>
                <a:gd name="connsiteX248" fmla="*/ 1370411 w 2652368"/>
                <a:gd name="connsiteY248" fmla="*/ 101067 h 333742"/>
                <a:gd name="connsiteX249" fmla="*/ 1372334 w 2652368"/>
                <a:gd name="connsiteY249" fmla="*/ 139526 h 333742"/>
                <a:gd name="connsiteX250" fmla="*/ 1239010 w 2652368"/>
                <a:gd name="connsiteY250" fmla="*/ 139526 h 333742"/>
                <a:gd name="connsiteX251" fmla="*/ 1239010 w 2652368"/>
                <a:gd name="connsiteY251" fmla="*/ 101067 h 333742"/>
                <a:gd name="connsiteX252" fmla="*/ 1088380 w 2652368"/>
                <a:gd name="connsiteY252" fmla="*/ 100426 h 333742"/>
                <a:gd name="connsiteX253" fmla="*/ 1220421 w 2652368"/>
                <a:gd name="connsiteY253" fmla="*/ 100426 h 333742"/>
                <a:gd name="connsiteX254" fmla="*/ 1220421 w 2652368"/>
                <a:gd name="connsiteY254" fmla="*/ 138885 h 333742"/>
                <a:gd name="connsiteX255" fmla="*/ 1083894 w 2652368"/>
                <a:gd name="connsiteY255" fmla="*/ 138885 h 333742"/>
                <a:gd name="connsiteX256" fmla="*/ 1088380 w 2652368"/>
                <a:gd name="connsiteY256" fmla="*/ 100426 h 333742"/>
                <a:gd name="connsiteX257" fmla="*/ 2437240 w 2652368"/>
                <a:gd name="connsiteY257" fmla="*/ 99385 h 333742"/>
                <a:gd name="connsiteX258" fmla="*/ 2493405 w 2652368"/>
                <a:gd name="connsiteY258" fmla="*/ 101708 h 333742"/>
                <a:gd name="connsiteX259" fmla="*/ 2530582 w 2652368"/>
                <a:gd name="connsiteY259" fmla="*/ 133757 h 333742"/>
                <a:gd name="connsiteX260" fmla="*/ 2526095 w 2652368"/>
                <a:gd name="connsiteY260" fmla="*/ 142090 h 333742"/>
                <a:gd name="connsiteX261" fmla="*/ 2409437 w 2652368"/>
                <a:gd name="connsiteY261" fmla="*/ 140809 h 333742"/>
                <a:gd name="connsiteX262" fmla="*/ 2376106 w 2652368"/>
                <a:gd name="connsiteY262" fmla="*/ 109400 h 333742"/>
                <a:gd name="connsiteX263" fmla="*/ 2380593 w 2652368"/>
                <a:gd name="connsiteY263" fmla="*/ 100426 h 333742"/>
                <a:gd name="connsiteX264" fmla="*/ 2437240 w 2652368"/>
                <a:gd name="connsiteY264" fmla="*/ 99385 h 333742"/>
                <a:gd name="connsiteX265" fmla="*/ 1595314 w 2652368"/>
                <a:gd name="connsiteY265" fmla="*/ 99225 h 333742"/>
                <a:gd name="connsiteX266" fmla="*/ 1655005 w 2652368"/>
                <a:gd name="connsiteY266" fmla="*/ 101067 h 333742"/>
                <a:gd name="connsiteX267" fmla="*/ 1678721 w 2652368"/>
                <a:gd name="connsiteY267" fmla="*/ 133116 h 333742"/>
                <a:gd name="connsiteX268" fmla="*/ 1672952 w 2652368"/>
                <a:gd name="connsiteY268" fmla="*/ 141450 h 333742"/>
                <a:gd name="connsiteX269" fmla="*/ 1553089 w 2652368"/>
                <a:gd name="connsiteY269" fmla="*/ 140168 h 333742"/>
                <a:gd name="connsiteX270" fmla="*/ 1527450 w 2652368"/>
                <a:gd name="connsiteY270" fmla="*/ 99785 h 333742"/>
                <a:gd name="connsiteX271" fmla="*/ 1595314 w 2652368"/>
                <a:gd name="connsiteY271" fmla="*/ 99225 h 333742"/>
                <a:gd name="connsiteX272" fmla="*/ 1447969 w 2652368"/>
                <a:gd name="connsiteY272" fmla="*/ 99225 h 333742"/>
                <a:gd name="connsiteX273" fmla="*/ 1507580 w 2652368"/>
                <a:gd name="connsiteY273" fmla="*/ 101067 h 333742"/>
                <a:gd name="connsiteX274" fmla="*/ 1532578 w 2652368"/>
                <a:gd name="connsiteY274" fmla="*/ 142090 h 333742"/>
                <a:gd name="connsiteX275" fmla="*/ 1404382 w 2652368"/>
                <a:gd name="connsiteY275" fmla="*/ 140808 h 333742"/>
                <a:gd name="connsiteX276" fmla="*/ 1381307 w 2652368"/>
                <a:gd name="connsiteY276" fmla="*/ 109400 h 333742"/>
                <a:gd name="connsiteX277" fmla="*/ 1388358 w 2652368"/>
                <a:gd name="connsiteY277" fmla="*/ 99785 h 333742"/>
                <a:gd name="connsiteX278" fmla="*/ 1447969 w 2652368"/>
                <a:gd name="connsiteY278" fmla="*/ 99225 h 333742"/>
                <a:gd name="connsiteX279" fmla="*/ 2138303 w 2652368"/>
                <a:gd name="connsiteY279" fmla="*/ 99144 h 333742"/>
                <a:gd name="connsiteX280" fmla="*/ 2264575 w 2652368"/>
                <a:gd name="connsiteY280" fmla="*/ 99144 h 333742"/>
                <a:gd name="connsiteX281" fmla="*/ 2408156 w 2652368"/>
                <a:gd name="connsiteY281" fmla="*/ 186318 h 333742"/>
                <a:gd name="connsiteX282" fmla="*/ 2415206 w 2652368"/>
                <a:gd name="connsiteY282" fmla="*/ 202342 h 333742"/>
                <a:gd name="connsiteX283" fmla="*/ 2262011 w 2652368"/>
                <a:gd name="connsiteY283" fmla="*/ 201060 h 333742"/>
                <a:gd name="connsiteX284" fmla="*/ 2238296 w 2652368"/>
                <a:gd name="connsiteY284" fmla="*/ 174780 h 333742"/>
                <a:gd name="connsiteX285" fmla="*/ 2185735 w 2652368"/>
                <a:gd name="connsiteY285" fmla="*/ 141449 h 333742"/>
                <a:gd name="connsiteX286" fmla="*/ 2138303 w 2652368"/>
                <a:gd name="connsiteY286" fmla="*/ 99144 h 333742"/>
                <a:gd name="connsiteX287" fmla="*/ 2041435 w 2652368"/>
                <a:gd name="connsiteY287" fmla="*/ 98984 h 333742"/>
                <a:gd name="connsiteX288" fmla="*/ 2099203 w 2652368"/>
                <a:gd name="connsiteY288" fmla="*/ 101067 h 333742"/>
                <a:gd name="connsiteX289" fmla="*/ 2128688 w 2652368"/>
                <a:gd name="connsiteY289" fmla="*/ 131835 h 333742"/>
                <a:gd name="connsiteX290" fmla="*/ 2122919 w 2652368"/>
                <a:gd name="connsiteY290" fmla="*/ 142090 h 333742"/>
                <a:gd name="connsiteX291" fmla="*/ 2008824 w 2652368"/>
                <a:gd name="connsiteY291" fmla="*/ 140808 h 333742"/>
                <a:gd name="connsiteX292" fmla="*/ 1977417 w 2652368"/>
                <a:gd name="connsiteY292" fmla="*/ 109400 h 333742"/>
                <a:gd name="connsiteX293" fmla="*/ 1983185 w 2652368"/>
                <a:gd name="connsiteY293" fmla="*/ 99785 h 333742"/>
                <a:gd name="connsiteX294" fmla="*/ 2041435 w 2652368"/>
                <a:gd name="connsiteY294" fmla="*/ 98984 h 333742"/>
                <a:gd name="connsiteX295" fmla="*/ 1892487 w 2652368"/>
                <a:gd name="connsiteY295" fmla="*/ 98984 h 333742"/>
                <a:gd name="connsiteX296" fmla="*/ 1949214 w 2652368"/>
                <a:gd name="connsiteY296" fmla="*/ 101067 h 333742"/>
                <a:gd name="connsiteX297" fmla="*/ 1979981 w 2652368"/>
                <a:gd name="connsiteY297" fmla="*/ 132476 h 333742"/>
                <a:gd name="connsiteX298" fmla="*/ 1971648 w 2652368"/>
                <a:gd name="connsiteY298" fmla="*/ 142090 h 333742"/>
                <a:gd name="connsiteX299" fmla="*/ 1860759 w 2652368"/>
                <a:gd name="connsiteY299" fmla="*/ 140808 h 333742"/>
                <a:gd name="connsiteX300" fmla="*/ 1828710 w 2652368"/>
                <a:gd name="connsiteY300" fmla="*/ 110041 h 333742"/>
                <a:gd name="connsiteX301" fmla="*/ 1835761 w 2652368"/>
                <a:gd name="connsiteY301" fmla="*/ 99785 h 333742"/>
                <a:gd name="connsiteX302" fmla="*/ 1892487 w 2652368"/>
                <a:gd name="connsiteY302" fmla="*/ 98984 h 333742"/>
                <a:gd name="connsiteX303" fmla="*/ 1744021 w 2652368"/>
                <a:gd name="connsiteY303" fmla="*/ 98343 h 333742"/>
                <a:gd name="connsiteX304" fmla="*/ 1799225 w 2652368"/>
                <a:gd name="connsiteY304" fmla="*/ 100426 h 333742"/>
                <a:gd name="connsiteX305" fmla="*/ 1828710 w 2652368"/>
                <a:gd name="connsiteY305" fmla="*/ 130553 h 333742"/>
                <a:gd name="connsiteX306" fmla="*/ 1822300 w 2652368"/>
                <a:gd name="connsiteY306" fmla="*/ 140809 h 333742"/>
                <a:gd name="connsiteX307" fmla="*/ 1703078 w 2652368"/>
                <a:gd name="connsiteY307" fmla="*/ 139527 h 333742"/>
                <a:gd name="connsiteX308" fmla="*/ 1681285 w 2652368"/>
                <a:gd name="connsiteY308" fmla="*/ 108118 h 333742"/>
                <a:gd name="connsiteX309" fmla="*/ 1688336 w 2652368"/>
                <a:gd name="connsiteY309" fmla="*/ 99144 h 333742"/>
                <a:gd name="connsiteX310" fmla="*/ 1744021 w 2652368"/>
                <a:gd name="connsiteY310" fmla="*/ 98343 h 333742"/>
                <a:gd name="connsiteX311" fmla="*/ 971723 w 2652368"/>
                <a:gd name="connsiteY311" fmla="*/ 97222 h 333742"/>
                <a:gd name="connsiteX312" fmla="*/ 1070432 w 2652368"/>
                <a:gd name="connsiteY312" fmla="*/ 97863 h 333742"/>
                <a:gd name="connsiteX313" fmla="*/ 1033897 w 2652368"/>
                <a:gd name="connsiteY313" fmla="*/ 142090 h 333742"/>
                <a:gd name="connsiteX314" fmla="*/ 935827 w 2652368"/>
                <a:gd name="connsiteY314" fmla="*/ 141449 h 333742"/>
                <a:gd name="connsiteX315" fmla="*/ 971723 w 2652368"/>
                <a:gd name="connsiteY315" fmla="*/ 97222 h 333742"/>
                <a:gd name="connsiteX316" fmla="*/ 819810 w 2652368"/>
                <a:gd name="connsiteY316" fmla="*/ 97222 h 333742"/>
                <a:gd name="connsiteX317" fmla="*/ 917880 w 2652368"/>
                <a:gd name="connsiteY317" fmla="*/ 97863 h 333742"/>
                <a:gd name="connsiteX318" fmla="*/ 884549 w 2652368"/>
                <a:gd name="connsiteY318" fmla="*/ 142090 h 333742"/>
                <a:gd name="connsiteX319" fmla="*/ 783916 w 2652368"/>
                <a:gd name="connsiteY319" fmla="*/ 141449 h 333742"/>
                <a:gd name="connsiteX320" fmla="*/ 819810 w 2652368"/>
                <a:gd name="connsiteY320" fmla="*/ 97222 h 333742"/>
                <a:gd name="connsiteX321" fmla="*/ 519191 w 2652368"/>
                <a:gd name="connsiteY321" fmla="*/ 96581 h 333742"/>
                <a:gd name="connsiteX322" fmla="*/ 619184 w 2652368"/>
                <a:gd name="connsiteY322" fmla="*/ 97221 h 333742"/>
                <a:gd name="connsiteX323" fmla="*/ 574956 w 2652368"/>
                <a:gd name="connsiteY323" fmla="*/ 142089 h 333742"/>
                <a:gd name="connsiteX324" fmla="*/ 474964 w 2652368"/>
                <a:gd name="connsiteY324" fmla="*/ 141449 h 333742"/>
                <a:gd name="connsiteX325" fmla="*/ 519191 w 2652368"/>
                <a:gd name="connsiteY325" fmla="*/ 96581 h 333742"/>
                <a:gd name="connsiteX326" fmla="*/ 670463 w 2652368"/>
                <a:gd name="connsiteY326" fmla="*/ 96580 h 333742"/>
                <a:gd name="connsiteX327" fmla="*/ 769814 w 2652368"/>
                <a:gd name="connsiteY327" fmla="*/ 97221 h 333742"/>
                <a:gd name="connsiteX328" fmla="*/ 726869 w 2652368"/>
                <a:gd name="connsiteY328" fmla="*/ 142089 h 333742"/>
                <a:gd name="connsiteX329" fmla="*/ 628799 w 2652368"/>
                <a:gd name="connsiteY329" fmla="*/ 141448 h 333742"/>
                <a:gd name="connsiteX330" fmla="*/ 670463 w 2652368"/>
                <a:gd name="connsiteY330" fmla="*/ 96580 h 333742"/>
                <a:gd name="connsiteX331" fmla="*/ 381621 w 2652368"/>
                <a:gd name="connsiteY331" fmla="*/ 95539 h 333742"/>
                <a:gd name="connsiteX332" fmla="*/ 467271 w 2652368"/>
                <a:gd name="connsiteY332" fmla="*/ 100426 h 333742"/>
                <a:gd name="connsiteX333" fmla="*/ 423044 w 2652368"/>
                <a:gd name="connsiteY333" fmla="*/ 141448 h 333742"/>
                <a:gd name="connsiteX334" fmla="*/ 146142 w 2652368"/>
                <a:gd name="connsiteY334" fmla="*/ 141448 h 333742"/>
                <a:gd name="connsiteX335" fmla="*/ 116657 w 2652368"/>
                <a:gd name="connsiteY335" fmla="*/ 138884 h 333742"/>
                <a:gd name="connsiteX336" fmla="*/ 168576 w 2652368"/>
                <a:gd name="connsiteY336" fmla="*/ 96580 h 333742"/>
                <a:gd name="connsiteX337" fmla="*/ 299336 w 2652368"/>
                <a:gd name="connsiteY337" fmla="*/ 97862 h 333742"/>
                <a:gd name="connsiteX338" fmla="*/ 330103 w 2652368"/>
                <a:gd name="connsiteY338" fmla="*/ 107477 h 333742"/>
                <a:gd name="connsiteX339" fmla="*/ 381621 w 2652368"/>
                <a:gd name="connsiteY339" fmla="*/ 95539 h 333742"/>
                <a:gd name="connsiteX340" fmla="*/ 1482582 w 2652368"/>
                <a:gd name="connsiteY340" fmla="*/ 48507 h 333742"/>
                <a:gd name="connsiteX341" fmla="*/ 1611418 w 2652368"/>
                <a:gd name="connsiteY341" fmla="*/ 48507 h 333742"/>
                <a:gd name="connsiteX342" fmla="*/ 1617187 w 2652368"/>
                <a:gd name="connsiteY342" fmla="*/ 83761 h 333742"/>
                <a:gd name="connsiteX343" fmla="*/ 1488992 w 2652368"/>
                <a:gd name="connsiteY343" fmla="*/ 83761 h 333742"/>
                <a:gd name="connsiteX344" fmla="*/ 1482582 w 2652368"/>
                <a:gd name="connsiteY344" fmla="*/ 48507 h 333742"/>
                <a:gd name="connsiteX345" fmla="*/ 2407114 w 2652368"/>
                <a:gd name="connsiteY345" fmla="*/ 47705 h 333742"/>
                <a:gd name="connsiteX346" fmla="*/ 2463279 w 2652368"/>
                <a:gd name="connsiteY346" fmla="*/ 49788 h 333742"/>
                <a:gd name="connsiteX347" fmla="*/ 2501097 w 2652368"/>
                <a:gd name="connsiteY347" fmla="*/ 86325 h 333742"/>
                <a:gd name="connsiteX348" fmla="*/ 2379311 w 2652368"/>
                <a:gd name="connsiteY348" fmla="*/ 85043 h 333742"/>
                <a:gd name="connsiteX349" fmla="*/ 2345980 w 2652368"/>
                <a:gd name="connsiteY349" fmla="*/ 58121 h 333742"/>
                <a:gd name="connsiteX350" fmla="*/ 2350467 w 2652368"/>
                <a:gd name="connsiteY350" fmla="*/ 48506 h 333742"/>
                <a:gd name="connsiteX351" fmla="*/ 2407114 w 2652368"/>
                <a:gd name="connsiteY351" fmla="*/ 47705 h 333742"/>
                <a:gd name="connsiteX352" fmla="*/ 1830873 w 2652368"/>
                <a:gd name="connsiteY352" fmla="*/ 47306 h 333742"/>
                <a:gd name="connsiteX353" fmla="*/ 1887039 w 2652368"/>
                <a:gd name="connsiteY353" fmla="*/ 49148 h 333742"/>
                <a:gd name="connsiteX354" fmla="*/ 1912037 w 2652368"/>
                <a:gd name="connsiteY354" fmla="*/ 77993 h 333742"/>
                <a:gd name="connsiteX355" fmla="*/ 1906268 w 2652368"/>
                <a:gd name="connsiteY355" fmla="*/ 85685 h 333742"/>
                <a:gd name="connsiteX356" fmla="*/ 1794738 w 2652368"/>
                <a:gd name="connsiteY356" fmla="*/ 84403 h 333742"/>
                <a:gd name="connsiteX357" fmla="*/ 1768458 w 2652368"/>
                <a:gd name="connsiteY357" fmla="*/ 57481 h 333742"/>
                <a:gd name="connsiteX358" fmla="*/ 1774226 w 2652368"/>
                <a:gd name="connsiteY358" fmla="*/ 47866 h 333742"/>
                <a:gd name="connsiteX359" fmla="*/ 1830873 w 2652368"/>
                <a:gd name="connsiteY359" fmla="*/ 47306 h 333742"/>
                <a:gd name="connsiteX360" fmla="*/ 1972851 w 2652368"/>
                <a:gd name="connsiteY360" fmla="*/ 46665 h 333742"/>
                <a:gd name="connsiteX361" fmla="*/ 2029336 w 2652368"/>
                <a:gd name="connsiteY361" fmla="*/ 48507 h 333742"/>
                <a:gd name="connsiteX362" fmla="*/ 2057539 w 2652368"/>
                <a:gd name="connsiteY362" fmla="*/ 75429 h 333742"/>
                <a:gd name="connsiteX363" fmla="*/ 2053053 w 2652368"/>
                <a:gd name="connsiteY363" fmla="*/ 85044 h 333742"/>
                <a:gd name="connsiteX364" fmla="*/ 1938318 w 2652368"/>
                <a:gd name="connsiteY364" fmla="*/ 83762 h 333742"/>
                <a:gd name="connsiteX365" fmla="*/ 1908192 w 2652368"/>
                <a:gd name="connsiteY365" fmla="*/ 47225 h 333742"/>
                <a:gd name="connsiteX366" fmla="*/ 1972851 w 2652368"/>
                <a:gd name="connsiteY366" fmla="*/ 46665 h 333742"/>
                <a:gd name="connsiteX367" fmla="*/ 1687695 w 2652368"/>
                <a:gd name="connsiteY367" fmla="*/ 46665 h 333742"/>
                <a:gd name="connsiteX368" fmla="*/ 1745383 w 2652368"/>
                <a:gd name="connsiteY368" fmla="*/ 48507 h 333742"/>
                <a:gd name="connsiteX369" fmla="*/ 1766535 w 2652368"/>
                <a:gd name="connsiteY369" fmla="*/ 77352 h 333742"/>
                <a:gd name="connsiteX370" fmla="*/ 1759484 w 2652368"/>
                <a:gd name="connsiteY370" fmla="*/ 85684 h 333742"/>
                <a:gd name="connsiteX371" fmla="*/ 1652441 w 2652368"/>
                <a:gd name="connsiteY371" fmla="*/ 84402 h 333742"/>
                <a:gd name="connsiteX372" fmla="*/ 1623597 w 2652368"/>
                <a:gd name="connsiteY372" fmla="*/ 59404 h 333742"/>
                <a:gd name="connsiteX373" fmla="*/ 1630007 w 2652368"/>
                <a:gd name="connsiteY373" fmla="*/ 47225 h 333742"/>
                <a:gd name="connsiteX374" fmla="*/ 1687695 w 2652368"/>
                <a:gd name="connsiteY374" fmla="*/ 46665 h 333742"/>
                <a:gd name="connsiteX375" fmla="*/ 2062666 w 2652368"/>
                <a:gd name="connsiteY375" fmla="*/ 46584 h 333742"/>
                <a:gd name="connsiteX376" fmla="*/ 2205605 w 2652368"/>
                <a:gd name="connsiteY376" fmla="*/ 46584 h 333742"/>
                <a:gd name="connsiteX377" fmla="*/ 2298547 w 2652368"/>
                <a:gd name="connsiteY377" fmla="*/ 46584 h 333742"/>
                <a:gd name="connsiteX378" fmla="*/ 2346620 w 2652368"/>
                <a:gd name="connsiteY378" fmla="*/ 85683 h 333742"/>
                <a:gd name="connsiteX379" fmla="*/ 2090229 w 2652368"/>
                <a:gd name="connsiteY379" fmla="*/ 84402 h 333742"/>
                <a:gd name="connsiteX380" fmla="*/ 2056898 w 2652368"/>
                <a:gd name="connsiteY380" fmla="*/ 56840 h 333742"/>
                <a:gd name="connsiteX381" fmla="*/ 2062666 w 2652368"/>
                <a:gd name="connsiteY381" fmla="*/ 46584 h 333742"/>
                <a:gd name="connsiteX382" fmla="*/ 1367205 w 2652368"/>
                <a:gd name="connsiteY382" fmla="*/ 45303 h 333742"/>
                <a:gd name="connsiteX383" fmla="*/ 1440278 w 2652368"/>
                <a:gd name="connsiteY383" fmla="*/ 45303 h 333742"/>
                <a:gd name="connsiteX384" fmla="*/ 1467840 w 2652368"/>
                <a:gd name="connsiteY384" fmla="*/ 83121 h 333742"/>
                <a:gd name="connsiteX385" fmla="*/ 1342849 w 2652368"/>
                <a:gd name="connsiteY385" fmla="*/ 83121 h 333742"/>
                <a:gd name="connsiteX386" fmla="*/ 1367205 w 2652368"/>
                <a:gd name="connsiteY386" fmla="*/ 45303 h 333742"/>
                <a:gd name="connsiteX387" fmla="*/ 1223627 w 2652368"/>
                <a:gd name="connsiteY387" fmla="*/ 44021 h 333742"/>
                <a:gd name="connsiteX388" fmla="*/ 1293493 w 2652368"/>
                <a:gd name="connsiteY388" fmla="*/ 45302 h 333742"/>
                <a:gd name="connsiteX389" fmla="*/ 1320414 w 2652368"/>
                <a:gd name="connsiteY389" fmla="*/ 83761 h 333742"/>
                <a:gd name="connsiteX390" fmla="*/ 1195423 w 2652368"/>
                <a:gd name="connsiteY390" fmla="*/ 83761 h 333742"/>
                <a:gd name="connsiteX391" fmla="*/ 1223627 w 2652368"/>
                <a:gd name="connsiteY391" fmla="*/ 44021 h 333742"/>
                <a:gd name="connsiteX392" fmla="*/ 919162 w 2652368"/>
                <a:gd name="connsiteY392" fmla="*/ 44020 h 333742"/>
                <a:gd name="connsiteX393" fmla="*/ 1028129 w 2652368"/>
                <a:gd name="connsiteY393" fmla="*/ 44020 h 333742"/>
                <a:gd name="connsiteX394" fmla="*/ 995439 w 2652368"/>
                <a:gd name="connsiteY394" fmla="*/ 85684 h 333742"/>
                <a:gd name="connsiteX395" fmla="*/ 900574 w 2652368"/>
                <a:gd name="connsiteY395" fmla="*/ 85043 h 333742"/>
                <a:gd name="connsiteX396" fmla="*/ 919162 w 2652368"/>
                <a:gd name="connsiteY396" fmla="*/ 44020 h 333742"/>
                <a:gd name="connsiteX397" fmla="*/ 1076842 w 2652368"/>
                <a:gd name="connsiteY397" fmla="*/ 43380 h 333742"/>
                <a:gd name="connsiteX398" fmla="*/ 1175553 w 2652368"/>
                <a:gd name="connsiteY398" fmla="*/ 43380 h 333742"/>
                <a:gd name="connsiteX399" fmla="*/ 1175553 w 2652368"/>
                <a:gd name="connsiteY399" fmla="*/ 82479 h 333742"/>
                <a:gd name="connsiteX400" fmla="*/ 1047998 w 2652368"/>
                <a:gd name="connsiteY400" fmla="*/ 82479 h 333742"/>
                <a:gd name="connsiteX401" fmla="*/ 1076842 w 2652368"/>
                <a:gd name="connsiteY401" fmla="*/ 43380 h 333742"/>
                <a:gd name="connsiteX402" fmla="*/ 643541 w 2652368"/>
                <a:gd name="connsiteY402" fmla="*/ 42739 h 333742"/>
                <a:gd name="connsiteX403" fmla="*/ 737765 w 2652368"/>
                <a:gd name="connsiteY403" fmla="*/ 43380 h 333742"/>
                <a:gd name="connsiteX404" fmla="*/ 698665 w 2652368"/>
                <a:gd name="connsiteY404" fmla="*/ 85685 h 333742"/>
                <a:gd name="connsiteX405" fmla="*/ 601237 w 2652368"/>
                <a:gd name="connsiteY405" fmla="*/ 85044 h 333742"/>
                <a:gd name="connsiteX406" fmla="*/ 643541 w 2652368"/>
                <a:gd name="connsiteY406" fmla="*/ 42739 h 333742"/>
                <a:gd name="connsiteX407" fmla="*/ 783915 w 2652368"/>
                <a:gd name="connsiteY407" fmla="*/ 42738 h 333742"/>
                <a:gd name="connsiteX408" fmla="*/ 883268 w 2652368"/>
                <a:gd name="connsiteY408" fmla="*/ 43379 h 333742"/>
                <a:gd name="connsiteX409" fmla="*/ 847373 w 2652368"/>
                <a:gd name="connsiteY409" fmla="*/ 85684 h 333742"/>
                <a:gd name="connsiteX410" fmla="*/ 751226 w 2652368"/>
                <a:gd name="connsiteY410" fmla="*/ 85043 h 333742"/>
                <a:gd name="connsiteX411" fmla="*/ 783915 w 2652368"/>
                <a:gd name="connsiteY411" fmla="*/ 42738 h 333742"/>
                <a:gd name="connsiteX412" fmla="*/ 496757 w 2652368"/>
                <a:gd name="connsiteY412" fmla="*/ 42097 h 333742"/>
                <a:gd name="connsiteX413" fmla="*/ 592262 w 2652368"/>
                <a:gd name="connsiteY413" fmla="*/ 42739 h 333742"/>
                <a:gd name="connsiteX414" fmla="*/ 547394 w 2652368"/>
                <a:gd name="connsiteY414" fmla="*/ 85044 h 333742"/>
                <a:gd name="connsiteX415" fmla="*/ 451889 w 2652368"/>
                <a:gd name="connsiteY415" fmla="*/ 84402 h 333742"/>
                <a:gd name="connsiteX416" fmla="*/ 496757 w 2652368"/>
                <a:gd name="connsiteY416" fmla="*/ 42097 h 333742"/>
                <a:gd name="connsiteX417" fmla="*/ 352537 w 2652368"/>
                <a:gd name="connsiteY417" fmla="*/ 42097 h 333742"/>
                <a:gd name="connsiteX418" fmla="*/ 444837 w 2652368"/>
                <a:gd name="connsiteY418" fmla="*/ 42738 h 333742"/>
                <a:gd name="connsiteX419" fmla="*/ 401252 w 2652368"/>
                <a:gd name="connsiteY419" fmla="*/ 85684 h 333742"/>
                <a:gd name="connsiteX420" fmla="*/ 301900 w 2652368"/>
                <a:gd name="connsiteY420" fmla="*/ 85043 h 333742"/>
                <a:gd name="connsiteX421" fmla="*/ 352537 w 2652368"/>
                <a:gd name="connsiteY421" fmla="*/ 42097 h 333742"/>
                <a:gd name="connsiteX422" fmla="*/ 229870 w 2652368"/>
                <a:gd name="connsiteY422" fmla="*/ 39344 h 333742"/>
                <a:gd name="connsiteX423" fmla="*/ 296772 w 2652368"/>
                <a:gd name="connsiteY423" fmla="*/ 45303 h 333742"/>
                <a:gd name="connsiteX424" fmla="*/ 253186 w 2652368"/>
                <a:gd name="connsiteY424" fmla="*/ 85684 h 333742"/>
                <a:gd name="connsiteX425" fmla="*/ 151270 w 2652368"/>
                <a:gd name="connsiteY425" fmla="*/ 85043 h 333742"/>
                <a:gd name="connsiteX426" fmla="*/ 229870 w 2652368"/>
                <a:gd name="connsiteY426" fmla="*/ 39344 h 333742"/>
                <a:gd name="connsiteX427" fmla="*/ 1149914 w 2652368"/>
                <a:gd name="connsiteY427" fmla="*/ 5561 h 333742"/>
                <a:gd name="connsiteX428" fmla="*/ 1242856 w 2652368"/>
                <a:gd name="connsiteY428" fmla="*/ 5561 h 333742"/>
                <a:gd name="connsiteX429" fmla="*/ 1253753 w 2652368"/>
                <a:gd name="connsiteY429" fmla="*/ 17099 h 333742"/>
                <a:gd name="connsiteX430" fmla="*/ 1242856 w 2652368"/>
                <a:gd name="connsiteY430" fmla="*/ 31841 h 333742"/>
                <a:gd name="connsiteX431" fmla="*/ 1194783 w 2652368"/>
                <a:gd name="connsiteY431" fmla="*/ 32482 h 333742"/>
                <a:gd name="connsiteX432" fmla="*/ 1149914 w 2652368"/>
                <a:gd name="connsiteY432" fmla="*/ 31841 h 333742"/>
                <a:gd name="connsiteX433" fmla="*/ 1137095 w 2652368"/>
                <a:gd name="connsiteY433" fmla="*/ 19022 h 333742"/>
                <a:gd name="connsiteX434" fmla="*/ 1149914 w 2652368"/>
                <a:gd name="connsiteY434" fmla="*/ 5561 h 333742"/>
                <a:gd name="connsiteX435" fmla="*/ 2398300 w 2652368"/>
                <a:gd name="connsiteY435" fmla="*/ 5401 h 333742"/>
                <a:gd name="connsiteX436" fmla="*/ 2461356 w 2652368"/>
                <a:gd name="connsiteY436" fmla="*/ 26714 h 333742"/>
                <a:gd name="connsiteX437" fmla="*/ 2331878 w 2652368"/>
                <a:gd name="connsiteY437" fmla="*/ 6202 h 333742"/>
                <a:gd name="connsiteX438" fmla="*/ 2398300 w 2652368"/>
                <a:gd name="connsiteY438" fmla="*/ 5401 h 333742"/>
                <a:gd name="connsiteX439" fmla="*/ 2240910 w 2652368"/>
                <a:gd name="connsiteY439" fmla="*/ 4950 h 333742"/>
                <a:gd name="connsiteX440" fmla="*/ 2324828 w 2652368"/>
                <a:gd name="connsiteY440" fmla="*/ 35687 h 333742"/>
                <a:gd name="connsiteX441" fmla="*/ 2193427 w 2652368"/>
                <a:gd name="connsiteY441" fmla="*/ 12612 h 333742"/>
                <a:gd name="connsiteX442" fmla="*/ 2240910 w 2652368"/>
                <a:gd name="connsiteY442" fmla="*/ 4950 h 333742"/>
                <a:gd name="connsiteX443" fmla="*/ 1557576 w 2652368"/>
                <a:gd name="connsiteY443" fmla="*/ 4921 h 333742"/>
                <a:gd name="connsiteX444" fmla="*/ 1637699 w 2652368"/>
                <a:gd name="connsiteY444" fmla="*/ 5562 h 333742"/>
                <a:gd name="connsiteX445" fmla="*/ 1661415 w 2652368"/>
                <a:gd name="connsiteY445" fmla="*/ 22868 h 333742"/>
                <a:gd name="connsiteX446" fmla="*/ 1655646 w 2652368"/>
                <a:gd name="connsiteY446" fmla="*/ 33124 h 333742"/>
                <a:gd name="connsiteX447" fmla="*/ 1557576 w 2652368"/>
                <a:gd name="connsiteY447" fmla="*/ 32483 h 333742"/>
                <a:gd name="connsiteX448" fmla="*/ 1538988 w 2652368"/>
                <a:gd name="connsiteY448" fmla="*/ 16459 h 333742"/>
                <a:gd name="connsiteX449" fmla="*/ 1557576 w 2652368"/>
                <a:gd name="connsiteY449" fmla="*/ 4921 h 333742"/>
                <a:gd name="connsiteX450" fmla="*/ 1421689 w 2652368"/>
                <a:gd name="connsiteY450" fmla="*/ 4921 h 333742"/>
                <a:gd name="connsiteX451" fmla="*/ 1505016 w 2652368"/>
                <a:gd name="connsiteY451" fmla="*/ 5562 h 333742"/>
                <a:gd name="connsiteX452" fmla="*/ 1526168 w 2652368"/>
                <a:gd name="connsiteY452" fmla="*/ 24150 h 333742"/>
                <a:gd name="connsiteX453" fmla="*/ 1520400 w 2652368"/>
                <a:gd name="connsiteY453" fmla="*/ 33124 h 333742"/>
                <a:gd name="connsiteX454" fmla="*/ 1421689 w 2652368"/>
                <a:gd name="connsiteY454" fmla="*/ 32483 h 333742"/>
                <a:gd name="connsiteX455" fmla="*/ 1405024 w 2652368"/>
                <a:gd name="connsiteY455" fmla="*/ 18381 h 333742"/>
                <a:gd name="connsiteX456" fmla="*/ 1421689 w 2652368"/>
                <a:gd name="connsiteY456" fmla="*/ 4921 h 333742"/>
                <a:gd name="connsiteX457" fmla="*/ 2020523 w 2652368"/>
                <a:gd name="connsiteY457" fmla="*/ 4920 h 333742"/>
                <a:gd name="connsiteX458" fmla="*/ 2058181 w 2652368"/>
                <a:gd name="connsiteY458" fmla="*/ 29277 h 333742"/>
                <a:gd name="connsiteX459" fmla="*/ 1937677 w 2652368"/>
                <a:gd name="connsiteY459" fmla="*/ 9407 h 333742"/>
                <a:gd name="connsiteX460" fmla="*/ 2020523 w 2652368"/>
                <a:gd name="connsiteY460" fmla="*/ 4920 h 333742"/>
                <a:gd name="connsiteX461" fmla="*/ 2107156 w 2652368"/>
                <a:gd name="connsiteY461" fmla="*/ 4429 h 333742"/>
                <a:gd name="connsiteX462" fmla="*/ 2192787 w 2652368"/>
                <a:gd name="connsiteY462" fmla="*/ 36970 h 333742"/>
                <a:gd name="connsiteX463" fmla="*/ 2061386 w 2652368"/>
                <a:gd name="connsiteY463" fmla="*/ 13253 h 333742"/>
                <a:gd name="connsiteX464" fmla="*/ 2107156 w 2652368"/>
                <a:gd name="connsiteY464" fmla="*/ 4429 h 333742"/>
                <a:gd name="connsiteX465" fmla="*/ 888716 w 2652368"/>
                <a:gd name="connsiteY465" fmla="*/ 4359 h 333742"/>
                <a:gd name="connsiteX466" fmla="*/ 993516 w 2652368"/>
                <a:gd name="connsiteY466" fmla="*/ 5562 h 333742"/>
                <a:gd name="connsiteX467" fmla="*/ 968518 w 2652368"/>
                <a:gd name="connsiteY467" fmla="*/ 31201 h 333742"/>
                <a:gd name="connsiteX468" fmla="*/ 866602 w 2652368"/>
                <a:gd name="connsiteY468" fmla="*/ 32483 h 333742"/>
                <a:gd name="connsiteX469" fmla="*/ 888716 w 2652368"/>
                <a:gd name="connsiteY469" fmla="*/ 4359 h 333742"/>
                <a:gd name="connsiteX470" fmla="*/ 1331312 w 2652368"/>
                <a:gd name="connsiteY470" fmla="*/ 4279 h 333742"/>
                <a:gd name="connsiteX471" fmla="*/ 1372334 w 2652368"/>
                <a:gd name="connsiteY471" fmla="*/ 4920 h 333742"/>
                <a:gd name="connsiteX472" fmla="*/ 1389641 w 2652368"/>
                <a:gd name="connsiteY472" fmla="*/ 18381 h 333742"/>
                <a:gd name="connsiteX473" fmla="*/ 1373616 w 2652368"/>
                <a:gd name="connsiteY473" fmla="*/ 32483 h 333742"/>
                <a:gd name="connsiteX474" fmla="*/ 1287725 w 2652368"/>
                <a:gd name="connsiteY474" fmla="*/ 32483 h 333742"/>
                <a:gd name="connsiteX475" fmla="*/ 1270419 w 2652368"/>
                <a:gd name="connsiteY475" fmla="*/ 19022 h 333742"/>
                <a:gd name="connsiteX476" fmla="*/ 1289648 w 2652368"/>
                <a:gd name="connsiteY476" fmla="*/ 4920 h 333742"/>
                <a:gd name="connsiteX477" fmla="*/ 1331312 w 2652368"/>
                <a:gd name="connsiteY477" fmla="*/ 4279 h 333742"/>
                <a:gd name="connsiteX478" fmla="*/ 1759405 w 2652368"/>
                <a:gd name="connsiteY478" fmla="*/ 3799 h 333742"/>
                <a:gd name="connsiteX479" fmla="*/ 1790252 w 2652368"/>
                <a:gd name="connsiteY479" fmla="*/ 27996 h 333742"/>
                <a:gd name="connsiteX480" fmla="*/ 1674235 w 2652368"/>
                <a:gd name="connsiteY480" fmla="*/ 7485 h 333742"/>
                <a:gd name="connsiteX481" fmla="*/ 1759405 w 2652368"/>
                <a:gd name="connsiteY481" fmla="*/ 3799 h 333742"/>
                <a:gd name="connsiteX482" fmla="*/ 1117224 w 2652368"/>
                <a:gd name="connsiteY482" fmla="*/ 3638 h 333742"/>
                <a:gd name="connsiteX483" fmla="*/ 1124916 w 2652368"/>
                <a:gd name="connsiteY483" fmla="*/ 13253 h 333742"/>
                <a:gd name="connsiteX484" fmla="*/ 1105045 w 2652368"/>
                <a:gd name="connsiteY484" fmla="*/ 31201 h 333742"/>
                <a:gd name="connsiteX485" fmla="*/ 1003771 w 2652368"/>
                <a:gd name="connsiteY485" fmla="*/ 31842 h 333742"/>
                <a:gd name="connsiteX486" fmla="*/ 998643 w 2652368"/>
                <a:gd name="connsiteY486" fmla="*/ 20945 h 333742"/>
                <a:gd name="connsiteX487" fmla="*/ 1021718 w 2652368"/>
                <a:gd name="connsiteY487" fmla="*/ 4280 h 333742"/>
                <a:gd name="connsiteX488" fmla="*/ 1117224 w 2652368"/>
                <a:gd name="connsiteY488" fmla="*/ 3638 h 333742"/>
                <a:gd name="connsiteX489" fmla="*/ 1848320 w 2652368"/>
                <a:gd name="connsiteY489" fmla="*/ 2697 h 333742"/>
                <a:gd name="connsiteX490" fmla="*/ 1924216 w 2652368"/>
                <a:gd name="connsiteY490" fmla="*/ 29919 h 333742"/>
                <a:gd name="connsiteX491" fmla="*/ 1806917 w 2652368"/>
                <a:gd name="connsiteY491" fmla="*/ 10049 h 333742"/>
                <a:gd name="connsiteX492" fmla="*/ 1848320 w 2652368"/>
                <a:gd name="connsiteY492" fmla="*/ 2697 h 333742"/>
                <a:gd name="connsiteX493" fmla="*/ 360550 w 2652368"/>
                <a:gd name="connsiteY493" fmla="*/ 1876 h 333742"/>
                <a:gd name="connsiteX494" fmla="*/ 446120 w 2652368"/>
                <a:gd name="connsiteY494" fmla="*/ 6203 h 333742"/>
                <a:gd name="connsiteX495" fmla="*/ 323052 w 2652368"/>
                <a:gd name="connsiteY495" fmla="*/ 27355 h 333742"/>
                <a:gd name="connsiteX496" fmla="*/ 360550 w 2652368"/>
                <a:gd name="connsiteY496" fmla="*/ 1876 h 333742"/>
                <a:gd name="connsiteX497" fmla="*/ 716613 w 2652368"/>
                <a:gd name="connsiteY497" fmla="*/ 1716 h 333742"/>
                <a:gd name="connsiteX498" fmla="*/ 595468 w 2652368"/>
                <a:gd name="connsiteY498" fmla="*/ 23509 h 333742"/>
                <a:gd name="connsiteX499" fmla="*/ 716613 w 2652368"/>
                <a:gd name="connsiteY499" fmla="*/ 1716 h 333742"/>
                <a:gd name="connsiteX500" fmla="*/ 800382 w 2652368"/>
                <a:gd name="connsiteY500" fmla="*/ 1645 h 333742"/>
                <a:gd name="connsiteX501" fmla="*/ 859552 w 2652368"/>
                <a:gd name="connsiteY501" fmla="*/ 6843 h 333742"/>
                <a:gd name="connsiteX502" fmla="*/ 833913 w 2652368"/>
                <a:gd name="connsiteY502" fmla="*/ 30559 h 333742"/>
                <a:gd name="connsiteX503" fmla="*/ 730074 w 2652368"/>
                <a:gd name="connsiteY503" fmla="*/ 31841 h 333742"/>
                <a:gd name="connsiteX504" fmla="*/ 800382 w 2652368"/>
                <a:gd name="connsiteY504" fmla="*/ 1645 h 333742"/>
                <a:gd name="connsiteX505" fmla="*/ 529888 w 2652368"/>
                <a:gd name="connsiteY505" fmla="*/ 603 h 333742"/>
                <a:gd name="connsiteX506" fmla="*/ 581367 w 2652368"/>
                <a:gd name="connsiteY506" fmla="*/ 6202 h 333742"/>
                <a:gd name="connsiteX507" fmla="*/ 459581 w 2652368"/>
                <a:gd name="connsiteY507" fmla="*/ 28637 h 333742"/>
                <a:gd name="connsiteX508" fmla="*/ 529888 w 2652368"/>
                <a:gd name="connsiteY508" fmla="*/ 603 h 333742"/>
                <a:gd name="connsiteX509" fmla="*/ 310875 w 2652368"/>
                <a:gd name="connsiteY509" fmla="*/ 434 h 333742"/>
                <a:gd name="connsiteX510" fmla="*/ 179474 w 2652368"/>
                <a:gd name="connsiteY510" fmla="*/ 24151 h 333742"/>
                <a:gd name="connsiteX511" fmla="*/ 310875 w 2652368"/>
                <a:gd name="connsiteY511" fmla="*/ 434 h 33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652368" h="333742">
                  <a:moveTo>
                    <a:pt x="2048566" y="278539"/>
                  </a:moveTo>
                  <a:cubicBezTo>
                    <a:pt x="2074846" y="278458"/>
                    <a:pt x="2101126" y="278939"/>
                    <a:pt x="2127406" y="281182"/>
                  </a:cubicBezTo>
                  <a:cubicBezTo>
                    <a:pt x="2140226" y="282464"/>
                    <a:pt x="2150481" y="307463"/>
                    <a:pt x="2162660" y="321564"/>
                  </a:cubicBezTo>
                  <a:cubicBezTo>
                    <a:pt x="2160096" y="324128"/>
                    <a:pt x="2158173" y="327333"/>
                    <a:pt x="2156250" y="331178"/>
                  </a:cubicBezTo>
                  <a:cubicBezTo>
                    <a:pt x="2102408" y="331178"/>
                    <a:pt x="2049207" y="333742"/>
                    <a:pt x="1996006" y="329256"/>
                  </a:cubicBezTo>
                  <a:cubicBezTo>
                    <a:pt x="1983827" y="327974"/>
                    <a:pt x="1974213" y="301694"/>
                    <a:pt x="1963316" y="286951"/>
                  </a:cubicBezTo>
                  <a:cubicBezTo>
                    <a:pt x="1965239" y="284388"/>
                    <a:pt x="1967803" y="281824"/>
                    <a:pt x="1969726" y="279260"/>
                  </a:cubicBezTo>
                  <a:cubicBezTo>
                    <a:pt x="1996006" y="279260"/>
                    <a:pt x="2022286" y="278619"/>
                    <a:pt x="2048566" y="278539"/>
                  </a:cubicBezTo>
                  <a:close/>
                  <a:moveTo>
                    <a:pt x="517269" y="277977"/>
                  </a:moveTo>
                  <a:cubicBezTo>
                    <a:pt x="552523" y="277977"/>
                    <a:pt x="587136" y="277977"/>
                    <a:pt x="622390" y="277977"/>
                  </a:cubicBezTo>
                  <a:cubicBezTo>
                    <a:pt x="615980" y="331178"/>
                    <a:pt x="614057" y="333101"/>
                    <a:pt x="565984" y="333101"/>
                  </a:cubicBezTo>
                  <a:cubicBezTo>
                    <a:pt x="532012" y="333101"/>
                    <a:pt x="498039" y="333101"/>
                    <a:pt x="461504" y="333101"/>
                  </a:cubicBezTo>
                  <a:cubicBezTo>
                    <a:pt x="469837" y="279900"/>
                    <a:pt x="472400" y="277977"/>
                    <a:pt x="517269" y="277977"/>
                  </a:cubicBezTo>
                  <a:close/>
                  <a:moveTo>
                    <a:pt x="353819" y="277977"/>
                  </a:moveTo>
                  <a:cubicBezTo>
                    <a:pt x="388433" y="277336"/>
                    <a:pt x="421764" y="277977"/>
                    <a:pt x="458299" y="277977"/>
                  </a:cubicBezTo>
                  <a:cubicBezTo>
                    <a:pt x="443556" y="333742"/>
                    <a:pt x="443556" y="333742"/>
                    <a:pt x="393560" y="333742"/>
                  </a:cubicBezTo>
                  <a:cubicBezTo>
                    <a:pt x="360229" y="333742"/>
                    <a:pt x="326258" y="333742"/>
                    <a:pt x="291645" y="333742"/>
                  </a:cubicBezTo>
                  <a:cubicBezTo>
                    <a:pt x="303183" y="281182"/>
                    <a:pt x="306388" y="278618"/>
                    <a:pt x="353819" y="277977"/>
                  </a:cubicBezTo>
                  <a:close/>
                  <a:moveTo>
                    <a:pt x="1709408" y="277898"/>
                  </a:moveTo>
                  <a:cubicBezTo>
                    <a:pt x="1732884" y="277817"/>
                    <a:pt x="1754998" y="278298"/>
                    <a:pt x="1776791" y="280541"/>
                  </a:cubicBezTo>
                  <a:cubicBezTo>
                    <a:pt x="1787046" y="281823"/>
                    <a:pt x="1794738" y="306822"/>
                    <a:pt x="1803712" y="320282"/>
                  </a:cubicBezTo>
                  <a:cubicBezTo>
                    <a:pt x="1801148" y="324128"/>
                    <a:pt x="1798584" y="327973"/>
                    <a:pt x="1796661" y="331819"/>
                  </a:cubicBezTo>
                  <a:cubicBezTo>
                    <a:pt x="1752434" y="331819"/>
                    <a:pt x="1708206" y="334383"/>
                    <a:pt x="1663979" y="329897"/>
                  </a:cubicBezTo>
                  <a:cubicBezTo>
                    <a:pt x="1653723" y="328615"/>
                    <a:pt x="1646672" y="302334"/>
                    <a:pt x="1633853" y="278619"/>
                  </a:cubicBezTo>
                  <a:cubicBezTo>
                    <a:pt x="1661095" y="278619"/>
                    <a:pt x="1685933" y="277978"/>
                    <a:pt x="1709408" y="277898"/>
                  </a:cubicBezTo>
                  <a:close/>
                  <a:moveTo>
                    <a:pt x="2225797" y="277657"/>
                  </a:moveTo>
                  <a:cubicBezTo>
                    <a:pt x="2247751" y="277497"/>
                    <a:pt x="2269704" y="277977"/>
                    <a:pt x="2291497" y="280541"/>
                  </a:cubicBezTo>
                  <a:cubicBezTo>
                    <a:pt x="2304317" y="281823"/>
                    <a:pt x="2314572" y="306821"/>
                    <a:pt x="2325469" y="320923"/>
                  </a:cubicBezTo>
                  <a:cubicBezTo>
                    <a:pt x="2323546" y="324127"/>
                    <a:pt x="2321623" y="327333"/>
                    <a:pt x="2319700" y="330537"/>
                  </a:cubicBezTo>
                  <a:cubicBezTo>
                    <a:pt x="2277395" y="330537"/>
                    <a:pt x="2234450" y="334383"/>
                    <a:pt x="2193427" y="328615"/>
                  </a:cubicBezTo>
                  <a:cubicBezTo>
                    <a:pt x="2178685" y="326691"/>
                    <a:pt x="2167148" y="302334"/>
                    <a:pt x="2153687" y="288874"/>
                  </a:cubicBezTo>
                  <a:cubicBezTo>
                    <a:pt x="2155609" y="285669"/>
                    <a:pt x="2158174" y="282464"/>
                    <a:pt x="2160097" y="278618"/>
                  </a:cubicBezTo>
                  <a:cubicBezTo>
                    <a:pt x="2181890" y="278618"/>
                    <a:pt x="2203843" y="277817"/>
                    <a:pt x="2225797" y="277657"/>
                  </a:cubicBezTo>
                  <a:close/>
                  <a:moveTo>
                    <a:pt x="2545325" y="277416"/>
                  </a:moveTo>
                  <a:cubicBezTo>
                    <a:pt x="2567439" y="277176"/>
                    <a:pt x="2588271" y="277657"/>
                    <a:pt x="2608782" y="280541"/>
                  </a:cubicBezTo>
                  <a:cubicBezTo>
                    <a:pt x="2624806" y="282464"/>
                    <a:pt x="2637626" y="306180"/>
                    <a:pt x="2652368" y="320282"/>
                  </a:cubicBezTo>
                  <a:cubicBezTo>
                    <a:pt x="2651086" y="322846"/>
                    <a:pt x="2649804" y="326050"/>
                    <a:pt x="2647881" y="328614"/>
                  </a:cubicBezTo>
                  <a:cubicBezTo>
                    <a:pt x="2602372" y="328614"/>
                    <a:pt x="2556221" y="331819"/>
                    <a:pt x="2511353" y="326691"/>
                  </a:cubicBezTo>
                  <a:cubicBezTo>
                    <a:pt x="2499815" y="324768"/>
                    <a:pt x="2490201" y="299129"/>
                    <a:pt x="2474176" y="278618"/>
                  </a:cubicBezTo>
                  <a:cubicBezTo>
                    <a:pt x="2499815" y="278618"/>
                    <a:pt x="2523211" y="277656"/>
                    <a:pt x="2545325" y="277416"/>
                  </a:cubicBezTo>
                  <a:close/>
                  <a:moveTo>
                    <a:pt x="686487" y="277336"/>
                  </a:moveTo>
                  <a:cubicBezTo>
                    <a:pt x="720459" y="277336"/>
                    <a:pt x="753790" y="277336"/>
                    <a:pt x="787762" y="277336"/>
                  </a:cubicBezTo>
                  <a:cubicBezTo>
                    <a:pt x="785839" y="331178"/>
                    <a:pt x="783275" y="333101"/>
                    <a:pt x="735202" y="333101"/>
                  </a:cubicBezTo>
                  <a:cubicBezTo>
                    <a:pt x="699948" y="333101"/>
                    <a:pt x="665335" y="333101"/>
                    <a:pt x="627517" y="333101"/>
                  </a:cubicBezTo>
                  <a:cubicBezTo>
                    <a:pt x="640978" y="277978"/>
                    <a:pt x="640978" y="277978"/>
                    <a:pt x="686487" y="277336"/>
                  </a:cubicBezTo>
                  <a:close/>
                  <a:moveTo>
                    <a:pt x="69226" y="277336"/>
                  </a:moveTo>
                  <a:cubicBezTo>
                    <a:pt x="142938" y="277336"/>
                    <a:pt x="216009" y="277336"/>
                    <a:pt x="290363" y="277336"/>
                  </a:cubicBezTo>
                  <a:cubicBezTo>
                    <a:pt x="279466" y="328614"/>
                    <a:pt x="274979" y="333101"/>
                    <a:pt x="230111" y="333101"/>
                  </a:cubicBezTo>
                  <a:cubicBezTo>
                    <a:pt x="164090" y="333101"/>
                    <a:pt x="97429" y="333101"/>
                    <a:pt x="31408" y="333101"/>
                  </a:cubicBezTo>
                  <a:cubicBezTo>
                    <a:pt x="21153" y="333101"/>
                    <a:pt x="10896" y="332460"/>
                    <a:pt x="0" y="331819"/>
                  </a:cubicBezTo>
                  <a:cubicBezTo>
                    <a:pt x="16665" y="281182"/>
                    <a:pt x="21153" y="277336"/>
                    <a:pt x="69226" y="277336"/>
                  </a:cubicBezTo>
                  <a:close/>
                  <a:moveTo>
                    <a:pt x="1870534" y="277016"/>
                  </a:moveTo>
                  <a:cubicBezTo>
                    <a:pt x="1893128" y="276855"/>
                    <a:pt x="1914280" y="277336"/>
                    <a:pt x="1935112" y="279900"/>
                  </a:cubicBezTo>
                  <a:cubicBezTo>
                    <a:pt x="1947932" y="281823"/>
                    <a:pt x="1957546" y="306821"/>
                    <a:pt x="1969084" y="320922"/>
                  </a:cubicBezTo>
                  <a:cubicBezTo>
                    <a:pt x="1967161" y="324128"/>
                    <a:pt x="1965238" y="327332"/>
                    <a:pt x="1963315" y="329896"/>
                  </a:cubicBezTo>
                  <a:cubicBezTo>
                    <a:pt x="1917806" y="329896"/>
                    <a:pt x="1872297" y="332460"/>
                    <a:pt x="1827428" y="327974"/>
                  </a:cubicBezTo>
                  <a:cubicBezTo>
                    <a:pt x="1817172" y="326692"/>
                    <a:pt x="1810121" y="299771"/>
                    <a:pt x="1797302" y="277977"/>
                  </a:cubicBezTo>
                  <a:cubicBezTo>
                    <a:pt x="1823903" y="277977"/>
                    <a:pt x="1847939" y="277176"/>
                    <a:pt x="1870534" y="277016"/>
                  </a:cubicBezTo>
                  <a:close/>
                  <a:moveTo>
                    <a:pt x="2384278" y="276775"/>
                  </a:moveTo>
                  <a:cubicBezTo>
                    <a:pt x="2404468" y="276535"/>
                    <a:pt x="2424499" y="277016"/>
                    <a:pt x="2444048" y="279900"/>
                  </a:cubicBezTo>
                  <a:cubicBezTo>
                    <a:pt x="2460714" y="282463"/>
                    <a:pt x="2474816" y="305539"/>
                    <a:pt x="2490200" y="318999"/>
                  </a:cubicBezTo>
                  <a:cubicBezTo>
                    <a:pt x="2488276" y="322205"/>
                    <a:pt x="2486354" y="325409"/>
                    <a:pt x="2484430" y="329255"/>
                  </a:cubicBezTo>
                  <a:cubicBezTo>
                    <a:pt x="2439562" y="329255"/>
                    <a:pt x="2394693" y="332460"/>
                    <a:pt x="2349825" y="327332"/>
                  </a:cubicBezTo>
                  <a:cubicBezTo>
                    <a:pt x="2337647" y="326050"/>
                    <a:pt x="2327391" y="301052"/>
                    <a:pt x="2316494" y="286310"/>
                  </a:cubicBezTo>
                  <a:cubicBezTo>
                    <a:pt x="2319699" y="283105"/>
                    <a:pt x="2321622" y="280541"/>
                    <a:pt x="2323545" y="277977"/>
                  </a:cubicBezTo>
                  <a:cubicBezTo>
                    <a:pt x="2343736" y="277977"/>
                    <a:pt x="2364087" y="277015"/>
                    <a:pt x="2384278" y="276775"/>
                  </a:cubicBezTo>
                  <a:close/>
                  <a:moveTo>
                    <a:pt x="848655" y="276695"/>
                  </a:moveTo>
                  <a:cubicBezTo>
                    <a:pt x="1095432" y="276695"/>
                    <a:pt x="1342208" y="276695"/>
                    <a:pt x="1588985" y="277337"/>
                  </a:cubicBezTo>
                  <a:cubicBezTo>
                    <a:pt x="1630649" y="277337"/>
                    <a:pt x="1633213" y="280541"/>
                    <a:pt x="1630007" y="329897"/>
                  </a:cubicBezTo>
                  <a:cubicBezTo>
                    <a:pt x="1353105" y="329897"/>
                    <a:pt x="1076843" y="329897"/>
                    <a:pt x="799941" y="329897"/>
                  </a:cubicBezTo>
                  <a:cubicBezTo>
                    <a:pt x="801223" y="279900"/>
                    <a:pt x="803146" y="276695"/>
                    <a:pt x="848655" y="276695"/>
                  </a:cubicBezTo>
                  <a:close/>
                  <a:moveTo>
                    <a:pt x="1376820" y="216444"/>
                  </a:moveTo>
                  <a:cubicBezTo>
                    <a:pt x="1430662" y="216444"/>
                    <a:pt x="1476172" y="216444"/>
                    <a:pt x="1522963" y="216444"/>
                  </a:cubicBezTo>
                  <a:cubicBezTo>
                    <a:pt x="1525527" y="230546"/>
                    <a:pt x="1527450" y="244006"/>
                    <a:pt x="1530655" y="263235"/>
                  </a:cubicBezTo>
                  <a:cubicBezTo>
                    <a:pt x="1483864" y="263235"/>
                    <a:pt x="1439636" y="265158"/>
                    <a:pt x="1396049" y="261312"/>
                  </a:cubicBezTo>
                  <a:cubicBezTo>
                    <a:pt x="1389639" y="260671"/>
                    <a:pt x="1384512" y="235673"/>
                    <a:pt x="1376820" y="216444"/>
                  </a:cubicBezTo>
                  <a:close/>
                  <a:moveTo>
                    <a:pt x="1768377" y="215322"/>
                  </a:moveTo>
                  <a:cubicBezTo>
                    <a:pt x="1790732" y="215322"/>
                    <a:pt x="1813006" y="215803"/>
                    <a:pt x="1835119" y="217726"/>
                  </a:cubicBezTo>
                  <a:cubicBezTo>
                    <a:pt x="1842170" y="218367"/>
                    <a:pt x="1847298" y="243365"/>
                    <a:pt x="1856913" y="263876"/>
                  </a:cubicBezTo>
                  <a:cubicBezTo>
                    <a:pt x="1807557" y="263876"/>
                    <a:pt x="1767817" y="266440"/>
                    <a:pt x="1728717" y="261953"/>
                  </a:cubicBezTo>
                  <a:cubicBezTo>
                    <a:pt x="1716538" y="260671"/>
                    <a:pt x="1706283" y="239519"/>
                    <a:pt x="1694745" y="227982"/>
                  </a:cubicBezTo>
                  <a:cubicBezTo>
                    <a:pt x="1696668" y="224136"/>
                    <a:pt x="1699232" y="219649"/>
                    <a:pt x="1701155" y="215803"/>
                  </a:cubicBezTo>
                  <a:cubicBezTo>
                    <a:pt x="1723589" y="215803"/>
                    <a:pt x="1746023" y="215322"/>
                    <a:pt x="1768377" y="215322"/>
                  </a:cubicBezTo>
                  <a:close/>
                  <a:moveTo>
                    <a:pt x="2508708" y="214841"/>
                  </a:moveTo>
                  <a:cubicBezTo>
                    <a:pt x="2529620" y="214681"/>
                    <a:pt x="2550452" y="215162"/>
                    <a:pt x="2570963" y="217726"/>
                  </a:cubicBezTo>
                  <a:cubicBezTo>
                    <a:pt x="2585064" y="219648"/>
                    <a:pt x="2596602" y="241441"/>
                    <a:pt x="2610063" y="254261"/>
                  </a:cubicBezTo>
                  <a:cubicBezTo>
                    <a:pt x="2607498" y="256825"/>
                    <a:pt x="2605575" y="260670"/>
                    <a:pt x="2604293" y="263875"/>
                  </a:cubicBezTo>
                  <a:cubicBezTo>
                    <a:pt x="2563271" y="263875"/>
                    <a:pt x="2521608" y="267080"/>
                    <a:pt x="2481867" y="261952"/>
                  </a:cubicBezTo>
                  <a:cubicBezTo>
                    <a:pt x="2467124" y="260029"/>
                    <a:pt x="2454946" y="237595"/>
                    <a:pt x="2441485" y="224776"/>
                  </a:cubicBezTo>
                  <a:cubicBezTo>
                    <a:pt x="2442767" y="221571"/>
                    <a:pt x="2444690" y="218366"/>
                    <a:pt x="2445972" y="215802"/>
                  </a:cubicBezTo>
                  <a:cubicBezTo>
                    <a:pt x="2466804" y="215802"/>
                    <a:pt x="2487796" y="215001"/>
                    <a:pt x="2508708" y="214841"/>
                  </a:cubicBezTo>
                  <a:close/>
                  <a:moveTo>
                    <a:pt x="1545398" y="214521"/>
                  </a:moveTo>
                  <a:cubicBezTo>
                    <a:pt x="1585779" y="214521"/>
                    <a:pt x="1626161" y="213239"/>
                    <a:pt x="1666542" y="215161"/>
                  </a:cubicBezTo>
                  <a:cubicBezTo>
                    <a:pt x="1696027" y="216444"/>
                    <a:pt x="1685772" y="242083"/>
                    <a:pt x="1690900" y="263875"/>
                  </a:cubicBezTo>
                  <a:cubicBezTo>
                    <a:pt x="1646031" y="263875"/>
                    <a:pt x="1603727" y="266439"/>
                    <a:pt x="1562063" y="261953"/>
                  </a:cubicBezTo>
                  <a:cubicBezTo>
                    <a:pt x="1552449" y="260671"/>
                    <a:pt x="1544756" y="236955"/>
                    <a:pt x="1536424" y="223494"/>
                  </a:cubicBezTo>
                  <a:cubicBezTo>
                    <a:pt x="1539629" y="220290"/>
                    <a:pt x="1542834" y="217726"/>
                    <a:pt x="1545398" y="214521"/>
                  </a:cubicBezTo>
                  <a:close/>
                  <a:moveTo>
                    <a:pt x="2351028" y="214200"/>
                  </a:moveTo>
                  <a:cubicBezTo>
                    <a:pt x="2371459" y="214040"/>
                    <a:pt x="2391810" y="214521"/>
                    <a:pt x="2412001" y="217085"/>
                  </a:cubicBezTo>
                  <a:cubicBezTo>
                    <a:pt x="2426103" y="219007"/>
                    <a:pt x="2437000" y="241441"/>
                    <a:pt x="2449178" y="254260"/>
                  </a:cubicBezTo>
                  <a:cubicBezTo>
                    <a:pt x="2447255" y="256824"/>
                    <a:pt x="2445332" y="260029"/>
                    <a:pt x="2443409" y="263875"/>
                  </a:cubicBezTo>
                  <a:cubicBezTo>
                    <a:pt x="2403027" y="263875"/>
                    <a:pt x="2362646" y="267080"/>
                    <a:pt x="2322905" y="261953"/>
                  </a:cubicBezTo>
                  <a:cubicBezTo>
                    <a:pt x="2308803" y="260029"/>
                    <a:pt x="2296624" y="238236"/>
                    <a:pt x="2283805" y="226058"/>
                  </a:cubicBezTo>
                  <a:cubicBezTo>
                    <a:pt x="2285728" y="222212"/>
                    <a:pt x="2287651" y="219007"/>
                    <a:pt x="2289574" y="215161"/>
                  </a:cubicBezTo>
                  <a:cubicBezTo>
                    <a:pt x="2310085" y="215161"/>
                    <a:pt x="2330597" y="214360"/>
                    <a:pt x="2351028" y="214200"/>
                  </a:cubicBezTo>
                  <a:close/>
                  <a:moveTo>
                    <a:pt x="2136460" y="214040"/>
                  </a:moveTo>
                  <a:cubicBezTo>
                    <a:pt x="2174999" y="214040"/>
                    <a:pt x="2213297" y="214521"/>
                    <a:pt x="2251756" y="216444"/>
                  </a:cubicBezTo>
                  <a:cubicBezTo>
                    <a:pt x="2265216" y="217085"/>
                    <a:pt x="2278036" y="240160"/>
                    <a:pt x="2290855" y="252979"/>
                  </a:cubicBezTo>
                  <a:cubicBezTo>
                    <a:pt x="2288933" y="256825"/>
                    <a:pt x="2287010" y="260671"/>
                    <a:pt x="2285087" y="263876"/>
                  </a:cubicBezTo>
                  <a:cubicBezTo>
                    <a:pt x="2258166" y="263876"/>
                    <a:pt x="2231245" y="263876"/>
                    <a:pt x="2203682" y="263876"/>
                  </a:cubicBezTo>
                  <a:cubicBezTo>
                    <a:pt x="2158814" y="263876"/>
                    <a:pt x="2113945" y="263876"/>
                    <a:pt x="2069718" y="263876"/>
                  </a:cubicBezTo>
                  <a:cubicBezTo>
                    <a:pt x="2028696" y="263876"/>
                    <a:pt x="2027414" y="263235"/>
                    <a:pt x="2019722" y="214521"/>
                  </a:cubicBezTo>
                  <a:cubicBezTo>
                    <a:pt x="2059142" y="214521"/>
                    <a:pt x="2097921" y="214040"/>
                    <a:pt x="2136460" y="214040"/>
                  </a:cubicBezTo>
                  <a:close/>
                  <a:moveTo>
                    <a:pt x="1288205" y="214040"/>
                  </a:moveTo>
                  <a:cubicBezTo>
                    <a:pt x="1310159" y="214040"/>
                    <a:pt x="1331631" y="214521"/>
                    <a:pt x="1353104" y="216444"/>
                  </a:cubicBezTo>
                  <a:cubicBezTo>
                    <a:pt x="1360796" y="217726"/>
                    <a:pt x="1365283" y="242723"/>
                    <a:pt x="1374898" y="263876"/>
                  </a:cubicBezTo>
                  <a:cubicBezTo>
                    <a:pt x="1321055" y="263876"/>
                    <a:pt x="1280033" y="265798"/>
                    <a:pt x="1238369" y="263235"/>
                  </a:cubicBezTo>
                  <a:cubicBezTo>
                    <a:pt x="1203115" y="261312"/>
                    <a:pt x="1226831" y="235032"/>
                    <a:pt x="1220421" y="214521"/>
                  </a:cubicBezTo>
                  <a:cubicBezTo>
                    <a:pt x="1243817" y="214521"/>
                    <a:pt x="1266252" y="214040"/>
                    <a:pt x="1288205" y="214040"/>
                  </a:cubicBezTo>
                  <a:close/>
                  <a:moveTo>
                    <a:pt x="1100560" y="213880"/>
                  </a:moveTo>
                  <a:cubicBezTo>
                    <a:pt x="1133890" y="213880"/>
                    <a:pt x="1167862" y="213880"/>
                    <a:pt x="1200551" y="213880"/>
                  </a:cubicBezTo>
                  <a:cubicBezTo>
                    <a:pt x="1208884" y="262594"/>
                    <a:pt x="1208243" y="264517"/>
                    <a:pt x="1164657" y="264517"/>
                  </a:cubicBezTo>
                  <a:cubicBezTo>
                    <a:pt x="1130044" y="264517"/>
                    <a:pt x="1095431" y="264517"/>
                    <a:pt x="1060818" y="264517"/>
                  </a:cubicBezTo>
                  <a:cubicBezTo>
                    <a:pt x="1056973" y="215803"/>
                    <a:pt x="1058254" y="214522"/>
                    <a:pt x="1100560" y="213880"/>
                  </a:cubicBezTo>
                  <a:close/>
                  <a:moveTo>
                    <a:pt x="937110" y="213880"/>
                  </a:moveTo>
                  <a:cubicBezTo>
                    <a:pt x="971081" y="213880"/>
                    <a:pt x="1005053" y="213880"/>
                    <a:pt x="1040948" y="213880"/>
                  </a:cubicBezTo>
                  <a:cubicBezTo>
                    <a:pt x="1044794" y="263235"/>
                    <a:pt x="1044153" y="263876"/>
                    <a:pt x="1000567" y="263876"/>
                  </a:cubicBezTo>
                  <a:cubicBezTo>
                    <a:pt x="966595" y="263876"/>
                    <a:pt x="932623" y="263876"/>
                    <a:pt x="899292" y="263876"/>
                  </a:cubicBezTo>
                  <a:cubicBezTo>
                    <a:pt x="893523" y="218367"/>
                    <a:pt x="896728" y="213880"/>
                    <a:pt x="937110" y="213880"/>
                  </a:cubicBezTo>
                  <a:close/>
                  <a:moveTo>
                    <a:pt x="778146" y="213880"/>
                  </a:moveTo>
                  <a:cubicBezTo>
                    <a:pt x="812119" y="213880"/>
                    <a:pt x="845449" y="213880"/>
                    <a:pt x="878780" y="213880"/>
                  </a:cubicBezTo>
                  <a:cubicBezTo>
                    <a:pt x="884549" y="258748"/>
                    <a:pt x="880703" y="263876"/>
                    <a:pt x="840322" y="263876"/>
                  </a:cubicBezTo>
                  <a:cubicBezTo>
                    <a:pt x="804427" y="263876"/>
                    <a:pt x="769173" y="263876"/>
                    <a:pt x="733278" y="263876"/>
                  </a:cubicBezTo>
                  <a:cubicBezTo>
                    <a:pt x="736483" y="215803"/>
                    <a:pt x="737765" y="213880"/>
                    <a:pt x="778146" y="213880"/>
                  </a:cubicBezTo>
                  <a:close/>
                  <a:moveTo>
                    <a:pt x="616620" y="213880"/>
                  </a:moveTo>
                  <a:cubicBezTo>
                    <a:pt x="650592" y="213880"/>
                    <a:pt x="684564" y="213880"/>
                    <a:pt x="721099" y="213880"/>
                  </a:cubicBezTo>
                  <a:cubicBezTo>
                    <a:pt x="716613" y="263235"/>
                    <a:pt x="715972" y="263876"/>
                    <a:pt x="674308" y="263876"/>
                  </a:cubicBezTo>
                  <a:cubicBezTo>
                    <a:pt x="639695" y="263876"/>
                    <a:pt x="604442" y="263876"/>
                    <a:pt x="569188" y="263876"/>
                  </a:cubicBezTo>
                  <a:cubicBezTo>
                    <a:pt x="572393" y="217085"/>
                    <a:pt x="575598" y="213880"/>
                    <a:pt x="616620" y="213880"/>
                  </a:cubicBezTo>
                  <a:close/>
                  <a:moveTo>
                    <a:pt x="455094" y="213880"/>
                  </a:moveTo>
                  <a:cubicBezTo>
                    <a:pt x="489707" y="213880"/>
                    <a:pt x="524961" y="213880"/>
                    <a:pt x="560215" y="213880"/>
                  </a:cubicBezTo>
                  <a:cubicBezTo>
                    <a:pt x="552523" y="263235"/>
                    <a:pt x="551241" y="263876"/>
                    <a:pt x="508936" y="263876"/>
                  </a:cubicBezTo>
                  <a:cubicBezTo>
                    <a:pt x="473682" y="263876"/>
                    <a:pt x="439070" y="263876"/>
                    <a:pt x="403816" y="263876"/>
                  </a:cubicBezTo>
                  <a:cubicBezTo>
                    <a:pt x="410867" y="217726"/>
                    <a:pt x="414712" y="213880"/>
                    <a:pt x="455094" y="213880"/>
                  </a:cubicBezTo>
                  <a:close/>
                  <a:moveTo>
                    <a:pt x="1923254" y="213559"/>
                  </a:moveTo>
                  <a:cubicBezTo>
                    <a:pt x="1943926" y="213398"/>
                    <a:pt x="1964598" y="213879"/>
                    <a:pt x="1985109" y="216443"/>
                  </a:cubicBezTo>
                  <a:cubicBezTo>
                    <a:pt x="1997288" y="217725"/>
                    <a:pt x="2006902" y="241441"/>
                    <a:pt x="2017799" y="254261"/>
                  </a:cubicBezTo>
                  <a:cubicBezTo>
                    <a:pt x="2015235" y="257465"/>
                    <a:pt x="2012030" y="260671"/>
                    <a:pt x="2009466" y="263875"/>
                  </a:cubicBezTo>
                  <a:cubicBezTo>
                    <a:pt x="1969085" y="263875"/>
                    <a:pt x="1928062" y="267080"/>
                    <a:pt x="1888321" y="261953"/>
                  </a:cubicBezTo>
                  <a:cubicBezTo>
                    <a:pt x="1875502" y="260029"/>
                    <a:pt x="1865246" y="236954"/>
                    <a:pt x="1854349" y="223494"/>
                  </a:cubicBezTo>
                  <a:cubicBezTo>
                    <a:pt x="1856913" y="220289"/>
                    <a:pt x="1859477" y="217084"/>
                    <a:pt x="1861400" y="214520"/>
                  </a:cubicBezTo>
                  <a:cubicBezTo>
                    <a:pt x="1881911" y="214520"/>
                    <a:pt x="1902583" y="213719"/>
                    <a:pt x="1923254" y="213559"/>
                  </a:cubicBezTo>
                  <a:close/>
                  <a:moveTo>
                    <a:pt x="292926" y="212598"/>
                  </a:moveTo>
                  <a:cubicBezTo>
                    <a:pt x="327539" y="215803"/>
                    <a:pt x="362793" y="213239"/>
                    <a:pt x="398047" y="213239"/>
                  </a:cubicBezTo>
                  <a:cubicBezTo>
                    <a:pt x="387791" y="261953"/>
                    <a:pt x="385869" y="263235"/>
                    <a:pt x="342282" y="263876"/>
                  </a:cubicBezTo>
                  <a:cubicBezTo>
                    <a:pt x="308951" y="263876"/>
                    <a:pt x="274979" y="263876"/>
                    <a:pt x="236520" y="263876"/>
                  </a:cubicBezTo>
                  <a:cubicBezTo>
                    <a:pt x="244212" y="229263"/>
                    <a:pt x="257031" y="210034"/>
                    <a:pt x="292926" y="212598"/>
                  </a:cubicBezTo>
                  <a:close/>
                  <a:moveTo>
                    <a:pt x="109606" y="212597"/>
                  </a:moveTo>
                  <a:cubicBezTo>
                    <a:pt x="150629" y="215803"/>
                    <a:pt x="192292" y="213239"/>
                    <a:pt x="233956" y="213239"/>
                  </a:cubicBezTo>
                  <a:cubicBezTo>
                    <a:pt x="226264" y="257466"/>
                    <a:pt x="219854" y="263235"/>
                    <a:pt x="179473" y="263235"/>
                  </a:cubicBezTo>
                  <a:cubicBezTo>
                    <a:pt x="133964" y="263875"/>
                    <a:pt x="88455" y="263875"/>
                    <a:pt x="40381" y="263875"/>
                  </a:cubicBezTo>
                  <a:cubicBezTo>
                    <a:pt x="51277" y="223494"/>
                    <a:pt x="73070" y="210033"/>
                    <a:pt x="109606" y="212597"/>
                  </a:cubicBezTo>
                  <a:close/>
                  <a:moveTo>
                    <a:pt x="1309518" y="157473"/>
                  </a:moveTo>
                  <a:cubicBezTo>
                    <a:pt x="1354386" y="157473"/>
                    <a:pt x="1397973" y="157473"/>
                    <a:pt x="1444123" y="157473"/>
                  </a:cubicBezTo>
                  <a:cubicBezTo>
                    <a:pt x="1446046" y="169652"/>
                    <a:pt x="1447969" y="180549"/>
                    <a:pt x="1450533" y="196574"/>
                  </a:cubicBezTo>
                  <a:cubicBezTo>
                    <a:pt x="1403742" y="196574"/>
                    <a:pt x="1358232" y="196574"/>
                    <a:pt x="1309518" y="196574"/>
                  </a:cubicBezTo>
                  <a:cubicBezTo>
                    <a:pt x="1309518" y="183754"/>
                    <a:pt x="1309518" y="172857"/>
                    <a:pt x="1309518" y="157473"/>
                  </a:cubicBezTo>
                  <a:close/>
                  <a:moveTo>
                    <a:pt x="2473775" y="156753"/>
                  </a:moveTo>
                  <a:cubicBezTo>
                    <a:pt x="2494527" y="156672"/>
                    <a:pt x="2515199" y="157153"/>
                    <a:pt x="2535710" y="159396"/>
                  </a:cubicBezTo>
                  <a:cubicBezTo>
                    <a:pt x="2547889" y="160678"/>
                    <a:pt x="2557503" y="181831"/>
                    <a:pt x="2573528" y="199779"/>
                  </a:cubicBezTo>
                  <a:cubicBezTo>
                    <a:pt x="2522890" y="199779"/>
                    <a:pt x="2481868" y="202343"/>
                    <a:pt x="2441486" y="198497"/>
                  </a:cubicBezTo>
                  <a:cubicBezTo>
                    <a:pt x="2429307" y="197215"/>
                    <a:pt x="2419051" y="177344"/>
                    <a:pt x="2408155" y="165806"/>
                  </a:cubicBezTo>
                  <a:cubicBezTo>
                    <a:pt x="2409437" y="163242"/>
                    <a:pt x="2410719" y="160038"/>
                    <a:pt x="2411360" y="157474"/>
                  </a:cubicBezTo>
                  <a:cubicBezTo>
                    <a:pt x="2432192" y="157474"/>
                    <a:pt x="2453024" y="156833"/>
                    <a:pt x="2473775" y="156753"/>
                  </a:cubicBezTo>
                  <a:close/>
                  <a:moveTo>
                    <a:pt x="1679283" y="156352"/>
                  </a:moveTo>
                  <a:cubicBezTo>
                    <a:pt x="1700194" y="156352"/>
                    <a:pt x="1721026" y="156833"/>
                    <a:pt x="1741538" y="158756"/>
                  </a:cubicBezTo>
                  <a:cubicBezTo>
                    <a:pt x="1750511" y="158756"/>
                    <a:pt x="1756921" y="181190"/>
                    <a:pt x="1767818" y="200420"/>
                  </a:cubicBezTo>
                  <a:cubicBezTo>
                    <a:pt x="1718462" y="200420"/>
                    <a:pt x="1678081" y="202343"/>
                    <a:pt x="1637699" y="199138"/>
                  </a:cubicBezTo>
                  <a:cubicBezTo>
                    <a:pt x="1627443" y="198497"/>
                    <a:pt x="1619111" y="177986"/>
                    <a:pt x="1610137" y="167088"/>
                  </a:cubicBezTo>
                  <a:cubicBezTo>
                    <a:pt x="1612059" y="163884"/>
                    <a:pt x="1614623" y="160679"/>
                    <a:pt x="1616547" y="156833"/>
                  </a:cubicBezTo>
                  <a:cubicBezTo>
                    <a:pt x="1637379" y="156833"/>
                    <a:pt x="1658371" y="156352"/>
                    <a:pt x="1679283" y="156352"/>
                  </a:cubicBezTo>
                  <a:close/>
                  <a:moveTo>
                    <a:pt x="1831836" y="156112"/>
                  </a:moveTo>
                  <a:cubicBezTo>
                    <a:pt x="1852267" y="156031"/>
                    <a:pt x="1872618" y="156512"/>
                    <a:pt x="1892808" y="158755"/>
                  </a:cubicBezTo>
                  <a:cubicBezTo>
                    <a:pt x="1902423" y="160037"/>
                    <a:pt x="1910115" y="181830"/>
                    <a:pt x="1919089" y="194009"/>
                  </a:cubicBezTo>
                  <a:cubicBezTo>
                    <a:pt x="1915243" y="195932"/>
                    <a:pt x="1912679" y="198496"/>
                    <a:pt x="1909474" y="201059"/>
                  </a:cubicBezTo>
                  <a:cubicBezTo>
                    <a:pt x="1876784" y="201059"/>
                    <a:pt x="1844095" y="201059"/>
                    <a:pt x="1811404" y="201059"/>
                  </a:cubicBezTo>
                  <a:cubicBezTo>
                    <a:pt x="1774868" y="201059"/>
                    <a:pt x="1774868" y="200419"/>
                    <a:pt x="1770382" y="156833"/>
                  </a:cubicBezTo>
                  <a:cubicBezTo>
                    <a:pt x="1790893" y="156833"/>
                    <a:pt x="1811404" y="156192"/>
                    <a:pt x="1831836" y="156112"/>
                  </a:cubicBezTo>
                  <a:close/>
                  <a:moveTo>
                    <a:pt x="1525127" y="154830"/>
                  </a:moveTo>
                  <a:cubicBezTo>
                    <a:pt x="1545238" y="154749"/>
                    <a:pt x="1565268" y="155230"/>
                    <a:pt x="1585139" y="157473"/>
                  </a:cubicBezTo>
                  <a:cubicBezTo>
                    <a:pt x="1594754" y="158115"/>
                    <a:pt x="1601804" y="179908"/>
                    <a:pt x="1610137" y="192086"/>
                  </a:cubicBezTo>
                  <a:cubicBezTo>
                    <a:pt x="1608214" y="194650"/>
                    <a:pt x="1605650" y="197855"/>
                    <a:pt x="1603727" y="200419"/>
                  </a:cubicBezTo>
                  <a:cubicBezTo>
                    <a:pt x="1562705" y="200419"/>
                    <a:pt x="1521041" y="202341"/>
                    <a:pt x="1480018" y="198495"/>
                  </a:cubicBezTo>
                  <a:cubicBezTo>
                    <a:pt x="1471686" y="197855"/>
                    <a:pt x="1464635" y="176062"/>
                    <a:pt x="1456943" y="163883"/>
                  </a:cubicBezTo>
                  <a:cubicBezTo>
                    <a:pt x="1459507" y="161319"/>
                    <a:pt x="1462071" y="158755"/>
                    <a:pt x="1464635" y="155551"/>
                  </a:cubicBezTo>
                  <a:cubicBezTo>
                    <a:pt x="1484826" y="155551"/>
                    <a:pt x="1505016" y="154910"/>
                    <a:pt x="1525127" y="154830"/>
                  </a:cubicBezTo>
                  <a:close/>
                  <a:moveTo>
                    <a:pt x="2131653" y="154509"/>
                  </a:moveTo>
                  <a:cubicBezTo>
                    <a:pt x="2151443" y="154268"/>
                    <a:pt x="2170031" y="154589"/>
                    <a:pt x="2188299" y="156832"/>
                  </a:cubicBezTo>
                  <a:cubicBezTo>
                    <a:pt x="2203042" y="158755"/>
                    <a:pt x="2215220" y="176062"/>
                    <a:pt x="2228681" y="186958"/>
                  </a:cubicBezTo>
                  <a:cubicBezTo>
                    <a:pt x="2226758" y="190804"/>
                    <a:pt x="2225476" y="194650"/>
                    <a:pt x="2223553" y="198496"/>
                  </a:cubicBezTo>
                  <a:cubicBezTo>
                    <a:pt x="2179967" y="198496"/>
                    <a:pt x="2136379" y="200419"/>
                    <a:pt x="2093434" y="196573"/>
                  </a:cubicBezTo>
                  <a:cubicBezTo>
                    <a:pt x="2085101" y="196573"/>
                    <a:pt x="2078691" y="174780"/>
                    <a:pt x="2067795" y="155550"/>
                  </a:cubicBezTo>
                  <a:cubicBezTo>
                    <a:pt x="2090870" y="155550"/>
                    <a:pt x="2111862" y="154749"/>
                    <a:pt x="2131653" y="154509"/>
                  </a:cubicBezTo>
                  <a:close/>
                  <a:moveTo>
                    <a:pt x="1981184" y="154509"/>
                  </a:moveTo>
                  <a:cubicBezTo>
                    <a:pt x="2000173" y="154268"/>
                    <a:pt x="2019082" y="154589"/>
                    <a:pt x="2037670" y="156832"/>
                  </a:cubicBezTo>
                  <a:cubicBezTo>
                    <a:pt x="2051130" y="158755"/>
                    <a:pt x="2062027" y="177984"/>
                    <a:pt x="2074206" y="189521"/>
                  </a:cubicBezTo>
                  <a:cubicBezTo>
                    <a:pt x="2072282" y="192727"/>
                    <a:pt x="2069719" y="196572"/>
                    <a:pt x="2067796" y="199777"/>
                  </a:cubicBezTo>
                  <a:cubicBezTo>
                    <a:pt x="2026773" y="199777"/>
                    <a:pt x="1985751" y="202341"/>
                    <a:pt x="1945369" y="197854"/>
                  </a:cubicBezTo>
                  <a:cubicBezTo>
                    <a:pt x="1934472" y="196572"/>
                    <a:pt x="1926140" y="176061"/>
                    <a:pt x="1916525" y="163883"/>
                  </a:cubicBezTo>
                  <a:cubicBezTo>
                    <a:pt x="1919730" y="161960"/>
                    <a:pt x="1922293" y="158755"/>
                    <a:pt x="1924217" y="155550"/>
                  </a:cubicBezTo>
                  <a:cubicBezTo>
                    <a:pt x="1943126" y="155550"/>
                    <a:pt x="1962195" y="154749"/>
                    <a:pt x="1981184" y="154509"/>
                  </a:cubicBezTo>
                  <a:close/>
                  <a:moveTo>
                    <a:pt x="1190296" y="154268"/>
                  </a:moveTo>
                  <a:cubicBezTo>
                    <a:pt x="1212731" y="154268"/>
                    <a:pt x="1235164" y="154268"/>
                    <a:pt x="1257599" y="154910"/>
                  </a:cubicBezTo>
                  <a:cubicBezTo>
                    <a:pt x="1296058" y="155550"/>
                    <a:pt x="1296698" y="156192"/>
                    <a:pt x="1289006" y="198496"/>
                  </a:cubicBezTo>
                  <a:cubicBezTo>
                    <a:pt x="1245420" y="198496"/>
                    <a:pt x="1201193" y="198496"/>
                    <a:pt x="1156965" y="198496"/>
                  </a:cubicBezTo>
                  <a:cubicBezTo>
                    <a:pt x="1149274" y="156832"/>
                    <a:pt x="1151197" y="154910"/>
                    <a:pt x="1190296" y="154268"/>
                  </a:cubicBezTo>
                  <a:close/>
                  <a:moveTo>
                    <a:pt x="1039666" y="152987"/>
                  </a:moveTo>
                  <a:cubicBezTo>
                    <a:pt x="1067227" y="152987"/>
                    <a:pt x="1094789" y="152345"/>
                    <a:pt x="1122351" y="154909"/>
                  </a:cubicBezTo>
                  <a:cubicBezTo>
                    <a:pt x="1128120" y="155550"/>
                    <a:pt x="1138375" y="169011"/>
                    <a:pt x="1137735" y="175420"/>
                  </a:cubicBezTo>
                  <a:cubicBezTo>
                    <a:pt x="1137093" y="184394"/>
                    <a:pt x="1128120" y="199137"/>
                    <a:pt x="1121710" y="199137"/>
                  </a:cubicBezTo>
                  <a:cubicBezTo>
                    <a:pt x="1080047" y="201059"/>
                    <a:pt x="1039024" y="200418"/>
                    <a:pt x="998002" y="200418"/>
                  </a:cubicBezTo>
                  <a:cubicBezTo>
                    <a:pt x="998643" y="154269"/>
                    <a:pt x="999284" y="152987"/>
                    <a:pt x="1039666" y="152987"/>
                  </a:cubicBezTo>
                  <a:close/>
                  <a:moveTo>
                    <a:pt x="879422" y="152987"/>
                  </a:moveTo>
                  <a:cubicBezTo>
                    <a:pt x="912752" y="152346"/>
                    <a:pt x="946724" y="152987"/>
                    <a:pt x="981978" y="152987"/>
                  </a:cubicBezTo>
                  <a:cubicBezTo>
                    <a:pt x="986464" y="188241"/>
                    <a:pt x="978132" y="203624"/>
                    <a:pt x="945442" y="201701"/>
                  </a:cubicBezTo>
                  <a:cubicBezTo>
                    <a:pt x="911470" y="199137"/>
                    <a:pt x="877498" y="201060"/>
                    <a:pt x="844168" y="201060"/>
                  </a:cubicBezTo>
                  <a:cubicBezTo>
                    <a:pt x="839040" y="160679"/>
                    <a:pt x="844168" y="153628"/>
                    <a:pt x="879422" y="152987"/>
                  </a:cubicBezTo>
                  <a:close/>
                  <a:moveTo>
                    <a:pt x="727509" y="152346"/>
                  </a:moveTo>
                  <a:cubicBezTo>
                    <a:pt x="760840" y="152346"/>
                    <a:pt x="794171" y="152988"/>
                    <a:pt x="828143" y="152988"/>
                  </a:cubicBezTo>
                  <a:cubicBezTo>
                    <a:pt x="830065" y="189523"/>
                    <a:pt x="819169" y="203624"/>
                    <a:pt x="786479" y="201060"/>
                  </a:cubicBezTo>
                  <a:cubicBezTo>
                    <a:pt x="752507" y="198496"/>
                    <a:pt x="718536" y="200419"/>
                    <a:pt x="684564" y="200419"/>
                  </a:cubicBezTo>
                  <a:cubicBezTo>
                    <a:pt x="686487" y="156833"/>
                    <a:pt x="689692" y="152988"/>
                    <a:pt x="727509" y="152346"/>
                  </a:cubicBezTo>
                  <a:close/>
                  <a:moveTo>
                    <a:pt x="136528" y="152346"/>
                  </a:moveTo>
                  <a:cubicBezTo>
                    <a:pt x="207677" y="153628"/>
                    <a:pt x="278826" y="152346"/>
                    <a:pt x="351896" y="152346"/>
                  </a:cubicBezTo>
                  <a:cubicBezTo>
                    <a:pt x="346128" y="190804"/>
                    <a:pt x="328181" y="201700"/>
                    <a:pt x="295491" y="201060"/>
                  </a:cubicBezTo>
                  <a:cubicBezTo>
                    <a:pt x="224342" y="198496"/>
                    <a:pt x="153194" y="200418"/>
                    <a:pt x="79481" y="200418"/>
                  </a:cubicBezTo>
                  <a:cubicBezTo>
                    <a:pt x="88455" y="169011"/>
                    <a:pt x="101916" y="151063"/>
                    <a:pt x="136528" y="152346"/>
                  </a:cubicBezTo>
                  <a:close/>
                  <a:moveTo>
                    <a:pt x="570471" y="151705"/>
                  </a:moveTo>
                  <a:cubicBezTo>
                    <a:pt x="605083" y="154269"/>
                    <a:pt x="639055" y="152346"/>
                    <a:pt x="673027" y="152346"/>
                  </a:cubicBezTo>
                  <a:cubicBezTo>
                    <a:pt x="673668" y="194009"/>
                    <a:pt x="655080" y="202983"/>
                    <a:pt x="623671" y="200419"/>
                  </a:cubicBezTo>
                  <a:cubicBezTo>
                    <a:pt x="590982" y="197855"/>
                    <a:pt x="558292" y="199778"/>
                    <a:pt x="523679" y="199778"/>
                  </a:cubicBezTo>
                  <a:cubicBezTo>
                    <a:pt x="525602" y="167088"/>
                    <a:pt x="537140" y="149782"/>
                    <a:pt x="570471" y="151705"/>
                  </a:cubicBezTo>
                  <a:close/>
                  <a:moveTo>
                    <a:pt x="415353" y="151704"/>
                  </a:moveTo>
                  <a:cubicBezTo>
                    <a:pt x="448684" y="153627"/>
                    <a:pt x="482656" y="152345"/>
                    <a:pt x="517910" y="152345"/>
                  </a:cubicBezTo>
                  <a:cubicBezTo>
                    <a:pt x="515987" y="188881"/>
                    <a:pt x="501886" y="203623"/>
                    <a:pt x="467913" y="201059"/>
                  </a:cubicBezTo>
                  <a:cubicBezTo>
                    <a:pt x="434583" y="197854"/>
                    <a:pt x="400611" y="200418"/>
                    <a:pt x="365357" y="200418"/>
                  </a:cubicBezTo>
                  <a:cubicBezTo>
                    <a:pt x="369843" y="165806"/>
                    <a:pt x="382663" y="150422"/>
                    <a:pt x="415353" y="151704"/>
                  </a:cubicBezTo>
                  <a:close/>
                  <a:moveTo>
                    <a:pt x="1239010" y="101067"/>
                  </a:moveTo>
                  <a:cubicBezTo>
                    <a:pt x="1281315" y="101067"/>
                    <a:pt x="1324261" y="101067"/>
                    <a:pt x="1370411" y="101067"/>
                  </a:cubicBezTo>
                  <a:cubicBezTo>
                    <a:pt x="1371052" y="115169"/>
                    <a:pt x="1371693" y="126065"/>
                    <a:pt x="1372334" y="139526"/>
                  </a:cubicBezTo>
                  <a:cubicBezTo>
                    <a:pt x="1326183" y="139526"/>
                    <a:pt x="1283878" y="139526"/>
                    <a:pt x="1239010" y="139526"/>
                  </a:cubicBezTo>
                  <a:cubicBezTo>
                    <a:pt x="1239010" y="126707"/>
                    <a:pt x="1239010" y="115169"/>
                    <a:pt x="1239010" y="101067"/>
                  </a:cubicBezTo>
                  <a:close/>
                  <a:moveTo>
                    <a:pt x="1088380" y="100426"/>
                  </a:moveTo>
                  <a:cubicBezTo>
                    <a:pt x="1133249" y="100426"/>
                    <a:pt x="1175553" y="100426"/>
                    <a:pt x="1220421" y="100426"/>
                  </a:cubicBezTo>
                  <a:cubicBezTo>
                    <a:pt x="1220421" y="113887"/>
                    <a:pt x="1220421" y="124784"/>
                    <a:pt x="1220421" y="138885"/>
                  </a:cubicBezTo>
                  <a:cubicBezTo>
                    <a:pt x="1175553" y="138885"/>
                    <a:pt x="1131967" y="138885"/>
                    <a:pt x="1083894" y="138885"/>
                  </a:cubicBezTo>
                  <a:cubicBezTo>
                    <a:pt x="1085816" y="125424"/>
                    <a:pt x="1087099" y="113887"/>
                    <a:pt x="1088380" y="100426"/>
                  </a:cubicBezTo>
                  <a:close/>
                  <a:moveTo>
                    <a:pt x="2437240" y="99385"/>
                  </a:moveTo>
                  <a:cubicBezTo>
                    <a:pt x="2456068" y="99144"/>
                    <a:pt x="2474817" y="99465"/>
                    <a:pt x="2493405" y="101708"/>
                  </a:cubicBezTo>
                  <a:cubicBezTo>
                    <a:pt x="2506866" y="103631"/>
                    <a:pt x="2518404" y="122860"/>
                    <a:pt x="2530582" y="133757"/>
                  </a:cubicBezTo>
                  <a:cubicBezTo>
                    <a:pt x="2529300" y="136963"/>
                    <a:pt x="2528018" y="139526"/>
                    <a:pt x="2526095" y="142090"/>
                  </a:cubicBezTo>
                  <a:cubicBezTo>
                    <a:pt x="2486995" y="142090"/>
                    <a:pt x="2447896" y="144654"/>
                    <a:pt x="2409437" y="140809"/>
                  </a:cubicBezTo>
                  <a:cubicBezTo>
                    <a:pt x="2397258" y="139526"/>
                    <a:pt x="2387002" y="120296"/>
                    <a:pt x="2376106" y="109400"/>
                  </a:cubicBezTo>
                  <a:cubicBezTo>
                    <a:pt x="2377388" y="106195"/>
                    <a:pt x="2379311" y="103631"/>
                    <a:pt x="2380593" y="100426"/>
                  </a:cubicBezTo>
                  <a:cubicBezTo>
                    <a:pt x="2399502" y="100426"/>
                    <a:pt x="2418411" y="99625"/>
                    <a:pt x="2437240" y="99385"/>
                  </a:cubicBezTo>
                  <a:close/>
                  <a:moveTo>
                    <a:pt x="1595314" y="99225"/>
                  </a:moveTo>
                  <a:cubicBezTo>
                    <a:pt x="1616226" y="99145"/>
                    <a:pt x="1635776" y="99465"/>
                    <a:pt x="1655005" y="101067"/>
                  </a:cubicBezTo>
                  <a:cubicBezTo>
                    <a:pt x="1663979" y="101709"/>
                    <a:pt x="1671029" y="122220"/>
                    <a:pt x="1678721" y="133116"/>
                  </a:cubicBezTo>
                  <a:cubicBezTo>
                    <a:pt x="1676798" y="136322"/>
                    <a:pt x="1674875" y="138886"/>
                    <a:pt x="1672952" y="141450"/>
                  </a:cubicBezTo>
                  <a:cubicBezTo>
                    <a:pt x="1633212" y="141450"/>
                    <a:pt x="1592830" y="143372"/>
                    <a:pt x="1553089" y="140168"/>
                  </a:cubicBezTo>
                  <a:cubicBezTo>
                    <a:pt x="1544757" y="139526"/>
                    <a:pt x="1538987" y="118374"/>
                    <a:pt x="1527450" y="99785"/>
                  </a:cubicBezTo>
                  <a:cubicBezTo>
                    <a:pt x="1552128" y="99785"/>
                    <a:pt x="1574402" y="99305"/>
                    <a:pt x="1595314" y="99225"/>
                  </a:cubicBezTo>
                  <a:close/>
                  <a:moveTo>
                    <a:pt x="1447969" y="99225"/>
                  </a:moveTo>
                  <a:cubicBezTo>
                    <a:pt x="1467839" y="99145"/>
                    <a:pt x="1487710" y="99465"/>
                    <a:pt x="1507580" y="101067"/>
                  </a:cubicBezTo>
                  <a:cubicBezTo>
                    <a:pt x="1515271" y="101709"/>
                    <a:pt x="1521040" y="122861"/>
                    <a:pt x="1532578" y="142090"/>
                  </a:cubicBezTo>
                  <a:cubicBezTo>
                    <a:pt x="1481941" y="142090"/>
                    <a:pt x="1442841" y="144013"/>
                    <a:pt x="1404382" y="140808"/>
                  </a:cubicBezTo>
                  <a:cubicBezTo>
                    <a:pt x="1396049" y="140168"/>
                    <a:pt x="1388999" y="120297"/>
                    <a:pt x="1381307" y="109400"/>
                  </a:cubicBezTo>
                  <a:cubicBezTo>
                    <a:pt x="1383871" y="106195"/>
                    <a:pt x="1385794" y="102991"/>
                    <a:pt x="1388358" y="99785"/>
                  </a:cubicBezTo>
                  <a:cubicBezTo>
                    <a:pt x="1408228" y="99785"/>
                    <a:pt x="1428098" y="99305"/>
                    <a:pt x="1447969" y="99225"/>
                  </a:cubicBezTo>
                  <a:close/>
                  <a:moveTo>
                    <a:pt x="2138303" y="99144"/>
                  </a:moveTo>
                  <a:cubicBezTo>
                    <a:pt x="2180607" y="99144"/>
                    <a:pt x="2222912" y="99144"/>
                    <a:pt x="2264575" y="99144"/>
                  </a:cubicBezTo>
                  <a:cubicBezTo>
                    <a:pt x="2362646" y="99144"/>
                    <a:pt x="2362646" y="99144"/>
                    <a:pt x="2408156" y="186318"/>
                  </a:cubicBezTo>
                  <a:cubicBezTo>
                    <a:pt x="2410078" y="190164"/>
                    <a:pt x="2412001" y="194009"/>
                    <a:pt x="2415206" y="202342"/>
                  </a:cubicBezTo>
                  <a:cubicBezTo>
                    <a:pt x="2361364" y="202342"/>
                    <a:pt x="2311367" y="203624"/>
                    <a:pt x="2262011" y="201060"/>
                  </a:cubicBezTo>
                  <a:cubicBezTo>
                    <a:pt x="2253679" y="200419"/>
                    <a:pt x="2242141" y="185677"/>
                    <a:pt x="2238296" y="174780"/>
                  </a:cubicBezTo>
                  <a:cubicBezTo>
                    <a:pt x="2228681" y="148499"/>
                    <a:pt x="2213297" y="137603"/>
                    <a:pt x="2185735" y="141449"/>
                  </a:cubicBezTo>
                  <a:cubicBezTo>
                    <a:pt x="2157532" y="145936"/>
                    <a:pt x="2141508" y="133116"/>
                    <a:pt x="2138303" y="99144"/>
                  </a:cubicBezTo>
                  <a:close/>
                  <a:moveTo>
                    <a:pt x="2041435" y="98984"/>
                  </a:moveTo>
                  <a:cubicBezTo>
                    <a:pt x="2060744" y="98824"/>
                    <a:pt x="2079973" y="99144"/>
                    <a:pt x="2099203" y="101067"/>
                  </a:cubicBezTo>
                  <a:cubicBezTo>
                    <a:pt x="2110100" y="102349"/>
                    <a:pt x="2119073" y="120938"/>
                    <a:pt x="2128688" y="131835"/>
                  </a:cubicBezTo>
                  <a:cubicBezTo>
                    <a:pt x="2126764" y="135680"/>
                    <a:pt x="2124842" y="138886"/>
                    <a:pt x="2122919" y="142090"/>
                  </a:cubicBezTo>
                  <a:cubicBezTo>
                    <a:pt x="2084461" y="142090"/>
                    <a:pt x="2046002" y="144654"/>
                    <a:pt x="2008824" y="140808"/>
                  </a:cubicBezTo>
                  <a:cubicBezTo>
                    <a:pt x="1997288" y="139526"/>
                    <a:pt x="1987673" y="120297"/>
                    <a:pt x="1977417" y="109400"/>
                  </a:cubicBezTo>
                  <a:cubicBezTo>
                    <a:pt x="1979339" y="106195"/>
                    <a:pt x="1981263" y="102991"/>
                    <a:pt x="1983185" y="99785"/>
                  </a:cubicBezTo>
                  <a:cubicBezTo>
                    <a:pt x="2002735" y="99785"/>
                    <a:pt x="2022125" y="99144"/>
                    <a:pt x="2041435" y="98984"/>
                  </a:cubicBezTo>
                  <a:close/>
                  <a:moveTo>
                    <a:pt x="1892487" y="98984"/>
                  </a:moveTo>
                  <a:cubicBezTo>
                    <a:pt x="1911396" y="98824"/>
                    <a:pt x="1930305" y="99144"/>
                    <a:pt x="1949214" y="101067"/>
                  </a:cubicBezTo>
                  <a:cubicBezTo>
                    <a:pt x="1960111" y="102349"/>
                    <a:pt x="1969725" y="121579"/>
                    <a:pt x="1979981" y="132476"/>
                  </a:cubicBezTo>
                  <a:cubicBezTo>
                    <a:pt x="1976776" y="135680"/>
                    <a:pt x="1974212" y="138886"/>
                    <a:pt x="1971648" y="142090"/>
                  </a:cubicBezTo>
                  <a:cubicBezTo>
                    <a:pt x="1934472" y="142090"/>
                    <a:pt x="1897295" y="144654"/>
                    <a:pt x="1860759" y="140808"/>
                  </a:cubicBezTo>
                  <a:cubicBezTo>
                    <a:pt x="1849221" y="139526"/>
                    <a:pt x="1838966" y="120938"/>
                    <a:pt x="1828710" y="110041"/>
                  </a:cubicBezTo>
                  <a:cubicBezTo>
                    <a:pt x="1831274" y="106837"/>
                    <a:pt x="1833197" y="102991"/>
                    <a:pt x="1835761" y="99785"/>
                  </a:cubicBezTo>
                  <a:cubicBezTo>
                    <a:pt x="1854670" y="99785"/>
                    <a:pt x="1873579" y="99144"/>
                    <a:pt x="1892487" y="98984"/>
                  </a:cubicBezTo>
                  <a:close/>
                  <a:moveTo>
                    <a:pt x="1744021" y="98343"/>
                  </a:moveTo>
                  <a:cubicBezTo>
                    <a:pt x="1762529" y="98183"/>
                    <a:pt x="1780957" y="98503"/>
                    <a:pt x="1799225" y="100426"/>
                  </a:cubicBezTo>
                  <a:cubicBezTo>
                    <a:pt x="1810122" y="101708"/>
                    <a:pt x="1819096" y="120297"/>
                    <a:pt x="1828710" y="130553"/>
                  </a:cubicBezTo>
                  <a:cubicBezTo>
                    <a:pt x="1826787" y="133757"/>
                    <a:pt x="1824223" y="137603"/>
                    <a:pt x="1822300" y="140809"/>
                  </a:cubicBezTo>
                  <a:cubicBezTo>
                    <a:pt x="1782559" y="140809"/>
                    <a:pt x="1742178" y="142731"/>
                    <a:pt x="1703078" y="139527"/>
                  </a:cubicBezTo>
                  <a:cubicBezTo>
                    <a:pt x="1694746" y="138885"/>
                    <a:pt x="1688336" y="119015"/>
                    <a:pt x="1681285" y="108118"/>
                  </a:cubicBezTo>
                  <a:cubicBezTo>
                    <a:pt x="1683849" y="105554"/>
                    <a:pt x="1686413" y="102350"/>
                    <a:pt x="1688336" y="99144"/>
                  </a:cubicBezTo>
                  <a:cubicBezTo>
                    <a:pt x="1706924" y="99144"/>
                    <a:pt x="1725513" y="98503"/>
                    <a:pt x="1744021" y="98343"/>
                  </a:cubicBezTo>
                  <a:close/>
                  <a:moveTo>
                    <a:pt x="971723" y="97222"/>
                  </a:moveTo>
                  <a:cubicBezTo>
                    <a:pt x="1004412" y="99145"/>
                    <a:pt x="1037101" y="97863"/>
                    <a:pt x="1070432" y="97863"/>
                  </a:cubicBezTo>
                  <a:cubicBezTo>
                    <a:pt x="1075560" y="130553"/>
                    <a:pt x="1065946" y="144013"/>
                    <a:pt x="1033897" y="142090"/>
                  </a:cubicBezTo>
                  <a:cubicBezTo>
                    <a:pt x="1001848" y="140167"/>
                    <a:pt x="969158" y="141449"/>
                    <a:pt x="935827" y="141449"/>
                  </a:cubicBezTo>
                  <a:cubicBezTo>
                    <a:pt x="930699" y="106196"/>
                    <a:pt x="942878" y="95299"/>
                    <a:pt x="971723" y="97222"/>
                  </a:cubicBezTo>
                  <a:close/>
                  <a:moveTo>
                    <a:pt x="819810" y="97222"/>
                  </a:moveTo>
                  <a:cubicBezTo>
                    <a:pt x="852500" y="99145"/>
                    <a:pt x="885190" y="97863"/>
                    <a:pt x="917880" y="97863"/>
                  </a:cubicBezTo>
                  <a:cubicBezTo>
                    <a:pt x="924930" y="130553"/>
                    <a:pt x="915316" y="143372"/>
                    <a:pt x="884549" y="142090"/>
                  </a:cubicBezTo>
                  <a:cubicBezTo>
                    <a:pt x="851218" y="140167"/>
                    <a:pt x="817246" y="141449"/>
                    <a:pt x="783916" y="141449"/>
                  </a:cubicBezTo>
                  <a:cubicBezTo>
                    <a:pt x="779429" y="108118"/>
                    <a:pt x="790325" y="95940"/>
                    <a:pt x="819810" y="97222"/>
                  </a:cubicBezTo>
                  <a:close/>
                  <a:moveTo>
                    <a:pt x="519191" y="96581"/>
                  </a:moveTo>
                  <a:cubicBezTo>
                    <a:pt x="551881" y="98503"/>
                    <a:pt x="584571" y="97221"/>
                    <a:pt x="619184" y="97221"/>
                  </a:cubicBezTo>
                  <a:cubicBezTo>
                    <a:pt x="618543" y="131834"/>
                    <a:pt x="604441" y="144013"/>
                    <a:pt x="574956" y="142089"/>
                  </a:cubicBezTo>
                  <a:cubicBezTo>
                    <a:pt x="542267" y="140167"/>
                    <a:pt x="509577" y="141449"/>
                    <a:pt x="474964" y="141449"/>
                  </a:cubicBezTo>
                  <a:cubicBezTo>
                    <a:pt x="476886" y="108759"/>
                    <a:pt x="489065" y="95299"/>
                    <a:pt x="519191" y="96581"/>
                  </a:cubicBezTo>
                  <a:close/>
                  <a:moveTo>
                    <a:pt x="670463" y="96580"/>
                  </a:moveTo>
                  <a:cubicBezTo>
                    <a:pt x="703152" y="98503"/>
                    <a:pt x="736483" y="97221"/>
                    <a:pt x="769814" y="97221"/>
                  </a:cubicBezTo>
                  <a:cubicBezTo>
                    <a:pt x="771096" y="133116"/>
                    <a:pt x="756353" y="144012"/>
                    <a:pt x="726869" y="142089"/>
                  </a:cubicBezTo>
                  <a:cubicBezTo>
                    <a:pt x="694820" y="140166"/>
                    <a:pt x="662130" y="141448"/>
                    <a:pt x="628799" y="141448"/>
                  </a:cubicBezTo>
                  <a:cubicBezTo>
                    <a:pt x="627517" y="106836"/>
                    <a:pt x="640336" y="95298"/>
                    <a:pt x="670463" y="96580"/>
                  </a:cubicBezTo>
                  <a:close/>
                  <a:moveTo>
                    <a:pt x="381621" y="95539"/>
                  </a:moveTo>
                  <a:cubicBezTo>
                    <a:pt x="406699" y="94016"/>
                    <a:pt x="437466" y="95298"/>
                    <a:pt x="467271" y="100426"/>
                  </a:cubicBezTo>
                  <a:cubicBezTo>
                    <a:pt x="460862" y="138243"/>
                    <a:pt x="458298" y="141448"/>
                    <a:pt x="423044" y="141448"/>
                  </a:cubicBezTo>
                  <a:cubicBezTo>
                    <a:pt x="330744" y="141448"/>
                    <a:pt x="238443" y="141448"/>
                    <a:pt x="146142" y="141448"/>
                  </a:cubicBezTo>
                  <a:cubicBezTo>
                    <a:pt x="136528" y="141448"/>
                    <a:pt x="127554" y="139526"/>
                    <a:pt x="116657" y="138884"/>
                  </a:cubicBezTo>
                  <a:cubicBezTo>
                    <a:pt x="124349" y="109400"/>
                    <a:pt x="138450" y="95298"/>
                    <a:pt x="168576" y="96580"/>
                  </a:cubicBezTo>
                  <a:cubicBezTo>
                    <a:pt x="212163" y="98503"/>
                    <a:pt x="255749" y="96580"/>
                    <a:pt x="299336" y="97862"/>
                  </a:cubicBezTo>
                  <a:cubicBezTo>
                    <a:pt x="308310" y="97862"/>
                    <a:pt x="316642" y="103631"/>
                    <a:pt x="330103" y="107477"/>
                  </a:cubicBezTo>
                  <a:cubicBezTo>
                    <a:pt x="337154" y="101388"/>
                    <a:pt x="356543" y="97061"/>
                    <a:pt x="381621" y="95539"/>
                  </a:cubicBezTo>
                  <a:close/>
                  <a:moveTo>
                    <a:pt x="1482582" y="48507"/>
                  </a:moveTo>
                  <a:cubicBezTo>
                    <a:pt x="1526810" y="48507"/>
                    <a:pt x="1569114" y="48507"/>
                    <a:pt x="1611418" y="48507"/>
                  </a:cubicBezTo>
                  <a:cubicBezTo>
                    <a:pt x="1613341" y="61327"/>
                    <a:pt x="1615264" y="71583"/>
                    <a:pt x="1617187" y="83761"/>
                  </a:cubicBezTo>
                  <a:cubicBezTo>
                    <a:pt x="1573600" y="83761"/>
                    <a:pt x="1532578" y="83761"/>
                    <a:pt x="1488992" y="83761"/>
                  </a:cubicBezTo>
                  <a:cubicBezTo>
                    <a:pt x="1487069" y="72864"/>
                    <a:pt x="1485146" y="61968"/>
                    <a:pt x="1482582" y="48507"/>
                  </a:cubicBezTo>
                  <a:close/>
                  <a:moveTo>
                    <a:pt x="2407114" y="47705"/>
                  </a:moveTo>
                  <a:cubicBezTo>
                    <a:pt x="2425942" y="47545"/>
                    <a:pt x="2444691" y="47865"/>
                    <a:pt x="2463279" y="49788"/>
                  </a:cubicBezTo>
                  <a:cubicBezTo>
                    <a:pt x="2474176" y="51070"/>
                    <a:pt x="2483791" y="69018"/>
                    <a:pt x="2501097" y="86325"/>
                  </a:cubicBezTo>
                  <a:cubicBezTo>
                    <a:pt x="2453024" y="86325"/>
                    <a:pt x="2415847" y="88889"/>
                    <a:pt x="2379311" y="85043"/>
                  </a:cubicBezTo>
                  <a:cubicBezTo>
                    <a:pt x="2367773" y="83761"/>
                    <a:pt x="2356877" y="67095"/>
                    <a:pt x="2345980" y="58121"/>
                  </a:cubicBezTo>
                  <a:cubicBezTo>
                    <a:pt x="2347262" y="54916"/>
                    <a:pt x="2348544" y="51712"/>
                    <a:pt x="2350467" y="48506"/>
                  </a:cubicBezTo>
                  <a:cubicBezTo>
                    <a:pt x="2369376" y="48506"/>
                    <a:pt x="2388285" y="47865"/>
                    <a:pt x="2407114" y="47705"/>
                  </a:cubicBezTo>
                  <a:close/>
                  <a:moveTo>
                    <a:pt x="1830873" y="47306"/>
                  </a:moveTo>
                  <a:cubicBezTo>
                    <a:pt x="1849702" y="47226"/>
                    <a:pt x="1868451" y="47546"/>
                    <a:pt x="1887039" y="49148"/>
                  </a:cubicBezTo>
                  <a:cubicBezTo>
                    <a:pt x="1896012" y="49790"/>
                    <a:pt x="1903704" y="67737"/>
                    <a:pt x="1912037" y="77993"/>
                  </a:cubicBezTo>
                  <a:cubicBezTo>
                    <a:pt x="1909473" y="80557"/>
                    <a:pt x="1907550" y="83121"/>
                    <a:pt x="1906268" y="85685"/>
                  </a:cubicBezTo>
                  <a:cubicBezTo>
                    <a:pt x="1869092" y="85685"/>
                    <a:pt x="1831914" y="87607"/>
                    <a:pt x="1794738" y="84403"/>
                  </a:cubicBezTo>
                  <a:cubicBezTo>
                    <a:pt x="1785123" y="83761"/>
                    <a:pt x="1776791" y="67096"/>
                    <a:pt x="1768458" y="57481"/>
                  </a:cubicBezTo>
                  <a:cubicBezTo>
                    <a:pt x="1770381" y="54276"/>
                    <a:pt x="1772304" y="51072"/>
                    <a:pt x="1774226" y="47866"/>
                  </a:cubicBezTo>
                  <a:cubicBezTo>
                    <a:pt x="1793135" y="47866"/>
                    <a:pt x="1812044" y="47386"/>
                    <a:pt x="1830873" y="47306"/>
                  </a:cubicBezTo>
                  <a:close/>
                  <a:moveTo>
                    <a:pt x="1972851" y="46665"/>
                  </a:moveTo>
                  <a:cubicBezTo>
                    <a:pt x="1992641" y="46585"/>
                    <a:pt x="2011069" y="46905"/>
                    <a:pt x="2029336" y="48507"/>
                  </a:cubicBezTo>
                  <a:cubicBezTo>
                    <a:pt x="2039593" y="49149"/>
                    <a:pt x="2047925" y="65814"/>
                    <a:pt x="2057539" y="75429"/>
                  </a:cubicBezTo>
                  <a:cubicBezTo>
                    <a:pt x="2056258" y="78634"/>
                    <a:pt x="2054335" y="81838"/>
                    <a:pt x="2053053" y="85044"/>
                  </a:cubicBezTo>
                  <a:cubicBezTo>
                    <a:pt x="2014594" y="85044"/>
                    <a:pt x="1976136" y="86966"/>
                    <a:pt x="1938318" y="83762"/>
                  </a:cubicBezTo>
                  <a:cubicBezTo>
                    <a:pt x="1929344" y="83120"/>
                    <a:pt x="1921652" y="64532"/>
                    <a:pt x="1908192" y="47225"/>
                  </a:cubicBezTo>
                  <a:cubicBezTo>
                    <a:pt x="1931908" y="47225"/>
                    <a:pt x="1953060" y="46745"/>
                    <a:pt x="1972851" y="46665"/>
                  </a:cubicBezTo>
                  <a:close/>
                  <a:moveTo>
                    <a:pt x="1687695" y="46665"/>
                  </a:moveTo>
                  <a:cubicBezTo>
                    <a:pt x="1706924" y="46585"/>
                    <a:pt x="1726153" y="46905"/>
                    <a:pt x="1745383" y="48507"/>
                  </a:cubicBezTo>
                  <a:cubicBezTo>
                    <a:pt x="1753074" y="49149"/>
                    <a:pt x="1759484" y="67096"/>
                    <a:pt x="1766535" y="77352"/>
                  </a:cubicBezTo>
                  <a:cubicBezTo>
                    <a:pt x="1763330" y="79916"/>
                    <a:pt x="1761407" y="83120"/>
                    <a:pt x="1759484" y="85684"/>
                  </a:cubicBezTo>
                  <a:cubicBezTo>
                    <a:pt x="1723589" y="85684"/>
                    <a:pt x="1687695" y="87608"/>
                    <a:pt x="1652441" y="84402"/>
                  </a:cubicBezTo>
                  <a:cubicBezTo>
                    <a:pt x="1642186" y="83762"/>
                    <a:pt x="1633212" y="68378"/>
                    <a:pt x="1623597" y="59404"/>
                  </a:cubicBezTo>
                  <a:cubicBezTo>
                    <a:pt x="1625520" y="55558"/>
                    <a:pt x="1627443" y="51071"/>
                    <a:pt x="1630007" y="47225"/>
                  </a:cubicBezTo>
                  <a:cubicBezTo>
                    <a:pt x="1649236" y="47225"/>
                    <a:pt x="1668465" y="46745"/>
                    <a:pt x="1687695" y="46665"/>
                  </a:cubicBezTo>
                  <a:close/>
                  <a:moveTo>
                    <a:pt x="2062666" y="46584"/>
                  </a:moveTo>
                  <a:cubicBezTo>
                    <a:pt x="2110099" y="46584"/>
                    <a:pt x="2158172" y="46584"/>
                    <a:pt x="2205605" y="46584"/>
                  </a:cubicBezTo>
                  <a:cubicBezTo>
                    <a:pt x="2236372" y="46584"/>
                    <a:pt x="2267779" y="48506"/>
                    <a:pt x="2298547" y="46584"/>
                  </a:cubicBezTo>
                  <a:cubicBezTo>
                    <a:pt x="2325467" y="44661"/>
                    <a:pt x="2339570" y="56198"/>
                    <a:pt x="2346620" y="85683"/>
                  </a:cubicBezTo>
                  <a:cubicBezTo>
                    <a:pt x="2258806" y="85683"/>
                    <a:pt x="2174197" y="86965"/>
                    <a:pt x="2090229" y="84402"/>
                  </a:cubicBezTo>
                  <a:cubicBezTo>
                    <a:pt x="2078691" y="84402"/>
                    <a:pt x="2067795" y="66454"/>
                    <a:pt x="2056898" y="56840"/>
                  </a:cubicBezTo>
                  <a:cubicBezTo>
                    <a:pt x="2058821" y="53634"/>
                    <a:pt x="2060744" y="50430"/>
                    <a:pt x="2062666" y="46584"/>
                  </a:cubicBezTo>
                  <a:close/>
                  <a:moveTo>
                    <a:pt x="1367205" y="45303"/>
                  </a:moveTo>
                  <a:cubicBezTo>
                    <a:pt x="1391563" y="46585"/>
                    <a:pt x="1415920" y="46585"/>
                    <a:pt x="1440278" y="45303"/>
                  </a:cubicBezTo>
                  <a:cubicBezTo>
                    <a:pt x="1467840" y="44662"/>
                    <a:pt x="1473608" y="58122"/>
                    <a:pt x="1467840" y="83121"/>
                  </a:cubicBezTo>
                  <a:cubicBezTo>
                    <a:pt x="1426176" y="83121"/>
                    <a:pt x="1385153" y="83121"/>
                    <a:pt x="1342849" y="83121"/>
                  </a:cubicBezTo>
                  <a:cubicBezTo>
                    <a:pt x="1334516" y="58763"/>
                    <a:pt x="1336439" y="44021"/>
                    <a:pt x="1367205" y="45303"/>
                  </a:cubicBezTo>
                  <a:close/>
                  <a:moveTo>
                    <a:pt x="1223627" y="44021"/>
                  </a:moveTo>
                  <a:cubicBezTo>
                    <a:pt x="1246702" y="45302"/>
                    <a:pt x="1270418" y="45943"/>
                    <a:pt x="1293493" y="45302"/>
                  </a:cubicBezTo>
                  <a:cubicBezTo>
                    <a:pt x="1319132" y="44021"/>
                    <a:pt x="1329388" y="53635"/>
                    <a:pt x="1320414" y="83761"/>
                  </a:cubicBezTo>
                  <a:cubicBezTo>
                    <a:pt x="1278751" y="83761"/>
                    <a:pt x="1237728" y="83761"/>
                    <a:pt x="1195423" y="83761"/>
                  </a:cubicBezTo>
                  <a:cubicBezTo>
                    <a:pt x="1187090" y="56840"/>
                    <a:pt x="1192859" y="42098"/>
                    <a:pt x="1223627" y="44021"/>
                  </a:cubicBezTo>
                  <a:close/>
                  <a:moveTo>
                    <a:pt x="919162" y="44020"/>
                  </a:moveTo>
                  <a:cubicBezTo>
                    <a:pt x="955057" y="42097"/>
                    <a:pt x="991593" y="44020"/>
                    <a:pt x="1028129" y="44020"/>
                  </a:cubicBezTo>
                  <a:cubicBezTo>
                    <a:pt x="1036462" y="78633"/>
                    <a:pt x="1023001" y="87607"/>
                    <a:pt x="995439" y="85684"/>
                  </a:cubicBezTo>
                  <a:cubicBezTo>
                    <a:pt x="964672" y="83761"/>
                    <a:pt x="933905" y="85043"/>
                    <a:pt x="900574" y="85043"/>
                  </a:cubicBezTo>
                  <a:cubicBezTo>
                    <a:pt x="896728" y="65172"/>
                    <a:pt x="892882" y="45943"/>
                    <a:pt x="919162" y="44020"/>
                  </a:cubicBezTo>
                  <a:close/>
                  <a:moveTo>
                    <a:pt x="1076842" y="43380"/>
                  </a:moveTo>
                  <a:cubicBezTo>
                    <a:pt x="1109533" y="44020"/>
                    <a:pt x="1141582" y="43380"/>
                    <a:pt x="1175553" y="43380"/>
                  </a:cubicBezTo>
                  <a:cubicBezTo>
                    <a:pt x="1175553" y="59404"/>
                    <a:pt x="1175553" y="69660"/>
                    <a:pt x="1175553" y="82479"/>
                  </a:cubicBezTo>
                  <a:cubicBezTo>
                    <a:pt x="1132608" y="82479"/>
                    <a:pt x="1090944" y="82479"/>
                    <a:pt x="1047998" y="82479"/>
                  </a:cubicBezTo>
                  <a:cubicBezTo>
                    <a:pt x="1040947" y="56840"/>
                    <a:pt x="1046716" y="42098"/>
                    <a:pt x="1076842" y="43380"/>
                  </a:cubicBezTo>
                  <a:close/>
                  <a:moveTo>
                    <a:pt x="643541" y="42739"/>
                  </a:moveTo>
                  <a:cubicBezTo>
                    <a:pt x="674949" y="44021"/>
                    <a:pt x="706357" y="43380"/>
                    <a:pt x="737765" y="43380"/>
                  </a:cubicBezTo>
                  <a:cubicBezTo>
                    <a:pt x="739688" y="77352"/>
                    <a:pt x="726868" y="87608"/>
                    <a:pt x="698665" y="85685"/>
                  </a:cubicBezTo>
                  <a:cubicBezTo>
                    <a:pt x="666616" y="83762"/>
                    <a:pt x="635209" y="85044"/>
                    <a:pt x="601237" y="85044"/>
                  </a:cubicBezTo>
                  <a:cubicBezTo>
                    <a:pt x="601237" y="52354"/>
                    <a:pt x="615338" y="41458"/>
                    <a:pt x="643541" y="42739"/>
                  </a:cubicBezTo>
                  <a:close/>
                  <a:moveTo>
                    <a:pt x="783915" y="42738"/>
                  </a:moveTo>
                  <a:cubicBezTo>
                    <a:pt x="817246" y="44020"/>
                    <a:pt x="849937" y="43379"/>
                    <a:pt x="883268" y="43379"/>
                  </a:cubicBezTo>
                  <a:cubicBezTo>
                    <a:pt x="887114" y="77351"/>
                    <a:pt x="874294" y="87607"/>
                    <a:pt x="847373" y="85684"/>
                  </a:cubicBezTo>
                  <a:cubicBezTo>
                    <a:pt x="815964" y="83761"/>
                    <a:pt x="783915" y="85043"/>
                    <a:pt x="751226" y="85043"/>
                  </a:cubicBezTo>
                  <a:cubicBezTo>
                    <a:pt x="747380" y="56199"/>
                    <a:pt x="755712" y="42097"/>
                    <a:pt x="783915" y="42738"/>
                  </a:cubicBezTo>
                  <a:close/>
                  <a:moveTo>
                    <a:pt x="496757" y="42097"/>
                  </a:moveTo>
                  <a:cubicBezTo>
                    <a:pt x="528165" y="44021"/>
                    <a:pt x="559573" y="42739"/>
                    <a:pt x="592262" y="42739"/>
                  </a:cubicBezTo>
                  <a:cubicBezTo>
                    <a:pt x="590340" y="78634"/>
                    <a:pt x="574316" y="86966"/>
                    <a:pt x="547394" y="85044"/>
                  </a:cubicBezTo>
                  <a:cubicBezTo>
                    <a:pt x="515986" y="83120"/>
                    <a:pt x="484579" y="84402"/>
                    <a:pt x="451889" y="84402"/>
                  </a:cubicBezTo>
                  <a:cubicBezTo>
                    <a:pt x="453812" y="52994"/>
                    <a:pt x="467914" y="40175"/>
                    <a:pt x="496757" y="42097"/>
                  </a:cubicBezTo>
                  <a:close/>
                  <a:moveTo>
                    <a:pt x="352537" y="42097"/>
                  </a:moveTo>
                  <a:cubicBezTo>
                    <a:pt x="382663" y="44020"/>
                    <a:pt x="413430" y="42738"/>
                    <a:pt x="444837" y="42738"/>
                  </a:cubicBezTo>
                  <a:cubicBezTo>
                    <a:pt x="440992" y="72864"/>
                    <a:pt x="430095" y="86966"/>
                    <a:pt x="401252" y="85684"/>
                  </a:cubicBezTo>
                  <a:cubicBezTo>
                    <a:pt x="369203" y="83120"/>
                    <a:pt x="336513" y="85043"/>
                    <a:pt x="301900" y="85043"/>
                  </a:cubicBezTo>
                  <a:cubicBezTo>
                    <a:pt x="307668" y="49788"/>
                    <a:pt x="324975" y="40815"/>
                    <a:pt x="352537" y="42097"/>
                  </a:cubicBezTo>
                  <a:close/>
                  <a:moveTo>
                    <a:pt x="229870" y="39344"/>
                  </a:moveTo>
                  <a:cubicBezTo>
                    <a:pt x="247377" y="39975"/>
                    <a:pt x="269210" y="42098"/>
                    <a:pt x="296772" y="45303"/>
                  </a:cubicBezTo>
                  <a:cubicBezTo>
                    <a:pt x="294208" y="72223"/>
                    <a:pt x="282671" y="86966"/>
                    <a:pt x="253186" y="85684"/>
                  </a:cubicBezTo>
                  <a:cubicBezTo>
                    <a:pt x="219214" y="83761"/>
                    <a:pt x="185883" y="85043"/>
                    <a:pt x="151270" y="85043"/>
                  </a:cubicBezTo>
                  <a:cubicBezTo>
                    <a:pt x="163769" y="48988"/>
                    <a:pt x="177350" y="37451"/>
                    <a:pt x="229870" y="39344"/>
                  </a:cubicBezTo>
                  <a:close/>
                  <a:moveTo>
                    <a:pt x="1149914" y="5561"/>
                  </a:moveTo>
                  <a:cubicBezTo>
                    <a:pt x="1180681" y="4279"/>
                    <a:pt x="1212090" y="4920"/>
                    <a:pt x="1242856" y="5561"/>
                  </a:cubicBezTo>
                  <a:cubicBezTo>
                    <a:pt x="1246702" y="5561"/>
                    <a:pt x="1254394" y="13894"/>
                    <a:pt x="1253753" y="17099"/>
                  </a:cubicBezTo>
                  <a:cubicBezTo>
                    <a:pt x="1252471" y="22867"/>
                    <a:pt x="1247343" y="31841"/>
                    <a:pt x="1242856" y="31841"/>
                  </a:cubicBezTo>
                  <a:cubicBezTo>
                    <a:pt x="1226832" y="33764"/>
                    <a:pt x="1210807" y="32482"/>
                    <a:pt x="1194783" y="32482"/>
                  </a:cubicBezTo>
                  <a:cubicBezTo>
                    <a:pt x="1180041" y="32482"/>
                    <a:pt x="1164657" y="33764"/>
                    <a:pt x="1149914" y="31841"/>
                  </a:cubicBezTo>
                  <a:cubicBezTo>
                    <a:pt x="1144787" y="31200"/>
                    <a:pt x="1136454" y="22867"/>
                    <a:pt x="1137095" y="19022"/>
                  </a:cubicBezTo>
                  <a:cubicBezTo>
                    <a:pt x="1137736" y="13894"/>
                    <a:pt x="1145428" y="5561"/>
                    <a:pt x="1149914" y="5561"/>
                  </a:cubicBezTo>
                  <a:close/>
                  <a:moveTo>
                    <a:pt x="2398300" y="5401"/>
                  </a:moveTo>
                  <a:cubicBezTo>
                    <a:pt x="2420013" y="5241"/>
                    <a:pt x="2441165" y="8767"/>
                    <a:pt x="2461356" y="26714"/>
                  </a:cubicBezTo>
                  <a:cubicBezTo>
                    <a:pt x="2405591" y="43379"/>
                    <a:pt x="2347903" y="36329"/>
                    <a:pt x="2331878" y="6202"/>
                  </a:cubicBezTo>
                  <a:cubicBezTo>
                    <a:pt x="2354312" y="9407"/>
                    <a:pt x="2376587" y="5562"/>
                    <a:pt x="2398300" y="5401"/>
                  </a:cubicBezTo>
                  <a:close/>
                  <a:moveTo>
                    <a:pt x="2240910" y="4950"/>
                  </a:moveTo>
                  <a:cubicBezTo>
                    <a:pt x="2284566" y="2035"/>
                    <a:pt x="2315694" y="13093"/>
                    <a:pt x="2324828" y="35687"/>
                  </a:cubicBezTo>
                  <a:cubicBezTo>
                    <a:pt x="2282523" y="26072"/>
                    <a:pt x="2237654" y="50429"/>
                    <a:pt x="2193427" y="12612"/>
                  </a:cubicBezTo>
                  <a:cubicBezTo>
                    <a:pt x="2210413" y="8445"/>
                    <a:pt x="2226357" y="5922"/>
                    <a:pt x="2240910" y="4950"/>
                  </a:cubicBezTo>
                  <a:close/>
                  <a:moveTo>
                    <a:pt x="1557576" y="4921"/>
                  </a:moveTo>
                  <a:cubicBezTo>
                    <a:pt x="1583856" y="3639"/>
                    <a:pt x="1610778" y="2997"/>
                    <a:pt x="1637699" y="5562"/>
                  </a:cubicBezTo>
                  <a:cubicBezTo>
                    <a:pt x="1646031" y="6203"/>
                    <a:pt x="1653082" y="17099"/>
                    <a:pt x="1661415" y="22868"/>
                  </a:cubicBezTo>
                  <a:cubicBezTo>
                    <a:pt x="1658851" y="26714"/>
                    <a:pt x="1657569" y="29919"/>
                    <a:pt x="1655646" y="33124"/>
                  </a:cubicBezTo>
                  <a:cubicBezTo>
                    <a:pt x="1622956" y="33124"/>
                    <a:pt x="1590266" y="33765"/>
                    <a:pt x="1557576" y="32483"/>
                  </a:cubicBezTo>
                  <a:cubicBezTo>
                    <a:pt x="1551166" y="32483"/>
                    <a:pt x="1545398" y="22227"/>
                    <a:pt x="1538988" y="16459"/>
                  </a:cubicBezTo>
                  <a:cubicBezTo>
                    <a:pt x="1545398" y="12613"/>
                    <a:pt x="1551166" y="5562"/>
                    <a:pt x="1557576" y="4921"/>
                  </a:cubicBezTo>
                  <a:close/>
                  <a:moveTo>
                    <a:pt x="1421689" y="4921"/>
                  </a:moveTo>
                  <a:cubicBezTo>
                    <a:pt x="1449251" y="3639"/>
                    <a:pt x="1477454" y="2997"/>
                    <a:pt x="1505016" y="5562"/>
                  </a:cubicBezTo>
                  <a:cubicBezTo>
                    <a:pt x="1512708" y="6203"/>
                    <a:pt x="1519118" y="17741"/>
                    <a:pt x="1526168" y="24150"/>
                  </a:cubicBezTo>
                  <a:cubicBezTo>
                    <a:pt x="1524246" y="26714"/>
                    <a:pt x="1522322" y="29919"/>
                    <a:pt x="1520400" y="33124"/>
                  </a:cubicBezTo>
                  <a:cubicBezTo>
                    <a:pt x="1487710" y="33124"/>
                    <a:pt x="1454379" y="33765"/>
                    <a:pt x="1421689" y="32483"/>
                  </a:cubicBezTo>
                  <a:cubicBezTo>
                    <a:pt x="1415920" y="32483"/>
                    <a:pt x="1410152" y="23509"/>
                    <a:pt x="1405024" y="18381"/>
                  </a:cubicBezTo>
                  <a:cubicBezTo>
                    <a:pt x="1410792" y="13895"/>
                    <a:pt x="1415920" y="5562"/>
                    <a:pt x="1421689" y="4921"/>
                  </a:cubicBezTo>
                  <a:close/>
                  <a:moveTo>
                    <a:pt x="2020523" y="4920"/>
                  </a:moveTo>
                  <a:cubicBezTo>
                    <a:pt x="2040554" y="8285"/>
                    <a:pt x="2053053" y="16458"/>
                    <a:pt x="2058181" y="29277"/>
                  </a:cubicBezTo>
                  <a:cubicBezTo>
                    <a:pt x="1999852" y="44020"/>
                    <a:pt x="1947292" y="35687"/>
                    <a:pt x="1937677" y="9407"/>
                  </a:cubicBezTo>
                  <a:cubicBezTo>
                    <a:pt x="1972931" y="2997"/>
                    <a:pt x="2000493" y="1555"/>
                    <a:pt x="2020523" y="4920"/>
                  </a:cubicBezTo>
                  <a:close/>
                  <a:moveTo>
                    <a:pt x="2107156" y="4429"/>
                  </a:moveTo>
                  <a:cubicBezTo>
                    <a:pt x="2150122" y="674"/>
                    <a:pt x="2183173" y="11972"/>
                    <a:pt x="2192787" y="36970"/>
                  </a:cubicBezTo>
                  <a:cubicBezTo>
                    <a:pt x="2148559" y="25432"/>
                    <a:pt x="2103691" y="50430"/>
                    <a:pt x="2061386" y="13253"/>
                  </a:cubicBezTo>
                  <a:cubicBezTo>
                    <a:pt x="2077410" y="8606"/>
                    <a:pt x="2092834" y="5682"/>
                    <a:pt x="2107156" y="4429"/>
                  </a:cubicBezTo>
                  <a:close/>
                  <a:moveTo>
                    <a:pt x="888716" y="4359"/>
                  </a:moveTo>
                  <a:cubicBezTo>
                    <a:pt x="904901" y="914"/>
                    <a:pt x="934866" y="2356"/>
                    <a:pt x="993516" y="5562"/>
                  </a:cubicBezTo>
                  <a:cubicBezTo>
                    <a:pt x="981978" y="17740"/>
                    <a:pt x="975568" y="30559"/>
                    <a:pt x="968518" y="31201"/>
                  </a:cubicBezTo>
                  <a:cubicBezTo>
                    <a:pt x="935828" y="33123"/>
                    <a:pt x="902497" y="32483"/>
                    <a:pt x="866602" y="32483"/>
                  </a:cubicBezTo>
                  <a:cubicBezTo>
                    <a:pt x="870127" y="16138"/>
                    <a:pt x="872531" y="7805"/>
                    <a:pt x="888716" y="4359"/>
                  </a:cubicBezTo>
                  <a:close/>
                  <a:moveTo>
                    <a:pt x="1331312" y="4279"/>
                  </a:moveTo>
                  <a:cubicBezTo>
                    <a:pt x="1344772" y="4279"/>
                    <a:pt x="1358874" y="2997"/>
                    <a:pt x="1372334" y="4920"/>
                  </a:cubicBezTo>
                  <a:cubicBezTo>
                    <a:pt x="1378744" y="5562"/>
                    <a:pt x="1383872" y="13894"/>
                    <a:pt x="1389641" y="18381"/>
                  </a:cubicBezTo>
                  <a:cubicBezTo>
                    <a:pt x="1384513" y="23509"/>
                    <a:pt x="1379385" y="32483"/>
                    <a:pt x="1373616" y="32483"/>
                  </a:cubicBezTo>
                  <a:cubicBezTo>
                    <a:pt x="1345413" y="33765"/>
                    <a:pt x="1316569" y="33765"/>
                    <a:pt x="1287725" y="32483"/>
                  </a:cubicBezTo>
                  <a:cubicBezTo>
                    <a:pt x="1281956" y="32483"/>
                    <a:pt x="1276187" y="23509"/>
                    <a:pt x="1270419" y="19022"/>
                  </a:cubicBezTo>
                  <a:cubicBezTo>
                    <a:pt x="1276829" y="13894"/>
                    <a:pt x="1282597" y="6202"/>
                    <a:pt x="1289648" y="4920"/>
                  </a:cubicBezTo>
                  <a:cubicBezTo>
                    <a:pt x="1303750" y="2356"/>
                    <a:pt x="1317210" y="4279"/>
                    <a:pt x="1331312" y="4279"/>
                  </a:cubicBezTo>
                  <a:close/>
                  <a:moveTo>
                    <a:pt x="1759405" y="3799"/>
                  </a:moveTo>
                  <a:cubicBezTo>
                    <a:pt x="1777593" y="7004"/>
                    <a:pt x="1786726" y="14856"/>
                    <a:pt x="1790252" y="27996"/>
                  </a:cubicBezTo>
                  <a:cubicBezTo>
                    <a:pt x="1735769" y="44662"/>
                    <a:pt x="1678081" y="35688"/>
                    <a:pt x="1674235" y="7485"/>
                  </a:cubicBezTo>
                  <a:cubicBezTo>
                    <a:pt x="1713975" y="2036"/>
                    <a:pt x="1741217" y="594"/>
                    <a:pt x="1759405" y="3799"/>
                  </a:cubicBezTo>
                  <a:close/>
                  <a:moveTo>
                    <a:pt x="1117224" y="3638"/>
                  </a:moveTo>
                  <a:cubicBezTo>
                    <a:pt x="1119788" y="6843"/>
                    <a:pt x="1122352" y="10049"/>
                    <a:pt x="1124916" y="13253"/>
                  </a:cubicBezTo>
                  <a:cubicBezTo>
                    <a:pt x="1118506" y="19663"/>
                    <a:pt x="1112096" y="30560"/>
                    <a:pt x="1105045" y="31201"/>
                  </a:cubicBezTo>
                  <a:cubicBezTo>
                    <a:pt x="1071074" y="33124"/>
                    <a:pt x="1037743" y="31842"/>
                    <a:pt x="1003771" y="31842"/>
                  </a:cubicBezTo>
                  <a:cubicBezTo>
                    <a:pt x="1001848" y="27996"/>
                    <a:pt x="999925" y="24791"/>
                    <a:pt x="998643" y="20945"/>
                  </a:cubicBezTo>
                  <a:cubicBezTo>
                    <a:pt x="1006335" y="15176"/>
                    <a:pt x="1013386" y="4280"/>
                    <a:pt x="1021718" y="4280"/>
                  </a:cubicBezTo>
                  <a:cubicBezTo>
                    <a:pt x="1053126" y="2356"/>
                    <a:pt x="1085175" y="3638"/>
                    <a:pt x="1117224" y="3638"/>
                  </a:cubicBezTo>
                  <a:close/>
                  <a:moveTo>
                    <a:pt x="1848320" y="2697"/>
                  </a:moveTo>
                  <a:cubicBezTo>
                    <a:pt x="1887680" y="-127"/>
                    <a:pt x="1918928" y="10209"/>
                    <a:pt x="1924216" y="29919"/>
                  </a:cubicBezTo>
                  <a:cubicBezTo>
                    <a:pt x="1856913" y="43380"/>
                    <a:pt x="1812685" y="35688"/>
                    <a:pt x="1806917" y="10049"/>
                  </a:cubicBezTo>
                  <a:cubicBezTo>
                    <a:pt x="1821179" y="6043"/>
                    <a:pt x="1835200" y="3639"/>
                    <a:pt x="1848320" y="2697"/>
                  </a:cubicBezTo>
                  <a:close/>
                  <a:moveTo>
                    <a:pt x="360550" y="1876"/>
                  </a:moveTo>
                  <a:cubicBezTo>
                    <a:pt x="380901" y="-1649"/>
                    <a:pt x="409264" y="-207"/>
                    <a:pt x="446120" y="6203"/>
                  </a:cubicBezTo>
                  <a:cubicBezTo>
                    <a:pt x="437146" y="33765"/>
                    <a:pt x="386509" y="42098"/>
                    <a:pt x="323052" y="27355"/>
                  </a:cubicBezTo>
                  <a:cubicBezTo>
                    <a:pt x="327859" y="13895"/>
                    <a:pt x="340198" y="5402"/>
                    <a:pt x="360550" y="1876"/>
                  </a:cubicBezTo>
                  <a:close/>
                  <a:moveTo>
                    <a:pt x="716613" y="1716"/>
                  </a:moveTo>
                  <a:cubicBezTo>
                    <a:pt x="712126" y="35047"/>
                    <a:pt x="675590" y="41457"/>
                    <a:pt x="595468" y="23509"/>
                  </a:cubicBezTo>
                  <a:cubicBezTo>
                    <a:pt x="630081" y="-13668"/>
                    <a:pt x="675590" y="12613"/>
                    <a:pt x="716613" y="1716"/>
                  </a:cubicBezTo>
                  <a:close/>
                  <a:moveTo>
                    <a:pt x="800382" y="1645"/>
                  </a:moveTo>
                  <a:cubicBezTo>
                    <a:pt x="816246" y="2316"/>
                    <a:pt x="835675" y="4119"/>
                    <a:pt x="859552" y="6843"/>
                  </a:cubicBezTo>
                  <a:cubicBezTo>
                    <a:pt x="848014" y="17740"/>
                    <a:pt x="841604" y="29919"/>
                    <a:pt x="833913" y="30559"/>
                  </a:cubicBezTo>
                  <a:cubicBezTo>
                    <a:pt x="800582" y="33123"/>
                    <a:pt x="767251" y="31841"/>
                    <a:pt x="730074" y="31841"/>
                  </a:cubicBezTo>
                  <a:cubicBezTo>
                    <a:pt x="737285" y="7805"/>
                    <a:pt x="752789" y="-368"/>
                    <a:pt x="800382" y="1645"/>
                  </a:cubicBezTo>
                  <a:close/>
                  <a:moveTo>
                    <a:pt x="529888" y="603"/>
                  </a:moveTo>
                  <a:cubicBezTo>
                    <a:pt x="544430" y="1274"/>
                    <a:pt x="561497" y="3157"/>
                    <a:pt x="581367" y="6202"/>
                  </a:cubicBezTo>
                  <a:cubicBezTo>
                    <a:pt x="574957" y="34406"/>
                    <a:pt x="532652" y="42097"/>
                    <a:pt x="459581" y="28637"/>
                  </a:cubicBezTo>
                  <a:cubicBezTo>
                    <a:pt x="465350" y="7484"/>
                    <a:pt x="486262" y="-1410"/>
                    <a:pt x="529888" y="603"/>
                  </a:cubicBezTo>
                  <a:close/>
                  <a:moveTo>
                    <a:pt x="310875" y="434"/>
                  </a:moveTo>
                  <a:cubicBezTo>
                    <a:pt x="302542" y="33765"/>
                    <a:pt x="253187" y="42098"/>
                    <a:pt x="179474" y="24151"/>
                  </a:cubicBezTo>
                  <a:cubicBezTo>
                    <a:pt x="221138" y="-16232"/>
                    <a:pt x="268570" y="13254"/>
                    <a:pt x="310875" y="434"/>
                  </a:cubicBezTo>
                  <a:close/>
                </a:path>
              </a:pathLst>
            </a:custGeom>
            <a:solidFill>
              <a:schemeClr val="accent1">
                <a:lumMod val="75000"/>
              </a:schemeClr>
            </a:solidFill>
            <a:ln w="9525" cap="flat">
              <a:noFill/>
              <a:prstDash val="solid"/>
              <a:miter/>
            </a:ln>
          </p:spPr>
          <p:txBody>
            <a:bodyPr wrap="square" rtlCol="0" anchor="ctr">
              <a:noAutofit/>
            </a:bodyPr>
            <a:lstStyle/>
            <a:p>
              <a:endParaRPr lang="en-US"/>
            </a:p>
          </p:txBody>
        </p:sp>
        <p:sp>
          <p:nvSpPr>
            <p:cNvPr id="91" name="Freeform: Shape 90">
              <a:extLst>
                <a:ext uri="{FF2B5EF4-FFF2-40B4-BE49-F238E27FC236}">
                  <a16:creationId xmlns="" xmlns:a16="http://schemas.microsoft.com/office/drawing/2014/main" id="{0583E431-7DD8-4474-A7EC-8E58A4178F20}"/>
                </a:ext>
              </a:extLst>
            </p:cNvPr>
            <p:cNvSpPr/>
            <p:nvPr/>
          </p:nvSpPr>
          <p:spPr>
            <a:xfrm>
              <a:off x="2354140" y="5141372"/>
              <a:ext cx="621749" cy="153835"/>
            </a:xfrm>
            <a:custGeom>
              <a:avLst/>
              <a:gdLst>
                <a:gd name="connsiteX0" fmla="*/ 874395 w 923925"/>
                <a:gd name="connsiteY0" fmla="*/ 0 h 228600"/>
                <a:gd name="connsiteX1" fmla="*/ 926782 w 923925"/>
                <a:gd name="connsiteY1" fmla="*/ 228600 h 228600"/>
                <a:gd name="connsiteX2" fmla="*/ 0 w 923925"/>
                <a:gd name="connsiteY2" fmla="*/ 228600 h 228600"/>
                <a:gd name="connsiteX3" fmla="*/ 46672 w 923925"/>
                <a:gd name="connsiteY3" fmla="*/ 18097 h 228600"/>
                <a:gd name="connsiteX4" fmla="*/ 75247 w 923925"/>
                <a:gd name="connsiteY4" fmla="*/ 953 h 228600"/>
                <a:gd name="connsiteX5" fmla="*/ 874395 w 923925"/>
                <a:gd name="connsiteY5" fmla="*/ 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925" h="228600">
                  <a:moveTo>
                    <a:pt x="874395" y="0"/>
                  </a:moveTo>
                  <a:cubicBezTo>
                    <a:pt x="891540" y="74295"/>
                    <a:pt x="908685" y="149543"/>
                    <a:pt x="926782" y="228600"/>
                  </a:cubicBezTo>
                  <a:cubicBezTo>
                    <a:pt x="618172" y="228600"/>
                    <a:pt x="313372" y="228600"/>
                    <a:pt x="0" y="228600"/>
                  </a:cubicBezTo>
                  <a:cubicBezTo>
                    <a:pt x="16192" y="155257"/>
                    <a:pt x="29528" y="85725"/>
                    <a:pt x="46672" y="18097"/>
                  </a:cubicBezTo>
                  <a:cubicBezTo>
                    <a:pt x="48578" y="10478"/>
                    <a:pt x="64770" y="953"/>
                    <a:pt x="75247" y="953"/>
                  </a:cubicBezTo>
                  <a:cubicBezTo>
                    <a:pt x="339090" y="0"/>
                    <a:pt x="603885" y="0"/>
                    <a:pt x="874395" y="0"/>
                  </a:cubicBezTo>
                  <a:close/>
                </a:path>
              </a:pathLst>
            </a:custGeom>
            <a:solidFill>
              <a:schemeClr val="accent1">
                <a:lumMod val="75000"/>
              </a:schemeClr>
            </a:solidFill>
            <a:ln w="9525" cap="flat">
              <a:noFill/>
              <a:prstDash val="solid"/>
              <a:miter/>
            </a:ln>
          </p:spPr>
          <p:txBody>
            <a:bodyPr rtlCol="0" anchor="ctr"/>
            <a:lstStyle/>
            <a:p>
              <a:endParaRPr lang="en-US"/>
            </a:p>
          </p:txBody>
        </p:sp>
        <p:sp>
          <p:nvSpPr>
            <p:cNvPr id="95" name="Freeform: Shape 94">
              <a:extLst>
                <a:ext uri="{FF2B5EF4-FFF2-40B4-BE49-F238E27FC236}">
                  <a16:creationId xmlns="" xmlns:a16="http://schemas.microsoft.com/office/drawing/2014/main" id="{7F11E029-EE4E-47A8-A49D-2624DDFB95CC}"/>
                </a:ext>
              </a:extLst>
            </p:cNvPr>
            <p:cNvSpPr/>
            <p:nvPr/>
          </p:nvSpPr>
          <p:spPr>
            <a:xfrm>
              <a:off x="2709333" y="2077401"/>
              <a:ext cx="2660060" cy="2756206"/>
            </a:xfrm>
            <a:custGeom>
              <a:avLst/>
              <a:gdLst>
                <a:gd name="connsiteX0" fmla="*/ 3877491 w 3952875"/>
                <a:gd name="connsiteY0" fmla="*/ 3295792 h 4095750"/>
                <a:gd name="connsiteX1" fmla="*/ 3034528 w 3952875"/>
                <a:gd name="connsiteY1" fmla="*/ 2520458 h 4095750"/>
                <a:gd name="connsiteX2" fmla="*/ 2997381 w 3952875"/>
                <a:gd name="connsiteY2" fmla="*/ 2485215 h 4095750"/>
                <a:gd name="connsiteX3" fmla="*/ 3021193 w 3952875"/>
                <a:gd name="connsiteY3" fmla="*/ 2444258 h 4095750"/>
                <a:gd name="connsiteX4" fmla="*/ 3215503 w 3952875"/>
                <a:gd name="connsiteY4" fmla="*/ 1302210 h 4095750"/>
                <a:gd name="connsiteX5" fmla="*/ 1768656 w 3952875"/>
                <a:gd name="connsiteY5" fmla="*/ 4905 h 4095750"/>
                <a:gd name="connsiteX6" fmla="*/ 217986 w 3952875"/>
                <a:gd name="connsiteY6" fmla="*/ 810720 h 4095750"/>
                <a:gd name="connsiteX7" fmla="*/ 78921 w 3952875"/>
                <a:gd name="connsiteY7" fmla="*/ 1110757 h 4095750"/>
                <a:gd name="connsiteX8" fmla="*/ 325618 w 3952875"/>
                <a:gd name="connsiteY8" fmla="*/ 2589037 h 4095750"/>
                <a:gd name="connsiteX9" fmla="*/ 1662928 w 3952875"/>
                <a:gd name="connsiteY9" fmla="*/ 3242452 h 4095750"/>
                <a:gd name="connsiteX10" fmla="*/ 2351586 w 3952875"/>
                <a:gd name="connsiteY10" fmla="*/ 3085290 h 4095750"/>
                <a:gd name="connsiteX11" fmla="*/ 2367778 w 3952875"/>
                <a:gd name="connsiteY11" fmla="*/ 3106245 h 4095750"/>
                <a:gd name="connsiteX12" fmla="*/ 3026908 w 3952875"/>
                <a:gd name="connsiteY12" fmla="*/ 4010167 h 4095750"/>
                <a:gd name="connsiteX13" fmla="*/ 3383143 w 3952875"/>
                <a:gd name="connsiteY13" fmla="*/ 4050173 h 4095750"/>
                <a:gd name="connsiteX14" fmla="*/ 3854631 w 3952875"/>
                <a:gd name="connsiteY14" fmla="*/ 3633930 h 4095750"/>
                <a:gd name="connsiteX15" fmla="*/ 3892731 w 3952875"/>
                <a:gd name="connsiteY15" fmla="*/ 3592020 h 4095750"/>
                <a:gd name="connsiteX16" fmla="*/ 3957501 w 3952875"/>
                <a:gd name="connsiteY16" fmla="*/ 3442477 h 4095750"/>
                <a:gd name="connsiteX17" fmla="*/ 3877491 w 3952875"/>
                <a:gd name="connsiteY17" fmla="*/ 3295792 h 4095750"/>
                <a:gd name="connsiteX18" fmla="*/ 1598158 w 3952875"/>
                <a:gd name="connsiteY18" fmla="*/ 3039570 h 4095750"/>
                <a:gd name="connsiteX19" fmla="*/ 194173 w 3952875"/>
                <a:gd name="connsiteY19" fmla="*/ 1613677 h 4095750"/>
                <a:gd name="connsiteX20" fmla="*/ 1625781 w 3952875"/>
                <a:gd name="connsiteY20" fmla="*/ 206835 h 4095750"/>
                <a:gd name="connsiteX21" fmla="*/ 3028813 w 3952875"/>
                <a:gd name="connsiteY21" fmla="*/ 1634632 h 4095750"/>
                <a:gd name="connsiteX22" fmla="*/ 1598158 w 3952875"/>
                <a:gd name="connsiteY22" fmla="*/ 3039570 h 40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52875" h="4095750">
                  <a:moveTo>
                    <a:pt x="3877491" y="3295792"/>
                  </a:moveTo>
                  <a:cubicBezTo>
                    <a:pt x="3595551" y="3038617"/>
                    <a:pt x="3315516" y="2778585"/>
                    <a:pt x="3034528" y="2520458"/>
                  </a:cubicBezTo>
                  <a:cubicBezTo>
                    <a:pt x="3022146" y="2509027"/>
                    <a:pt x="3009763" y="2496645"/>
                    <a:pt x="2997381" y="2485215"/>
                  </a:cubicBezTo>
                  <a:cubicBezTo>
                    <a:pt x="3006906" y="2469023"/>
                    <a:pt x="3013574" y="2456640"/>
                    <a:pt x="3021193" y="2444258"/>
                  </a:cubicBezTo>
                  <a:cubicBezTo>
                    <a:pt x="3227886" y="2088022"/>
                    <a:pt x="3294561" y="1706070"/>
                    <a:pt x="3215503" y="1302210"/>
                  </a:cubicBezTo>
                  <a:cubicBezTo>
                    <a:pt x="3077391" y="597360"/>
                    <a:pt x="2480174" y="53482"/>
                    <a:pt x="1768656" y="4905"/>
                  </a:cubicBezTo>
                  <a:cubicBezTo>
                    <a:pt x="1094286" y="-40815"/>
                    <a:pt x="574221" y="233505"/>
                    <a:pt x="217986" y="810720"/>
                  </a:cubicBezTo>
                  <a:cubicBezTo>
                    <a:pt x="196078" y="846915"/>
                    <a:pt x="104638" y="1035510"/>
                    <a:pt x="78921" y="1110757"/>
                  </a:cubicBezTo>
                  <a:cubicBezTo>
                    <a:pt x="-76337" y="1647967"/>
                    <a:pt x="-6804" y="2144220"/>
                    <a:pt x="325618" y="2589037"/>
                  </a:cubicBezTo>
                  <a:cubicBezTo>
                    <a:pt x="657088" y="3031950"/>
                    <a:pt x="1113336" y="3237690"/>
                    <a:pt x="1662928" y="3242452"/>
                  </a:cubicBezTo>
                  <a:cubicBezTo>
                    <a:pt x="1761036" y="3242452"/>
                    <a:pt x="2142036" y="3175777"/>
                    <a:pt x="2351586" y="3085290"/>
                  </a:cubicBezTo>
                  <a:cubicBezTo>
                    <a:pt x="2352538" y="3086242"/>
                    <a:pt x="2360158" y="3095767"/>
                    <a:pt x="2367778" y="3106245"/>
                  </a:cubicBezTo>
                  <a:cubicBezTo>
                    <a:pt x="2587806" y="3407235"/>
                    <a:pt x="2806881" y="3709177"/>
                    <a:pt x="3026908" y="4010167"/>
                  </a:cubicBezTo>
                  <a:cubicBezTo>
                    <a:pt x="3101203" y="4111133"/>
                    <a:pt x="3289799" y="4132087"/>
                    <a:pt x="3383143" y="4050173"/>
                  </a:cubicBezTo>
                  <a:cubicBezTo>
                    <a:pt x="3540306" y="3912060"/>
                    <a:pt x="3697468" y="3772995"/>
                    <a:pt x="3854631" y="3633930"/>
                  </a:cubicBezTo>
                  <a:cubicBezTo>
                    <a:pt x="3868918" y="3621548"/>
                    <a:pt x="3881301" y="3607260"/>
                    <a:pt x="3892731" y="3592020"/>
                  </a:cubicBezTo>
                  <a:cubicBezTo>
                    <a:pt x="3932736" y="3538680"/>
                    <a:pt x="3952738" y="3503437"/>
                    <a:pt x="3957501" y="3442477"/>
                  </a:cubicBezTo>
                  <a:cubicBezTo>
                    <a:pt x="3959406" y="3398662"/>
                    <a:pt x="3910828" y="3326273"/>
                    <a:pt x="3877491" y="3295792"/>
                  </a:cubicBezTo>
                  <a:close/>
                  <a:moveTo>
                    <a:pt x="1598158" y="3039570"/>
                  </a:moveTo>
                  <a:cubicBezTo>
                    <a:pt x="811393" y="3026235"/>
                    <a:pt x="181791" y="2387108"/>
                    <a:pt x="194173" y="1613677"/>
                  </a:cubicBezTo>
                  <a:cubicBezTo>
                    <a:pt x="206556" y="821197"/>
                    <a:pt x="845683" y="193500"/>
                    <a:pt x="1625781" y="206835"/>
                  </a:cubicBezTo>
                  <a:cubicBezTo>
                    <a:pt x="2411593" y="220170"/>
                    <a:pt x="3040243" y="860250"/>
                    <a:pt x="3028813" y="1634632"/>
                  </a:cubicBezTo>
                  <a:cubicBezTo>
                    <a:pt x="3016431" y="2420445"/>
                    <a:pt x="2373493" y="3052905"/>
                    <a:pt x="1598158" y="3039570"/>
                  </a:cubicBezTo>
                  <a:close/>
                </a:path>
              </a:pathLst>
            </a:custGeom>
            <a:solidFill>
              <a:schemeClr val="accent3"/>
            </a:solidFill>
            <a:ln w="9525" cap="flat">
              <a:noFill/>
              <a:prstDash val="solid"/>
              <a:miter/>
            </a:ln>
          </p:spPr>
          <p:txBody>
            <a:bodyPr rtlCol="0" anchor="ctr"/>
            <a:lstStyle/>
            <a:p>
              <a:endParaRPr lang="en-US"/>
            </a:p>
          </p:txBody>
        </p:sp>
        <p:sp>
          <p:nvSpPr>
            <p:cNvPr id="97" name="Freeform: Shape 96">
              <a:extLst>
                <a:ext uri="{FF2B5EF4-FFF2-40B4-BE49-F238E27FC236}">
                  <a16:creationId xmlns="" xmlns:a16="http://schemas.microsoft.com/office/drawing/2014/main" id="{DF375085-4E9E-4CD4-B48E-19513A46CF85}"/>
                </a:ext>
              </a:extLst>
            </p:cNvPr>
            <p:cNvSpPr/>
            <p:nvPr/>
          </p:nvSpPr>
          <p:spPr>
            <a:xfrm>
              <a:off x="3600791" y="2447478"/>
              <a:ext cx="439253" cy="1392068"/>
            </a:xfrm>
            <a:custGeom>
              <a:avLst/>
              <a:gdLst>
                <a:gd name="connsiteX0" fmla="*/ 25050 w 439253"/>
                <a:gd name="connsiteY0" fmla="*/ 443420 h 1392068"/>
                <a:gd name="connsiteX1" fmla="*/ 413483 w 439253"/>
                <a:gd name="connsiteY1" fmla="*/ 443420 h 1392068"/>
                <a:gd name="connsiteX2" fmla="*/ 413483 w 439253"/>
                <a:gd name="connsiteY2" fmla="*/ 1392068 h 1392068"/>
                <a:gd name="connsiteX3" fmla="*/ 25050 w 439253"/>
                <a:gd name="connsiteY3" fmla="*/ 1392068 h 1392068"/>
                <a:gd name="connsiteX4" fmla="*/ 25050 w 439253"/>
                <a:gd name="connsiteY4" fmla="*/ 443420 h 1392068"/>
                <a:gd name="connsiteX5" fmla="*/ 230242 w 439253"/>
                <a:gd name="connsiteY5" fmla="*/ 103 h 1392068"/>
                <a:gd name="connsiteX6" fmla="*/ 328232 w 439253"/>
                <a:gd name="connsiteY6" fmla="*/ 21015 h 1392068"/>
                <a:gd name="connsiteX7" fmla="*/ 439121 w 439253"/>
                <a:gd name="connsiteY7" fmla="*/ 174849 h 1392068"/>
                <a:gd name="connsiteX8" fmla="*/ 335924 w 439253"/>
                <a:gd name="connsiteY8" fmla="*/ 343427 h 1392068"/>
                <a:gd name="connsiteX9" fmla="*/ 217984 w 439253"/>
                <a:gd name="connsiteY9" fmla="*/ 374194 h 1392068"/>
                <a:gd name="connsiteX10" fmla="*/ 101966 w 439253"/>
                <a:gd name="connsiteY10" fmla="*/ 340222 h 1392068"/>
                <a:gd name="connsiteX11" fmla="*/ 692 w 439253"/>
                <a:gd name="connsiteY11" fmla="*/ 169722 h 1392068"/>
                <a:gd name="connsiteX12" fmla="*/ 130811 w 439253"/>
                <a:gd name="connsiteY12" fmla="*/ 13323 h 1392068"/>
                <a:gd name="connsiteX13" fmla="*/ 230242 w 439253"/>
                <a:gd name="connsiteY13" fmla="*/ 103 h 1392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253" h="1392068">
                  <a:moveTo>
                    <a:pt x="25050" y="443420"/>
                  </a:moveTo>
                  <a:cubicBezTo>
                    <a:pt x="154528" y="443420"/>
                    <a:pt x="282724" y="443420"/>
                    <a:pt x="413483" y="443420"/>
                  </a:cubicBezTo>
                  <a:cubicBezTo>
                    <a:pt x="413483" y="759422"/>
                    <a:pt x="413483" y="1074783"/>
                    <a:pt x="413483" y="1392068"/>
                  </a:cubicBezTo>
                  <a:cubicBezTo>
                    <a:pt x="285287" y="1392068"/>
                    <a:pt x="156451" y="1392068"/>
                    <a:pt x="25050" y="1392068"/>
                  </a:cubicBezTo>
                  <a:cubicBezTo>
                    <a:pt x="25050" y="1074143"/>
                    <a:pt x="25050" y="760063"/>
                    <a:pt x="25050" y="443420"/>
                  </a:cubicBezTo>
                  <a:close/>
                  <a:moveTo>
                    <a:pt x="230242" y="103"/>
                  </a:moveTo>
                  <a:cubicBezTo>
                    <a:pt x="263333" y="984"/>
                    <a:pt x="296183" y="7554"/>
                    <a:pt x="328232" y="21015"/>
                  </a:cubicBezTo>
                  <a:cubicBezTo>
                    <a:pt x="395534" y="49218"/>
                    <a:pt x="435916" y="99214"/>
                    <a:pt x="439121" y="174849"/>
                  </a:cubicBezTo>
                  <a:cubicBezTo>
                    <a:pt x="441685" y="253690"/>
                    <a:pt x="407072" y="312019"/>
                    <a:pt x="335924" y="343427"/>
                  </a:cubicBezTo>
                  <a:cubicBezTo>
                    <a:pt x="300670" y="358810"/>
                    <a:pt x="259647" y="363938"/>
                    <a:pt x="217984" y="374194"/>
                  </a:cubicBezTo>
                  <a:cubicBezTo>
                    <a:pt x="178243" y="362656"/>
                    <a:pt x="137861" y="356887"/>
                    <a:pt x="101966" y="340222"/>
                  </a:cubicBezTo>
                  <a:cubicBezTo>
                    <a:pt x="32741" y="308173"/>
                    <a:pt x="-5718" y="238307"/>
                    <a:pt x="692" y="169722"/>
                  </a:cubicBezTo>
                  <a:cubicBezTo>
                    <a:pt x="8384" y="92164"/>
                    <a:pt x="53893" y="35758"/>
                    <a:pt x="130811" y="13323"/>
                  </a:cubicBezTo>
                  <a:cubicBezTo>
                    <a:pt x="163821" y="4029"/>
                    <a:pt x="197152" y="-778"/>
                    <a:pt x="230242" y="103"/>
                  </a:cubicBezTo>
                  <a:close/>
                </a:path>
              </a:pathLst>
            </a:custGeom>
            <a:solidFill>
              <a:schemeClr val="accent3"/>
            </a:solidFill>
            <a:ln w="9525" cap="flat">
              <a:noFill/>
              <a:prstDash val="solid"/>
              <a:miter/>
            </a:ln>
          </p:spPr>
          <p:txBody>
            <a:bodyPr wrap="square" rtlCol="0" anchor="ctr">
              <a:noAutofit/>
            </a:bodyPr>
            <a:lstStyle/>
            <a:p>
              <a:endParaRPr lang="en-US" dirty="0"/>
            </a:p>
          </p:txBody>
        </p:sp>
      </p:grpSp>
      <p:sp>
        <p:nvSpPr>
          <p:cNvPr id="122" name="Oval 121">
            <a:extLst>
              <a:ext uri="{FF2B5EF4-FFF2-40B4-BE49-F238E27FC236}">
                <a16:creationId xmlns="" xmlns:a16="http://schemas.microsoft.com/office/drawing/2014/main" id="{5FB91B80-9011-453D-A115-78BA400A6D83}"/>
              </a:ext>
            </a:extLst>
          </p:cNvPr>
          <p:cNvSpPr/>
          <p:nvPr/>
        </p:nvSpPr>
        <p:spPr>
          <a:xfrm>
            <a:off x="5972272" y="3413084"/>
            <a:ext cx="191260" cy="19126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23" name="Oval 122">
            <a:extLst>
              <a:ext uri="{FF2B5EF4-FFF2-40B4-BE49-F238E27FC236}">
                <a16:creationId xmlns="" xmlns:a16="http://schemas.microsoft.com/office/drawing/2014/main" id="{A56274B4-2BA8-4E38-8AB1-655EFF18FA6E}"/>
              </a:ext>
            </a:extLst>
          </p:cNvPr>
          <p:cNvSpPr/>
          <p:nvPr/>
        </p:nvSpPr>
        <p:spPr>
          <a:xfrm>
            <a:off x="5972272" y="3907700"/>
            <a:ext cx="191260" cy="19126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24" name="Oval 123">
            <a:extLst>
              <a:ext uri="{FF2B5EF4-FFF2-40B4-BE49-F238E27FC236}">
                <a16:creationId xmlns="" xmlns:a16="http://schemas.microsoft.com/office/drawing/2014/main" id="{C74B41EE-3F20-4379-97E4-C6CAD47D82C0}"/>
              </a:ext>
            </a:extLst>
          </p:cNvPr>
          <p:cNvSpPr/>
          <p:nvPr/>
        </p:nvSpPr>
        <p:spPr>
          <a:xfrm>
            <a:off x="5972272" y="4402316"/>
            <a:ext cx="191260" cy="191260"/>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25" name="Oval 124">
            <a:extLst>
              <a:ext uri="{FF2B5EF4-FFF2-40B4-BE49-F238E27FC236}">
                <a16:creationId xmlns="" xmlns:a16="http://schemas.microsoft.com/office/drawing/2014/main" id="{0F7574D0-B304-4C2D-A4AC-F86578B976A3}"/>
              </a:ext>
            </a:extLst>
          </p:cNvPr>
          <p:cNvSpPr/>
          <p:nvPr/>
        </p:nvSpPr>
        <p:spPr>
          <a:xfrm>
            <a:off x="5972272" y="4896933"/>
            <a:ext cx="191260" cy="191260"/>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26" name="TextBox 125">
            <a:extLst>
              <a:ext uri="{FF2B5EF4-FFF2-40B4-BE49-F238E27FC236}">
                <a16:creationId xmlns="" xmlns:a16="http://schemas.microsoft.com/office/drawing/2014/main" id="{FAB79797-DA5A-4C26-B77F-3BA37128790D}"/>
              </a:ext>
            </a:extLst>
          </p:cNvPr>
          <p:cNvSpPr txBox="1"/>
          <p:nvPr/>
        </p:nvSpPr>
        <p:spPr>
          <a:xfrm>
            <a:off x="6163532" y="3258793"/>
            <a:ext cx="5153011" cy="461665"/>
          </a:xfrm>
          <a:prstGeom prst="rect">
            <a:avLst/>
          </a:prstGeom>
          <a:noFill/>
        </p:spPr>
        <p:txBody>
          <a:bodyPr wrap="square" rtlCol="0">
            <a:spAutoFit/>
          </a:bodyPr>
          <a:lstStyle/>
          <a:p>
            <a:r>
              <a:rPr lang="en-US" altLang="ko-KR" sz="2400" dirty="0" err="1" smtClean="0">
                <a:solidFill>
                  <a:schemeClr val="tx1">
                    <a:lumMod val="75000"/>
                    <a:lumOff val="25000"/>
                  </a:schemeClr>
                </a:solidFill>
                <a:latin typeface="Calibri" panose="020F0502020204030204" pitchFamily="34" charset="0"/>
                <a:cs typeface="Calibri" panose="020F0502020204030204" pitchFamily="34" charset="0"/>
              </a:rPr>
              <a:t>Mettre</a:t>
            </a:r>
            <a:r>
              <a:rPr lang="en-US" altLang="ko-KR" sz="2400" dirty="0" smtClean="0">
                <a:solidFill>
                  <a:schemeClr val="tx1">
                    <a:lumMod val="75000"/>
                    <a:lumOff val="25000"/>
                  </a:schemeClr>
                </a:solidFill>
                <a:latin typeface="Calibri" panose="020F0502020204030204" pitchFamily="34" charset="0"/>
                <a:cs typeface="Calibri" panose="020F0502020204030204" pitchFamily="34" charset="0"/>
              </a:rPr>
              <a:t> le </a:t>
            </a:r>
            <a:r>
              <a:rPr lang="en-US" altLang="ko-KR" sz="2400" dirty="0" err="1" smtClean="0">
                <a:solidFill>
                  <a:schemeClr val="tx1">
                    <a:lumMod val="75000"/>
                    <a:lumOff val="25000"/>
                  </a:schemeClr>
                </a:solidFill>
                <a:latin typeface="Calibri" panose="020F0502020204030204" pitchFamily="34" charset="0"/>
                <a:cs typeface="Calibri" panose="020F0502020204030204" pitchFamily="34" charset="0"/>
              </a:rPr>
              <a:t>texte</a:t>
            </a:r>
            <a:r>
              <a:rPr lang="en-US" altLang="ko-KR" sz="2400" dirty="0" smtClean="0">
                <a:solidFill>
                  <a:schemeClr val="tx1">
                    <a:lumMod val="75000"/>
                    <a:lumOff val="25000"/>
                  </a:schemeClr>
                </a:solidFill>
                <a:latin typeface="Calibri" panose="020F0502020204030204" pitchFamily="34" charset="0"/>
                <a:cs typeface="Calibri" panose="020F0502020204030204" pitchFamily="34" charset="0"/>
              </a:rPr>
              <a:t> </a:t>
            </a:r>
            <a:r>
              <a:rPr lang="en-US" altLang="ko-KR" sz="2400" dirty="0" err="1" smtClean="0">
                <a:solidFill>
                  <a:schemeClr val="tx1">
                    <a:lumMod val="75000"/>
                    <a:lumOff val="25000"/>
                  </a:schemeClr>
                </a:solidFill>
                <a:latin typeface="Calibri" panose="020F0502020204030204" pitchFamily="34" charset="0"/>
                <a:cs typeface="Calibri" panose="020F0502020204030204" pitchFamily="34" charset="0"/>
              </a:rPr>
              <a:t>en</a:t>
            </a:r>
            <a:r>
              <a:rPr lang="en-US" altLang="ko-KR" sz="2400" dirty="0" smtClean="0">
                <a:solidFill>
                  <a:schemeClr val="tx1">
                    <a:lumMod val="75000"/>
                    <a:lumOff val="25000"/>
                  </a:schemeClr>
                </a:solidFill>
                <a:latin typeface="Calibri" panose="020F0502020204030204" pitchFamily="34" charset="0"/>
                <a:cs typeface="Calibri" panose="020F0502020204030204" pitchFamily="34" charset="0"/>
              </a:rPr>
              <a:t> majuscules.</a:t>
            </a:r>
            <a:endParaRPr lang="ko-KR" altLang="en-US" sz="24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127" name="TextBox 126">
            <a:extLst>
              <a:ext uri="{FF2B5EF4-FFF2-40B4-BE49-F238E27FC236}">
                <a16:creationId xmlns="" xmlns:a16="http://schemas.microsoft.com/office/drawing/2014/main" id="{47C4D0B4-AB7C-4C23-8B94-C9040B20AB43}"/>
              </a:ext>
            </a:extLst>
          </p:cNvPr>
          <p:cNvSpPr txBox="1"/>
          <p:nvPr/>
        </p:nvSpPr>
        <p:spPr>
          <a:xfrm>
            <a:off x="6163532" y="3753409"/>
            <a:ext cx="5153011" cy="461665"/>
          </a:xfrm>
          <a:prstGeom prst="rect">
            <a:avLst/>
          </a:prstGeom>
          <a:noFill/>
        </p:spPr>
        <p:txBody>
          <a:bodyPr wrap="square" rtlCol="0">
            <a:spAutoFit/>
          </a:bodyPr>
          <a:lstStyle/>
          <a:p>
            <a:r>
              <a:rPr lang="en-US" altLang="ko-KR" sz="2400" dirty="0" err="1" smtClean="0">
                <a:solidFill>
                  <a:schemeClr val="tx1">
                    <a:lumMod val="75000"/>
                    <a:lumOff val="25000"/>
                  </a:schemeClr>
                </a:solidFill>
                <a:latin typeface="Calibri" panose="020F0502020204030204" pitchFamily="34" charset="0"/>
                <a:cs typeface="Calibri" panose="020F0502020204030204" pitchFamily="34" charset="0"/>
              </a:rPr>
              <a:t>Supprimer</a:t>
            </a:r>
            <a:r>
              <a:rPr lang="en-US" altLang="ko-KR" sz="2400" dirty="0" smtClean="0">
                <a:solidFill>
                  <a:schemeClr val="tx1">
                    <a:lumMod val="75000"/>
                    <a:lumOff val="25000"/>
                  </a:schemeClr>
                </a:solidFill>
                <a:latin typeface="Calibri" panose="020F0502020204030204" pitchFamily="34" charset="0"/>
                <a:cs typeface="Calibri" panose="020F0502020204030204" pitchFamily="34" charset="0"/>
              </a:rPr>
              <a:t> la punctuation.</a:t>
            </a:r>
            <a:endParaRPr lang="ko-KR" altLang="en-US" sz="24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128" name="TextBox 127">
            <a:extLst>
              <a:ext uri="{FF2B5EF4-FFF2-40B4-BE49-F238E27FC236}">
                <a16:creationId xmlns="" xmlns:a16="http://schemas.microsoft.com/office/drawing/2014/main" id="{94651572-5066-4E10-8E7C-54B23D3BA4A6}"/>
              </a:ext>
            </a:extLst>
          </p:cNvPr>
          <p:cNvSpPr txBox="1"/>
          <p:nvPr/>
        </p:nvSpPr>
        <p:spPr>
          <a:xfrm>
            <a:off x="6163532" y="4248025"/>
            <a:ext cx="5153011" cy="461665"/>
          </a:xfrm>
          <a:prstGeom prst="rect">
            <a:avLst/>
          </a:prstGeom>
          <a:noFill/>
        </p:spPr>
        <p:txBody>
          <a:bodyPr wrap="square" rtlCol="0">
            <a:spAutoFit/>
          </a:bodyPr>
          <a:lstStyle/>
          <a:p>
            <a:r>
              <a:rPr lang="en-US" altLang="ko-KR" sz="2400" dirty="0" err="1" smtClean="0">
                <a:solidFill>
                  <a:schemeClr val="tx1">
                    <a:lumMod val="75000"/>
                    <a:lumOff val="25000"/>
                  </a:schemeClr>
                </a:solidFill>
                <a:latin typeface="Calibri" panose="020F0502020204030204" pitchFamily="34" charset="0"/>
                <a:cs typeface="Calibri" panose="020F0502020204030204" pitchFamily="34" charset="0"/>
              </a:rPr>
              <a:t>Supprimer</a:t>
            </a:r>
            <a:r>
              <a:rPr lang="en-US" altLang="ko-KR" sz="2400" dirty="0" smtClean="0">
                <a:solidFill>
                  <a:schemeClr val="tx1">
                    <a:lumMod val="75000"/>
                    <a:lumOff val="25000"/>
                  </a:schemeClr>
                </a:solidFill>
                <a:latin typeface="Calibri" panose="020F0502020204030204" pitchFamily="34" charset="0"/>
                <a:cs typeface="Calibri" panose="020F0502020204030204" pitchFamily="34" charset="0"/>
              </a:rPr>
              <a:t> les </a:t>
            </a:r>
            <a:r>
              <a:rPr lang="en-US" altLang="ko-KR" sz="2400" dirty="0" err="1" smtClean="0">
                <a:solidFill>
                  <a:schemeClr val="tx1">
                    <a:lumMod val="75000"/>
                    <a:lumOff val="25000"/>
                  </a:schemeClr>
                </a:solidFill>
                <a:latin typeface="Calibri" panose="020F0502020204030204" pitchFamily="34" charset="0"/>
                <a:cs typeface="Calibri" panose="020F0502020204030204" pitchFamily="34" charset="0"/>
              </a:rPr>
              <a:t>valeurs</a:t>
            </a:r>
            <a:r>
              <a:rPr lang="en-US" altLang="ko-KR" sz="2400" dirty="0" smtClean="0">
                <a:solidFill>
                  <a:schemeClr val="tx1">
                    <a:lumMod val="75000"/>
                    <a:lumOff val="25000"/>
                  </a:schemeClr>
                </a:solidFill>
                <a:latin typeface="Calibri" panose="020F0502020204030204" pitchFamily="34" charset="0"/>
                <a:cs typeface="Calibri" panose="020F0502020204030204" pitchFamily="34" charset="0"/>
              </a:rPr>
              <a:t> </a:t>
            </a:r>
            <a:r>
              <a:rPr lang="en-US" altLang="ko-KR" sz="2400" dirty="0" err="1" smtClean="0">
                <a:solidFill>
                  <a:schemeClr val="tx1">
                    <a:lumMod val="75000"/>
                    <a:lumOff val="25000"/>
                  </a:schemeClr>
                </a:solidFill>
                <a:latin typeface="Calibri" panose="020F0502020204030204" pitchFamily="34" charset="0"/>
                <a:cs typeface="Calibri" panose="020F0502020204030204" pitchFamily="34" charset="0"/>
              </a:rPr>
              <a:t>numeriques</a:t>
            </a:r>
            <a:r>
              <a:rPr lang="en-US" altLang="ko-KR" sz="2400" dirty="0" smtClean="0">
                <a:solidFill>
                  <a:schemeClr val="tx1">
                    <a:lumMod val="75000"/>
                    <a:lumOff val="25000"/>
                  </a:schemeClr>
                </a:solidFill>
                <a:latin typeface="Calibri" panose="020F0502020204030204" pitchFamily="34" charset="0"/>
                <a:cs typeface="Calibri" panose="020F0502020204030204" pitchFamily="34" charset="0"/>
              </a:rPr>
              <a:t>.</a:t>
            </a:r>
            <a:endParaRPr lang="ko-KR" altLang="en-US" sz="24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129" name="TextBox 128">
            <a:extLst>
              <a:ext uri="{FF2B5EF4-FFF2-40B4-BE49-F238E27FC236}">
                <a16:creationId xmlns="" xmlns:a16="http://schemas.microsoft.com/office/drawing/2014/main" id="{1ED137DE-A845-4EB4-81BC-295C93332302}"/>
              </a:ext>
            </a:extLst>
          </p:cNvPr>
          <p:cNvSpPr txBox="1"/>
          <p:nvPr/>
        </p:nvSpPr>
        <p:spPr>
          <a:xfrm>
            <a:off x="6163532" y="4742642"/>
            <a:ext cx="5153011" cy="461665"/>
          </a:xfrm>
          <a:prstGeom prst="rect">
            <a:avLst/>
          </a:prstGeom>
          <a:noFill/>
        </p:spPr>
        <p:txBody>
          <a:bodyPr wrap="square" rtlCol="0">
            <a:spAutoFit/>
          </a:bodyPr>
          <a:lstStyle/>
          <a:p>
            <a:r>
              <a:rPr lang="en-US" altLang="ko-KR" sz="2400" dirty="0" err="1" smtClean="0">
                <a:solidFill>
                  <a:schemeClr val="tx1">
                    <a:lumMod val="75000"/>
                    <a:lumOff val="25000"/>
                  </a:schemeClr>
                </a:solidFill>
                <a:latin typeface="Calibri" panose="020F0502020204030204" pitchFamily="34" charset="0"/>
                <a:cs typeface="Calibri" panose="020F0502020204030204" pitchFamily="34" charset="0"/>
              </a:rPr>
              <a:t>Diviser</a:t>
            </a:r>
            <a:r>
              <a:rPr lang="en-US" altLang="ko-KR" sz="2400" dirty="0" smtClean="0">
                <a:solidFill>
                  <a:schemeClr val="tx1">
                    <a:lumMod val="75000"/>
                    <a:lumOff val="25000"/>
                  </a:schemeClr>
                </a:solidFill>
                <a:latin typeface="Calibri" panose="020F0502020204030204" pitchFamily="34" charset="0"/>
                <a:cs typeface="Calibri" panose="020F0502020204030204" pitchFamily="34" charset="0"/>
              </a:rPr>
              <a:t> le </a:t>
            </a:r>
            <a:r>
              <a:rPr lang="en-US" altLang="ko-KR" sz="2400" dirty="0" err="1" smtClean="0">
                <a:solidFill>
                  <a:schemeClr val="tx1">
                    <a:lumMod val="75000"/>
                    <a:lumOff val="25000"/>
                  </a:schemeClr>
                </a:solidFill>
                <a:latin typeface="Calibri" panose="020F0502020204030204" pitchFamily="34" charset="0"/>
                <a:cs typeface="Calibri" panose="020F0502020204030204" pitchFamily="34" charset="0"/>
              </a:rPr>
              <a:t>texte</a:t>
            </a:r>
            <a:r>
              <a:rPr lang="en-US" altLang="ko-KR" sz="2400" dirty="0" smtClean="0">
                <a:solidFill>
                  <a:schemeClr val="tx1">
                    <a:lumMod val="75000"/>
                    <a:lumOff val="25000"/>
                  </a:schemeClr>
                </a:solidFill>
                <a:latin typeface="Calibri" panose="020F0502020204030204" pitchFamily="34" charset="0"/>
                <a:cs typeface="Calibri" panose="020F0502020204030204" pitchFamily="34" charset="0"/>
              </a:rPr>
              <a:t> </a:t>
            </a:r>
            <a:r>
              <a:rPr lang="en-US" altLang="ko-KR" sz="2400" dirty="0" err="1" smtClean="0">
                <a:solidFill>
                  <a:schemeClr val="tx1">
                    <a:lumMod val="75000"/>
                    <a:lumOff val="25000"/>
                  </a:schemeClr>
                </a:solidFill>
                <a:latin typeface="Calibri" panose="020F0502020204030204" pitchFamily="34" charset="0"/>
                <a:cs typeface="Calibri" panose="020F0502020204030204" pitchFamily="34" charset="0"/>
              </a:rPr>
              <a:t>en</a:t>
            </a:r>
            <a:r>
              <a:rPr lang="en-US" altLang="ko-KR" sz="2400" dirty="0" smtClean="0">
                <a:solidFill>
                  <a:schemeClr val="tx1">
                    <a:lumMod val="75000"/>
                    <a:lumOff val="25000"/>
                  </a:schemeClr>
                </a:solidFill>
                <a:latin typeface="Calibri" panose="020F0502020204030204" pitchFamily="34" charset="0"/>
                <a:cs typeface="Calibri" panose="020F0502020204030204" pitchFamily="34" charset="0"/>
              </a:rPr>
              <a:t> </a:t>
            </a:r>
            <a:r>
              <a:rPr lang="en-US" altLang="ko-KR" sz="2400" dirty="0" smtClean="0">
                <a:solidFill>
                  <a:schemeClr val="tx1">
                    <a:lumMod val="75000"/>
                    <a:lumOff val="25000"/>
                  </a:schemeClr>
                </a:solidFill>
                <a:latin typeface="Calibri" panose="020F0502020204030204" pitchFamily="34" charset="0"/>
                <a:cs typeface="Calibri" panose="020F0502020204030204" pitchFamily="34" charset="0"/>
              </a:rPr>
              <a:t>mots. </a:t>
            </a:r>
            <a:endParaRPr lang="ko-KR" altLang="en-US" sz="24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45" name="TextBox 4">
            <a:extLst>
              <a:ext uri="{FF2B5EF4-FFF2-40B4-BE49-F238E27FC236}">
                <a16:creationId xmlns="" xmlns:a16="http://schemas.microsoft.com/office/drawing/2014/main" id="{CD04A7FD-3C38-4323-916E-2D0734E3E7F6}"/>
              </a:ext>
            </a:extLst>
          </p:cNvPr>
          <p:cNvSpPr txBox="1"/>
          <p:nvPr/>
        </p:nvSpPr>
        <p:spPr>
          <a:xfrm>
            <a:off x="5870219" y="2437670"/>
            <a:ext cx="5919785" cy="584775"/>
          </a:xfrm>
          <a:prstGeom prst="rect">
            <a:avLst/>
          </a:prstGeom>
          <a:noFill/>
        </p:spPr>
        <p:txBody>
          <a:bodyPr wrap="square" rtlCol="0">
            <a:spAutoFit/>
          </a:bodyPr>
          <a:lstStyle/>
          <a:p>
            <a:r>
              <a:rPr lang="fr-FR" sz="3200" b="1" dirty="0">
                <a:solidFill>
                  <a:srgbClr val="7C7C7C"/>
                </a:solidFill>
                <a:latin typeface="Calibri" panose="020F0502020204030204" pitchFamily="34" charset="0"/>
                <a:cs typeface="Calibri" panose="020F0502020204030204" pitchFamily="34" charset="0"/>
              </a:rPr>
              <a:t>É</a:t>
            </a:r>
            <a:r>
              <a:rPr lang="en-US" altLang="ko-KR" sz="3200" b="1" dirty="0" smtClean="0">
                <a:solidFill>
                  <a:srgbClr val="7C7C7C"/>
                </a:solidFill>
                <a:latin typeface="Calibri" panose="020F0502020204030204" pitchFamily="34" charset="0"/>
                <a:cs typeface="Calibri" panose="020F0502020204030204" pitchFamily="34" charset="0"/>
              </a:rPr>
              <a:t>tapes du </a:t>
            </a:r>
            <a:r>
              <a:rPr lang="en-US" altLang="ko-KR" sz="3200" b="1" dirty="0" err="1" smtClean="0">
                <a:solidFill>
                  <a:srgbClr val="7C7C7C"/>
                </a:solidFill>
                <a:latin typeface="Calibri" panose="020F0502020204030204" pitchFamily="34" charset="0"/>
                <a:cs typeface="Calibri" panose="020F0502020204030204" pitchFamily="34" charset="0"/>
              </a:rPr>
              <a:t>nettoyage</a:t>
            </a:r>
            <a:r>
              <a:rPr lang="en-US" altLang="ko-KR" sz="3200" b="1" dirty="0" smtClean="0">
                <a:solidFill>
                  <a:srgbClr val="7C7C7C"/>
                </a:solidFill>
                <a:latin typeface="Calibri" panose="020F0502020204030204" pitchFamily="34" charset="0"/>
                <a:cs typeface="Calibri" panose="020F0502020204030204" pitchFamily="34" charset="0"/>
              </a:rPr>
              <a:t> de </a:t>
            </a:r>
            <a:r>
              <a:rPr lang="en-US" altLang="ko-KR" sz="3200" b="1" dirty="0" err="1" smtClean="0">
                <a:solidFill>
                  <a:srgbClr val="7C7C7C"/>
                </a:solidFill>
                <a:latin typeface="Calibri" panose="020F0502020204030204" pitchFamily="34" charset="0"/>
                <a:cs typeface="Calibri" panose="020F0502020204030204" pitchFamily="34" charset="0"/>
              </a:rPr>
              <a:t>donn</a:t>
            </a:r>
            <a:r>
              <a:rPr lang="fr-FR" sz="3200" b="1" dirty="0" smtClean="0">
                <a:solidFill>
                  <a:srgbClr val="7C7C7C"/>
                </a:solidFill>
                <a:latin typeface="Calibri" panose="020F0502020204030204" pitchFamily="34" charset="0"/>
                <a:cs typeface="Calibri" panose="020F0502020204030204" pitchFamily="34" charset="0"/>
              </a:rPr>
              <a:t>é</a:t>
            </a:r>
            <a:r>
              <a:rPr lang="en-US" altLang="ko-KR" sz="3200" b="1" dirty="0" err="1" smtClean="0">
                <a:solidFill>
                  <a:srgbClr val="7C7C7C"/>
                </a:solidFill>
                <a:latin typeface="Calibri" panose="020F0502020204030204" pitchFamily="34" charset="0"/>
                <a:cs typeface="Calibri" panose="020F0502020204030204" pitchFamily="34" charset="0"/>
              </a:rPr>
              <a:t>es</a:t>
            </a:r>
            <a:r>
              <a:rPr lang="en-US" altLang="ko-KR" sz="3200" b="1" dirty="0" smtClean="0">
                <a:solidFill>
                  <a:srgbClr val="7C7C7C"/>
                </a:solidFill>
                <a:latin typeface="Calibri" panose="020F0502020204030204" pitchFamily="34" charset="0"/>
                <a:cs typeface="Calibri" panose="020F0502020204030204" pitchFamily="34" charset="0"/>
              </a:rPr>
              <a:t> :</a:t>
            </a:r>
            <a:endParaRPr lang="ko-KR" altLang="en-US" sz="3200" b="1" dirty="0">
              <a:solidFill>
                <a:srgbClr val="7C7C7C"/>
              </a:solidFill>
              <a:latin typeface="Calibri" panose="020F0502020204030204" pitchFamily="34" charset="0"/>
              <a:cs typeface="Calibri" panose="020F0502020204030204" pitchFamily="34" charset="0"/>
            </a:endParaRPr>
          </a:p>
        </p:txBody>
      </p:sp>
      <p:sp>
        <p:nvSpPr>
          <p:cNvPr id="46" name="Oval 123">
            <a:extLst>
              <a:ext uri="{FF2B5EF4-FFF2-40B4-BE49-F238E27FC236}">
                <a16:creationId xmlns="" xmlns:a16="http://schemas.microsoft.com/office/drawing/2014/main" id="{C74B41EE-3F20-4379-97E4-C6CAD47D82C0}"/>
              </a:ext>
            </a:extLst>
          </p:cNvPr>
          <p:cNvSpPr/>
          <p:nvPr/>
        </p:nvSpPr>
        <p:spPr>
          <a:xfrm>
            <a:off x="5972272" y="5348724"/>
            <a:ext cx="191260" cy="191260"/>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7" name="TextBox 127">
            <a:extLst>
              <a:ext uri="{FF2B5EF4-FFF2-40B4-BE49-F238E27FC236}">
                <a16:creationId xmlns="" xmlns:a16="http://schemas.microsoft.com/office/drawing/2014/main" id="{94651572-5066-4E10-8E7C-54B23D3BA4A6}"/>
              </a:ext>
            </a:extLst>
          </p:cNvPr>
          <p:cNvSpPr txBox="1"/>
          <p:nvPr/>
        </p:nvSpPr>
        <p:spPr>
          <a:xfrm>
            <a:off x="6163532" y="5194433"/>
            <a:ext cx="5153011" cy="830997"/>
          </a:xfrm>
          <a:prstGeom prst="rect">
            <a:avLst/>
          </a:prstGeom>
          <a:noFill/>
        </p:spPr>
        <p:txBody>
          <a:bodyPr wrap="square" rtlCol="0">
            <a:spAutoFit/>
          </a:bodyPr>
          <a:lstStyle/>
          <a:p>
            <a:r>
              <a:rPr lang="en-US" altLang="ko-KR" sz="2400" dirty="0" err="1" smtClean="0">
                <a:solidFill>
                  <a:schemeClr val="tx1">
                    <a:lumMod val="75000"/>
                    <a:lumOff val="25000"/>
                  </a:schemeClr>
                </a:solidFill>
                <a:latin typeface="Calibri" panose="020F0502020204030204" pitchFamily="34" charset="0"/>
                <a:cs typeface="Calibri" panose="020F0502020204030204" pitchFamily="34" charset="0"/>
              </a:rPr>
              <a:t>Supprimer</a:t>
            </a:r>
            <a:r>
              <a:rPr lang="en-US" altLang="ko-KR" sz="2400" dirty="0" smtClean="0">
                <a:solidFill>
                  <a:schemeClr val="tx1">
                    <a:lumMod val="75000"/>
                    <a:lumOff val="25000"/>
                  </a:schemeClr>
                </a:solidFill>
                <a:latin typeface="Calibri" panose="020F0502020204030204" pitchFamily="34" charset="0"/>
                <a:cs typeface="Calibri" panose="020F0502020204030204" pitchFamily="34" charset="0"/>
              </a:rPr>
              <a:t> les mots qui </a:t>
            </a:r>
            <a:r>
              <a:rPr lang="en-US" altLang="ko-KR" sz="2400" dirty="0" err="1" smtClean="0">
                <a:solidFill>
                  <a:schemeClr val="tx1">
                    <a:lumMod val="75000"/>
                    <a:lumOff val="25000"/>
                  </a:schemeClr>
                </a:solidFill>
                <a:latin typeface="Calibri" panose="020F0502020204030204" pitchFamily="34" charset="0"/>
                <a:cs typeface="Calibri" panose="020F0502020204030204" pitchFamily="34" charset="0"/>
              </a:rPr>
              <a:t>n’ont</a:t>
            </a:r>
            <a:r>
              <a:rPr lang="en-US" altLang="ko-KR" sz="2400" dirty="0" smtClean="0">
                <a:solidFill>
                  <a:schemeClr val="tx1">
                    <a:lumMod val="75000"/>
                    <a:lumOff val="25000"/>
                  </a:schemeClr>
                </a:solidFill>
                <a:latin typeface="Calibri" panose="020F0502020204030204" pitchFamily="34" charset="0"/>
                <a:cs typeface="Calibri" panose="020F0502020204030204" pitchFamily="34" charset="0"/>
              </a:rPr>
              <a:t> pas de </a:t>
            </a:r>
            <a:r>
              <a:rPr lang="en-US" altLang="ko-KR" sz="2400" dirty="0" err="1" smtClean="0">
                <a:solidFill>
                  <a:schemeClr val="tx1">
                    <a:lumMod val="75000"/>
                    <a:lumOff val="25000"/>
                  </a:schemeClr>
                </a:solidFill>
                <a:latin typeface="Calibri" panose="020F0502020204030204" pitchFamily="34" charset="0"/>
                <a:cs typeface="Calibri" panose="020F0502020204030204" pitchFamily="34" charset="0"/>
              </a:rPr>
              <a:t>sens</a:t>
            </a:r>
            <a:r>
              <a:rPr lang="en-US" altLang="ko-KR" sz="2400" dirty="0" smtClean="0">
                <a:solidFill>
                  <a:schemeClr val="tx1">
                    <a:lumMod val="75000"/>
                    <a:lumOff val="25000"/>
                  </a:schemeClr>
                </a:solidFill>
                <a:latin typeface="Calibri" panose="020F0502020204030204" pitchFamily="34" charset="0"/>
                <a:cs typeface="Calibri" panose="020F0502020204030204" pitchFamily="34" charset="0"/>
              </a:rPr>
              <a:t> ( </a:t>
            </a:r>
            <a:r>
              <a:rPr lang="en-US" altLang="ko-KR" sz="2400" dirty="0" err="1" smtClean="0">
                <a:solidFill>
                  <a:schemeClr val="tx1">
                    <a:lumMod val="75000"/>
                    <a:lumOff val="25000"/>
                  </a:schemeClr>
                </a:solidFill>
                <a:latin typeface="Calibri" panose="020F0502020204030204" pitchFamily="34" charset="0"/>
                <a:cs typeface="Calibri" panose="020F0502020204030204" pitchFamily="34" charset="0"/>
              </a:rPr>
              <a:t>exemple</a:t>
            </a:r>
            <a:r>
              <a:rPr lang="en-US" altLang="ko-KR" sz="2400" dirty="0" smtClean="0">
                <a:solidFill>
                  <a:schemeClr val="tx1">
                    <a:lumMod val="75000"/>
                    <a:lumOff val="25000"/>
                  </a:schemeClr>
                </a:solidFill>
                <a:latin typeface="Calibri" panose="020F0502020204030204" pitchFamily="34" charset="0"/>
                <a:cs typeface="Calibri" panose="020F0502020204030204" pitchFamily="34" charset="0"/>
              </a:rPr>
              <a:t> : </a:t>
            </a:r>
            <a:r>
              <a:rPr lang="en-US" altLang="ko-KR" sz="2400" dirty="0">
                <a:solidFill>
                  <a:schemeClr val="tx1">
                    <a:lumMod val="75000"/>
                    <a:lumOff val="25000"/>
                  </a:schemeClr>
                </a:solidFill>
                <a:latin typeface="Calibri" panose="020F0502020204030204" pitchFamily="34" charset="0"/>
                <a:cs typeface="Calibri" panose="020F0502020204030204" pitchFamily="34" charset="0"/>
              </a:rPr>
              <a:t> à, et, le … </a:t>
            </a:r>
            <a:r>
              <a:rPr lang="en-US" altLang="ko-KR" sz="2400" dirty="0" smtClean="0">
                <a:solidFill>
                  <a:schemeClr val="tx1">
                    <a:lumMod val="75000"/>
                    <a:lumOff val="25000"/>
                  </a:schemeClr>
                </a:solidFill>
                <a:latin typeface="Calibri" panose="020F0502020204030204" pitchFamily="34" charset="0"/>
                <a:cs typeface="Calibri" panose="020F0502020204030204" pitchFamily="34" charset="0"/>
              </a:rPr>
              <a:t>).</a:t>
            </a:r>
            <a:endParaRPr lang="ko-KR" altLang="en-US" sz="2400" dirty="0">
              <a:solidFill>
                <a:schemeClr val="tx1">
                  <a:lumMod val="75000"/>
                  <a:lumOff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31334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a:xfrm>
            <a:off x="1101451" y="473478"/>
            <a:ext cx="11573197" cy="724247"/>
          </a:xfrm>
        </p:spPr>
        <p:txBody>
          <a:bodyPr/>
          <a:lstStyle/>
          <a:p>
            <a:pPr algn="l"/>
            <a:r>
              <a:rPr lang="en-US" b="1" dirty="0">
                <a:solidFill>
                  <a:srgbClr val="F8BA16"/>
                </a:solidFill>
                <a:latin typeface="Calibri" panose="020F0502020204030204" pitchFamily="34" charset="0"/>
                <a:cs typeface="Calibri" panose="020F0502020204030204" pitchFamily="34" charset="0"/>
              </a:rPr>
              <a:t>3</a:t>
            </a:r>
            <a:r>
              <a:rPr lang="en-US" b="1" dirty="0" smtClean="0">
                <a:solidFill>
                  <a:srgbClr val="F8BA16"/>
                </a:solidFill>
                <a:latin typeface="Calibri" panose="020F0502020204030204" pitchFamily="34" charset="0"/>
                <a:cs typeface="Calibri" panose="020F0502020204030204" pitchFamily="34" charset="0"/>
              </a:rPr>
              <a:t>. </a:t>
            </a:r>
            <a:r>
              <a:rPr lang="en-US" b="1" dirty="0" err="1" smtClean="0">
                <a:solidFill>
                  <a:srgbClr val="F8BA16"/>
                </a:solidFill>
                <a:latin typeface="Calibri" panose="020F0502020204030204" pitchFamily="34" charset="0"/>
                <a:cs typeface="Calibri" panose="020F0502020204030204" pitchFamily="34" charset="0"/>
              </a:rPr>
              <a:t>Traitement</a:t>
            </a:r>
            <a:r>
              <a:rPr lang="en-US" b="1" dirty="0" smtClean="0">
                <a:solidFill>
                  <a:srgbClr val="F8BA16"/>
                </a:solidFill>
                <a:latin typeface="Calibri" panose="020F0502020204030204" pitchFamily="34" charset="0"/>
                <a:cs typeface="Calibri" panose="020F0502020204030204" pitchFamily="34" charset="0"/>
              </a:rPr>
              <a:t> de </a:t>
            </a:r>
            <a:r>
              <a:rPr lang="en-US" b="1" dirty="0" err="1" smtClean="0">
                <a:solidFill>
                  <a:srgbClr val="F8BA16"/>
                </a:solidFill>
                <a:latin typeface="Calibri" panose="020F0502020204030204" pitchFamily="34" charset="0"/>
                <a:cs typeface="Calibri" panose="020F0502020204030204" pitchFamily="34" charset="0"/>
              </a:rPr>
              <a:t>données</a:t>
            </a:r>
            <a:endParaRPr lang="en-US" b="1" dirty="0">
              <a:solidFill>
                <a:srgbClr val="F8BA16"/>
              </a:solidFill>
              <a:latin typeface="Calibri" panose="020F0502020204030204" pitchFamily="34" charset="0"/>
              <a:cs typeface="Calibri" panose="020F0502020204030204" pitchFamily="34" charset="0"/>
            </a:endParaRPr>
          </a:p>
        </p:txBody>
      </p:sp>
      <p:sp>
        <p:nvSpPr>
          <p:cNvPr id="45" name="TextBox 4">
            <a:extLst>
              <a:ext uri="{FF2B5EF4-FFF2-40B4-BE49-F238E27FC236}">
                <a16:creationId xmlns="" xmlns:a16="http://schemas.microsoft.com/office/drawing/2014/main" id="{CD04A7FD-3C38-4323-916E-2D0734E3E7F6}"/>
              </a:ext>
            </a:extLst>
          </p:cNvPr>
          <p:cNvSpPr txBox="1"/>
          <p:nvPr/>
        </p:nvSpPr>
        <p:spPr>
          <a:xfrm>
            <a:off x="327372" y="1440393"/>
            <a:ext cx="10317707" cy="523220"/>
          </a:xfrm>
          <a:prstGeom prst="rect">
            <a:avLst/>
          </a:prstGeom>
          <a:noFill/>
        </p:spPr>
        <p:txBody>
          <a:bodyPr wrap="square" rtlCol="0">
            <a:spAutoFit/>
          </a:bodyPr>
          <a:lstStyle/>
          <a:p>
            <a:r>
              <a:rPr lang="fr-FR" altLang="ko-KR" sz="2800" b="1" dirty="0" smtClean="0">
                <a:solidFill>
                  <a:srgbClr val="7C7C7C"/>
                </a:solidFill>
                <a:latin typeface="Calibri" panose="020F0502020204030204" pitchFamily="34" charset="0"/>
                <a:cs typeface="Calibri" panose="020F0502020204030204" pitchFamily="34" charset="0"/>
              </a:rPr>
              <a:t>Exemple :</a:t>
            </a:r>
          </a:p>
        </p:txBody>
      </p:sp>
      <p:sp>
        <p:nvSpPr>
          <p:cNvPr id="48" name="TextBox 4">
            <a:extLst>
              <a:ext uri="{FF2B5EF4-FFF2-40B4-BE49-F238E27FC236}">
                <a16:creationId xmlns="" xmlns:a16="http://schemas.microsoft.com/office/drawing/2014/main" id="{CD04A7FD-3C38-4323-916E-2D0734E3E7F6}"/>
              </a:ext>
            </a:extLst>
          </p:cNvPr>
          <p:cNvSpPr txBox="1"/>
          <p:nvPr/>
        </p:nvSpPr>
        <p:spPr>
          <a:xfrm>
            <a:off x="1101451" y="1965429"/>
            <a:ext cx="9394234" cy="830997"/>
          </a:xfrm>
          <a:prstGeom prst="rect">
            <a:avLst/>
          </a:prstGeom>
          <a:noFill/>
        </p:spPr>
        <p:txBody>
          <a:bodyPr wrap="square" rtlCol="0">
            <a:spAutoFit/>
          </a:bodyPr>
          <a:lstStyle/>
          <a:p>
            <a:r>
              <a:rPr lang="fr-FR" altLang="ko-KR" sz="2400" dirty="0" smtClean="0">
                <a:latin typeface="Calibri" panose="020F0502020204030204" pitchFamily="34" charset="0"/>
                <a:cs typeface="Calibri" panose="020F0502020204030204" pitchFamily="34" charset="0"/>
              </a:rPr>
              <a:t>‘’La vie n’est pas d’attendre que les orages passent, c’est d’apprendre comment danser sous la pluie’’</a:t>
            </a:r>
            <a:endParaRPr lang="ko-KR" altLang="en-US" sz="2400" dirty="0">
              <a:latin typeface="Calibri" panose="020F0502020204030204" pitchFamily="34" charset="0"/>
              <a:cs typeface="Calibri" panose="020F0502020204030204" pitchFamily="34" charset="0"/>
            </a:endParaRPr>
          </a:p>
        </p:txBody>
      </p:sp>
      <p:sp>
        <p:nvSpPr>
          <p:cNvPr id="49" name="TextBox 4">
            <a:extLst>
              <a:ext uri="{FF2B5EF4-FFF2-40B4-BE49-F238E27FC236}">
                <a16:creationId xmlns="" xmlns:a16="http://schemas.microsoft.com/office/drawing/2014/main" id="{CD04A7FD-3C38-4323-916E-2D0734E3E7F6}"/>
              </a:ext>
            </a:extLst>
          </p:cNvPr>
          <p:cNvSpPr txBox="1"/>
          <p:nvPr/>
        </p:nvSpPr>
        <p:spPr>
          <a:xfrm>
            <a:off x="1101451" y="2934153"/>
            <a:ext cx="9257200" cy="830997"/>
          </a:xfrm>
          <a:prstGeom prst="rect">
            <a:avLst/>
          </a:prstGeom>
          <a:noFill/>
        </p:spPr>
        <p:txBody>
          <a:bodyPr wrap="square" rtlCol="0">
            <a:spAutoFit/>
          </a:bodyPr>
          <a:lstStyle/>
          <a:p>
            <a:r>
              <a:rPr lang="fr-FR" altLang="ko-KR" sz="2400" b="1" dirty="0" smtClean="0">
                <a:solidFill>
                  <a:srgbClr val="00B050"/>
                </a:solidFill>
                <a:latin typeface="Calibri" panose="020F0502020204030204" pitchFamily="34" charset="0"/>
                <a:cs typeface="Calibri" panose="020F0502020204030204" pitchFamily="34" charset="0"/>
              </a:rPr>
              <a:t>Après le nettoyage : </a:t>
            </a:r>
            <a:r>
              <a:rPr lang="fr-FR" altLang="ko-KR" sz="2400" dirty="0">
                <a:latin typeface="Calibri" panose="020F0502020204030204" pitchFamily="34" charset="0"/>
                <a:cs typeface="Calibri" panose="020F0502020204030204" pitchFamily="34" charset="0"/>
              </a:rPr>
              <a:t>['La', 'vie', 'attendre', 'orages', 'passent', 'apprendre', 'comment', 'danser', 'sous', 'pluie</a:t>
            </a:r>
            <a:r>
              <a:rPr lang="fr-FR" altLang="ko-KR" sz="2400" dirty="0" smtClean="0">
                <a:latin typeface="Calibri" panose="020F0502020204030204" pitchFamily="34" charset="0"/>
                <a:cs typeface="Calibri" panose="020F0502020204030204" pitchFamily="34" charset="0"/>
              </a:rPr>
              <a:t>']</a:t>
            </a:r>
          </a:p>
        </p:txBody>
      </p:sp>
      <p:graphicFrame>
        <p:nvGraphicFramePr>
          <p:cNvPr id="7" name="Tableau 6"/>
          <p:cNvGraphicFramePr>
            <a:graphicFrameLocks noGrp="1"/>
          </p:cNvGraphicFramePr>
          <p:nvPr>
            <p:extLst>
              <p:ext uri="{D42A27DB-BD31-4B8C-83A1-F6EECF244321}">
                <p14:modId xmlns:p14="http://schemas.microsoft.com/office/powerpoint/2010/main" val="2475493831"/>
              </p:ext>
            </p:extLst>
          </p:nvPr>
        </p:nvGraphicFramePr>
        <p:xfrm>
          <a:off x="750632" y="4460236"/>
          <a:ext cx="10633332" cy="1209646"/>
        </p:xfrm>
        <a:graphic>
          <a:graphicData uri="http://schemas.openxmlformats.org/drawingml/2006/table">
            <a:tbl>
              <a:tblPr firstRow="1" bandRow="1">
                <a:tableStyleId>{5C22544A-7EE6-4342-B048-85BDC9FD1C3A}</a:tableStyleId>
              </a:tblPr>
              <a:tblGrid>
                <a:gridCol w="801716"/>
                <a:gridCol w="548546"/>
                <a:gridCol w="717328"/>
                <a:gridCol w="1209612"/>
                <a:gridCol w="1012699"/>
                <a:gridCol w="1153351"/>
                <a:gridCol w="1392462"/>
                <a:gridCol w="1279938"/>
                <a:gridCol w="1030404"/>
                <a:gridCol w="750588"/>
                <a:gridCol w="736688"/>
              </a:tblGrid>
              <a:tr h="604823">
                <a:tc>
                  <a:txBody>
                    <a:bodyPr/>
                    <a:lstStyle/>
                    <a:p>
                      <a:pPr algn="ctr"/>
                      <a:r>
                        <a:rPr lang="fr-FR" b="0" dirty="0" smtClean="0">
                          <a:solidFill>
                            <a:schemeClr val="tx1"/>
                          </a:solidFill>
                        </a:rPr>
                        <a:t>Mot</a:t>
                      </a:r>
                      <a:endParaRPr lang="fr-FR" b="0" dirty="0">
                        <a:solidFill>
                          <a:schemeClr val="tx1"/>
                        </a:solidFill>
                      </a:endParaRPr>
                    </a:p>
                  </a:txBody>
                  <a:tcPr/>
                </a:tc>
                <a:tc>
                  <a:txBody>
                    <a:bodyPr/>
                    <a:lstStyle/>
                    <a:p>
                      <a:pPr algn="ctr"/>
                      <a:r>
                        <a:rPr lang="fr-FR" dirty="0" smtClean="0"/>
                        <a:t>La</a:t>
                      </a:r>
                      <a:endParaRPr lang="fr-FR" dirty="0"/>
                    </a:p>
                  </a:txBody>
                  <a:tcPr/>
                </a:tc>
                <a:tc>
                  <a:txBody>
                    <a:bodyPr/>
                    <a:lstStyle/>
                    <a:p>
                      <a:pPr algn="ctr"/>
                      <a:r>
                        <a:rPr lang="fr-FR" dirty="0" smtClean="0"/>
                        <a:t>Vie</a:t>
                      </a:r>
                      <a:endParaRPr lang="fr-FR" dirty="0"/>
                    </a:p>
                  </a:txBody>
                  <a:tcPr/>
                </a:tc>
                <a:tc>
                  <a:txBody>
                    <a:bodyPr/>
                    <a:lstStyle/>
                    <a:p>
                      <a:pPr algn="ctr"/>
                      <a:r>
                        <a:rPr lang="fr-FR" dirty="0" smtClean="0"/>
                        <a:t>Attendre</a:t>
                      </a:r>
                      <a:endParaRPr lang="fr-FR" dirty="0"/>
                    </a:p>
                  </a:txBody>
                  <a:tcPr/>
                </a:tc>
                <a:tc>
                  <a:txBody>
                    <a:bodyPr/>
                    <a:lstStyle/>
                    <a:p>
                      <a:pPr algn="ctr"/>
                      <a:r>
                        <a:rPr lang="fr-FR" dirty="0" smtClean="0"/>
                        <a:t>Orages</a:t>
                      </a:r>
                      <a:endParaRPr lang="fr-FR" dirty="0"/>
                    </a:p>
                  </a:txBody>
                  <a:tcPr/>
                </a:tc>
                <a:tc>
                  <a:txBody>
                    <a:bodyPr/>
                    <a:lstStyle/>
                    <a:p>
                      <a:pPr algn="ctr"/>
                      <a:r>
                        <a:rPr lang="fr-FR" dirty="0" smtClean="0"/>
                        <a:t>Passent</a:t>
                      </a:r>
                      <a:endParaRPr lang="fr-FR" dirty="0"/>
                    </a:p>
                  </a:txBody>
                  <a:tcPr/>
                </a:tc>
                <a:tc>
                  <a:txBody>
                    <a:bodyPr/>
                    <a:lstStyle/>
                    <a:p>
                      <a:pPr algn="ctr"/>
                      <a:r>
                        <a:rPr lang="fr-FR" dirty="0" smtClean="0"/>
                        <a:t>Apprendre</a:t>
                      </a:r>
                      <a:endParaRPr lang="fr-FR" dirty="0"/>
                    </a:p>
                  </a:txBody>
                  <a:tcPr/>
                </a:tc>
                <a:tc>
                  <a:txBody>
                    <a:bodyPr/>
                    <a:lstStyle/>
                    <a:p>
                      <a:pPr algn="ctr"/>
                      <a:r>
                        <a:rPr lang="fr-FR" dirty="0" smtClean="0"/>
                        <a:t>Comment</a:t>
                      </a:r>
                      <a:endParaRPr lang="fr-FR" dirty="0"/>
                    </a:p>
                  </a:txBody>
                  <a:tcPr/>
                </a:tc>
                <a:tc>
                  <a:txBody>
                    <a:bodyPr/>
                    <a:lstStyle/>
                    <a:p>
                      <a:pPr algn="ctr"/>
                      <a:r>
                        <a:rPr lang="fr-FR" dirty="0" smtClean="0"/>
                        <a:t>Danser</a:t>
                      </a:r>
                      <a:endParaRPr lang="fr-FR" dirty="0"/>
                    </a:p>
                  </a:txBody>
                  <a:tcPr/>
                </a:tc>
                <a:tc>
                  <a:txBody>
                    <a:bodyPr/>
                    <a:lstStyle/>
                    <a:p>
                      <a:pPr algn="ctr"/>
                      <a:r>
                        <a:rPr lang="fr-FR" dirty="0" smtClean="0"/>
                        <a:t>Sous</a:t>
                      </a:r>
                      <a:endParaRPr lang="fr-FR" dirty="0"/>
                    </a:p>
                  </a:txBody>
                  <a:tcPr/>
                </a:tc>
                <a:tc>
                  <a:txBody>
                    <a:bodyPr/>
                    <a:lstStyle/>
                    <a:p>
                      <a:pPr algn="ctr"/>
                      <a:r>
                        <a:rPr lang="fr-FR" dirty="0" smtClean="0"/>
                        <a:t>Pluie</a:t>
                      </a:r>
                      <a:endParaRPr lang="fr-FR" dirty="0"/>
                    </a:p>
                  </a:txBody>
                  <a:tcPr/>
                </a:tc>
              </a:tr>
              <a:tr h="604823">
                <a:tc>
                  <a:txBody>
                    <a:bodyPr/>
                    <a:lstStyle/>
                    <a:p>
                      <a:pPr algn="ctr"/>
                      <a:r>
                        <a:rPr lang="fr-FR" dirty="0" smtClean="0"/>
                        <a:t>Poids</a:t>
                      </a:r>
                      <a:endParaRPr lang="fr-FR" dirty="0"/>
                    </a:p>
                  </a:txBody>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tc>
                <a:tc>
                  <a:txBody>
                    <a:bodyPr/>
                    <a:lstStyle/>
                    <a:p>
                      <a:pPr algn="ctr"/>
                      <a:r>
                        <a:rPr lang="fr-FR" dirty="0" smtClean="0"/>
                        <a:t>1</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r>
            </a:tbl>
          </a:graphicData>
        </a:graphic>
      </p:graphicFrame>
      <p:sp>
        <p:nvSpPr>
          <p:cNvPr id="50" name="TextBox 4">
            <a:extLst>
              <a:ext uri="{FF2B5EF4-FFF2-40B4-BE49-F238E27FC236}">
                <a16:creationId xmlns="" xmlns:a16="http://schemas.microsoft.com/office/drawing/2014/main" id="{CD04A7FD-3C38-4323-916E-2D0734E3E7F6}"/>
              </a:ext>
            </a:extLst>
          </p:cNvPr>
          <p:cNvSpPr txBox="1"/>
          <p:nvPr/>
        </p:nvSpPr>
        <p:spPr>
          <a:xfrm>
            <a:off x="1101451" y="3887756"/>
            <a:ext cx="9257200" cy="461665"/>
          </a:xfrm>
          <a:prstGeom prst="rect">
            <a:avLst/>
          </a:prstGeom>
          <a:noFill/>
        </p:spPr>
        <p:txBody>
          <a:bodyPr wrap="square" rtlCol="0">
            <a:spAutoFit/>
          </a:bodyPr>
          <a:lstStyle/>
          <a:p>
            <a:r>
              <a:rPr lang="fr-FR" altLang="ko-KR" sz="2400" b="1" dirty="0" smtClean="0">
                <a:solidFill>
                  <a:srgbClr val="00B050"/>
                </a:solidFill>
                <a:latin typeface="Calibri" panose="020F0502020204030204" pitchFamily="34" charset="0"/>
                <a:cs typeface="Calibri" panose="020F0502020204030204" pitchFamily="34" charset="0"/>
              </a:rPr>
              <a:t>Calcul du poids :</a:t>
            </a:r>
            <a:endParaRPr lang="fr-FR" altLang="ko-KR" sz="2400" dirty="0" smtClean="0">
              <a:latin typeface="Calibri" panose="020F0502020204030204" pitchFamily="34" charset="0"/>
              <a:cs typeface="Calibri" panose="020F0502020204030204" pitchFamily="34" charset="0"/>
            </a:endParaRPr>
          </a:p>
        </p:txBody>
      </p:sp>
      <p:sp>
        <p:nvSpPr>
          <p:cNvPr id="51" name="TextBox 4">
            <a:extLst>
              <a:ext uri="{FF2B5EF4-FFF2-40B4-BE49-F238E27FC236}">
                <a16:creationId xmlns="" xmlns:a16="http://schemas.microsoft.com/office/drawing/2014/main" id="{CD04A7FD-3C38-4323-916E-2D0734E3E7F6}"/>
              </a:ext>
            </a:extLst>
          </p:cNvPr>
          <p:cNvSpPr txBox="1"/>
          <p:nvPr/>
        </p:nvSpPr>
        <p:spPr>
          <a:xfrm>
            <a:off x="1101451" y="5809354"/>
            <a:ext cx="9257200" cy="461665"/>
          </a:xfrm>
          <a:prstGeom prst="rect">
            <a:avLst/>
          </a:prstGeom>
          <a:noFill/>
        </p:spPr>
        <p:txBody>
          <a:bodyPr wrap="square" rtlCol="0">
            <a:spAutoFit/>
          </a:bodyPr>
          <a:lstStyle/>
          <a:p>
            <a:r>
              <a:rPr lang="fr-FR" altLang="ko-KR" sz="2400" b="1" dirty="0" smtClean="0">
                <a:solidFill>
                  <a:srgbClr val="00B050"/>
                </a:solidFill>
                <a:latin typeface="Calibri" panose="020F0502020204030204" pitchFamily="34" charset="0"/>
                <a:cs typeface="Calibri" panose="020F0502020204030204" pitchFamily="34" charset="0"/>
              </a:rPr>
              <a:t>Poids total :  </a:t>
            </a:r>
            <a:r>
              <a:rPr lang="fr-FR" altLang="ko-KR" sz="2400" b="1" dirty="0" smtClean="0">
                <a:latin typeface="Calibri" panose="020F0502020204030204" pitchFamily="34" charset="0"/>
                <a:cs typeface="Calibri" panose="020F0502020204030204" pitchFamily="34" charset="0"/>
              </a:rPr>
              <a:t>2</a:t>
            </a:r>
            <a:r>
              <a:rPr lang="fr-FR" altLang="ko-KR" sz="2400" b="1" dirty="0" smtClean="0">
                <a:solidFill>
                  <a:srgbClr val="00B050"/>
                </a:solidFill>
                <a:latin typeface="Calibri" panose="020F0502020204030204" pitchFamily="34" charset="0"/>
                <a:cs typeface="Calibri" panose="020F0502020204030204" pitchFamily="34" charset="0"/>
              </a:rPr>
              <a:t>             </a:t>
            </a:r>
            <a:r>
              <a:rPr lang="fr-FR" altLang="ko-KR" sz="2400" dirty="0" smtClean="0">
                <a:latin typeface="Calibri" panose="020F0502020204030204" pitchFamily="34" charset="0"/>
                <a:cs typeface="Calibri" panose="020F0502020204030204" pitchFamily="34" charset="0"/>
              </a:rPr>
              <a:t>Contenu positif</a:t>
            </a:r>
          </a:p>
        </p:txBody>
      </p:sp>
      <p:sp>
        <p:nvSpPr>
          <p:cNvPr id="8" name="Flèche droite 7"/>
          <p:cNvSpPr/>
          <p:nvPr/>
        </p:nvSpPr>
        <p:spPr>
          <a:xfrm>
            <a:off x="3220871" y="5956579"/>
            <a:ext cx="464024" cy="2047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759598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a:xfrm>
            <a:off x="0" y="314960"/>
            <a:ext cx="12191999" cy="724247"/>
          </a:xfrm>
        </p:spPr>
        <p:txBody>
          <a:bodyPr/>
          <a:lstStyle/>
          <a:p>
            <a:r>
              <a:rPr lang="en-US" b="1" dirty="0" err="1" smtClean="0">
                <a:latin typeface="Calibri" panose="020F0502020204030204" pitchFamily="34" charset="0"/>
                <a:cs typeface="Calibri" panose="020F0502020204030204" pitchFamily="34" charset="0"/>
              </a:rPr>
              <a:t>Problématique</a:t>
            </a:r>
            <a:endParaRPr lang="en-US" b="1" dirty="0">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 xmlns:a16="http://schemas.microsoft.com/office/drawing/2014/main" id="{F6915FD2-D0E6-4DEB-B1C9-9340552A3344}"/>
              </a:ext>
            </a:extLst>
          </p:cNvPr>
          <p:cNvGrpSpPr/>
          <p:nvPr/>
        </p:nvGrpSpPr>
        <p:grpSpPr>
          <a:xfrm>
            <a:off x="253518" y="1230276"/>
            <a:ext cx="1961138" cy="4877117"/>
            <a:chOff x="896897" y="372794"/>
            <a:chExt cx="2425766" cy="6145697"/>
          </a:xfrm>
        </p:grpSpPr>
        <p:sp>
          <p:nvSpPr>
            <p:cNvPr id="4" name="Freeform: Shape 3">
              <a:extLst>
                <a:ext uri="{FF2B5EF4-FFF2-40B4-BE49-F238E27FC236}">
                  <a16:creationId xmlns="" xmlns:a16="http://schemas.microsoft.com/office/drawing/2014/main" id="{D1D8A4D9-073F-4BB6-A662-1EFDCB85E80C}"/>
                </a:ext>
              </a:extLst>
            </p:cNvPr>
            <p:cNvSpPr/>
            <p:nvPr/>
          </p:nvSpPr>
          <p:spPr>
            <a:xfrm>
              <a:off x="1884251" y="5904482"/>
              <a:ext cx="908701" cy="422652"/>
            </a:xfrm>
            <a:custGeom>
              <a:avLst/>
              <a:gdLst>
                <a:gd name="connsiteX0" fmla="*/ 46881 w 1005941"/>
                <a:gd name="connsiteY0" fmla="*/ 266526 h 467879"/>
                <a:gd name="connsiteX1" fmla="*/ 46881 w 1005941"/>
                <a:gd name="connsiteY1" fmla="*/ 175289 h 467879"/>
                <a:gd name="connsiteX2" fmla="*/ 67935 w 1005941"/>
                <a:gd name="connsiteY2" fmla="*/ 107447 h 467879"/>
                <a:gd name="connsiteX3" fmla="*/ 355681 w 1005941"/>
                <a:gd name="connsiteY3" fmla="*/ 105107 h 467879"/>
                <a:gd name="connsiteX4" fmla="*/ 472651 w 1005941"/>
                <a:gd name="connsiteY4" fmla="*/ 44283 h 467879"/>
                <a:gd name="connsiteX5" fmla="*/ 507742 w 1005941"/>
                <a:gd name="connsiteY5" fmla="*/ 72356 h 467879"/>
                <a:gd name="connsiteX6" fmla="*/ 739343 w 1005941"/>
                <a:gd name="connsiteY6" fmla="*/ 247811 h 467879"/>
                <a:gd name="connsiteX7" fmla="*/ 790810 w 1005941"/>
                <a:gd name="connsiteY7" fmla="*/ 259508 h 467879"/>
                <a:gd name="connsiteX8" fmla="*/ 917137 w 1005941"/>
                <a:gd name="connsiteY8" fmla="*/ 273545 h 467879"/>
                <a:gd name="connsiteX9" fmla="*/ 973283 w 1005941"/>
                <a:gd name="connsiteY9" fmla="*/ 329690 h 467879"/>
                <a:gd name="connsiteX10" fmla="*/ 926495 w 1005941"/>
                <a:gd name="connsiteY10" fmla="*/ 392854 h 467879"/>
                <a:gd name="connsiteX11" fmla="*/ 470312 w 1005941"/>
                <a:gd name="connsiteY11" fmla="*/ 392854 h 467879"/>
                <a:gd name="connsiteX12" fmla="*/ 320590 w 1005941"/>
                <a:gd name="connsiteY12" fmla="*/ 376478 h 467879"/>
                <a:gd name="connsiteX13" fmla="*/ 96008 w 1005941"/>
                <a:gd name="connsiteY13" fmla="*/ 362441 h 467879"/>
                <a:gd name="connsiteX14" fmla="*/ 46881 w 1005941"/>
                <a:gd name="connsiteY14" fmla="*/ 296938 h 467879"/>
                <a:gd name="connsiteX15" fmla="*/ 46881 w 1005941"/>
                <a:gd name="connsiteY15" fmla="*/ 266526 h 46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941" h="467879">
                  <a:moveTo>
                    <a:pt x="46881" y="266526"/>
                  </a:moveTo>
                  <a:cubicBezTo>
                    <a:pt x="44541" y="236114"/>
                    <a:pt x="44541" y="208041"/>
                    <a:pt x="46881" y="175289"/>
                  </a:cubicBezTo>
                  <a:cubicBezTo>
                    <a:pt x="53899" y="151895"/>
                    <a:pt x="60917" y="130841"/>
                    <a:pt x="67935" y="107447"/>
                  </a:cubicBezTo>
                  <a:cubicBezTo>
                    <a:pt x="163851" y="107447"/>
                    <a:pt x="259766" y="112126"/>
                    <a:pt x="355681" y="105107"/>
                  </a:cubicBezTo>
                  <a:cubicBezTo>
                    <a:pt x="402469" y="100429"/>
                    <a:pt x="442239" y="79374"/>
                    <a:pt x="472651" y="44283"/>
                  </a:cubicBezTo>
                  <a:cubicBezTo>
                    <a:pt x="498385" y="37265"/>
                    <a:pt x="498385" y="60659"/>
                    <a:pt x="507742" y="72356"/>
                  </a:cubicBezTo>
                  <a:cubicBezTo>
                    <a:pt x="568567" y="154235"/>
                    <a:pt x="624712" y="215060"/>
                    <a:pt x="739343" y="247811"/>
                  </a:cubicBezTo>
                  <a:cubicBezTo>
                    <a:pt x="751040" y="252490"/>
                    <a:pt x="776773" y="259508"/>
                    <a:pt x="790810" y="259508"/>
                  </a:cubicBezTo>
                  <a:cubicBezTo>
                    <a:pt x="835258" y="266526"/>
                    <a:pt x="868010" y="271205"/>
                    <a:pt x="917137" y="273545"/>
                  </a:cubicBezTo>
                  <a:cubicBezTo>
                    <a:pt x="959246" y="280562"/>
                    <a:pt x="970943" y="296938"/>
                    <a:pt x="973283" y="329690"/>
                  </a:cubicBezTo>
                  <a:cubicBezTo>
                    <a:pt x="977962" y="364781"/>
                    <a:pt x="956907" y="383496"/>
                    <a:pt x="926495" y="392854"/>
                  </a:cubicBezTo>
                  <a:cubicBezTo>
                    <a:pt x="776773" y="448999"/>
                    <a:pt x="617694" y="460696"/>
                    <a:pt x="470312" y="392854"/>
                  </a:cubicBezTo>
                  <a:cubicBezTo>
                    <a:pt x="421185" y="369460"/>
                    <a:pt x="376736" y="367120"/>
                    <a:pt x="320590" y="376478"/>
                  </a:cubicBezTo>
                  <a:cubicBezTo>
                    <a:pt x="219996" y="395193"/>
                    <a:pt x="173208" y="378817"/>
                    <a:pt x="96008" y="362441"/>
                  </a:cubicBezTo>
                  <a:cubicBezTo>
                    <a:pt x="58578" y="355423"/>
                    <a:pt x="32844" y="336708"/>
                    <a:pt x="46881" y="296938"/>
                  </a:cubicBezTo>
                  <a:cubicBezTo>
                    <a:pt x="51559" y="287581"/>
                    <a:pt x="46881" y="287581"/>
                    <a:pt x="46881" y="266526"/>
                  </a:cubicBezTo>
                  <a:close/>
                </a:path>
              </a:pathLst>
            </a:custGeom>
            <a:solidFill>
              <a:schemeClr val="bg1">
                <a:lumMod val="85000"/>
              </a:schemeClr>
            </a:solidFill>
            <a:ln w="23341" cap="flat">
              <a:noFill/>
              <a:prstDash val="solid"/>
              <a:miter/>
            </a:ln>
          </p:spPr>
          <p:txBody>
            <a:bodyPr rtlCol="0" anchor="ctr"/>
            <a:lstStyle/>
            <a:p>
              <a:endParaRPr lang="en-US" dirty="0"/>
            </a:p>
          </p:txBody>
        </p:sp>
        <p:sp>
          <p:nvSpPr>
            <p:cNvPr id="5" name="Freeform: Shape 4">
              <a:extLst>
                <a:ext uri="{FF2B5EF4-FFF2-40B4-BE49-F238E27FC236}">
                  <a16:creationId xmlns="" xmlns:a16="http://schemas.microsoft.com/office/drawing/2014/main" id="{07DF9A70-42B4-4956-A6DE-65EC83042B41}"/>
                </a:ext>
              </a:extLst>
            </p:cNvPr>
            <p:cNvSpPr/>
            <p:nvPr/>
          </p:nvSpPr>
          <p:spPr>
            <a:xfrm>
              <a:off x="1403251" y="5981252"/>
              <a:ext cx="401519" cy="528315"/>
            </a:xfrm>
            <a:custGeom>
              <a:avLst/>
              <a:gdLst>
                <a:gd name="connsiteX0" fmla="*/ 102117 w 444485"/>
                <a:gd name="connsiteY0" fmla="*/ 247044 h 584849"/>
                <a:gd name="connsiteX1" fmla="*/ 111474 w 444485"/>
                <a:gd name="connsiteY1" fmla="*/ 76268 h 584849"/>
                <a:gd name="connsiteX2" fmla="*/ 319681 w 444485"/>
                <a:gd name="connsiteY2" fmla="*/ 43516 h 584849"/>
                <a:gd name="connsiteX3" fmla="*/ 382844 w 444485"/>
                <a:gd name="connsiteY3" fmla="*/ 55213 h 584849"/>
                <a:gd name="connsiteX4" fmla="*/ 392202 w 444485"/>
                <a:gd name="connsiteY4" fmla="*/ 300850 h 584849"/>
                <a:gd name="connsiteX5" fmla="*/ 417935 w 444485"/>
                <a:gd name="connsiteY5" fmla="*/ 424839 h 584849"/>
                <a:gd name="connsiteX6" fmla="*/ 340735 w 444485"/>
                <a:gd name="connsiteY6" fmla="*/ 537130 h 584849"/>
                <a:gd name="connsiteX7" fmla="*/ 102117 w 444485"/>
                <a:gd name="connsiteY7" fmla="*/ 532450 h 584849"/>
                <a:gd name="connsiteX8" fmla="*/ 55329 w 444485"/>
                <a:gd name="connsiteY8" fmla="*/ 389748 h 584849"/>
                <a:gd name="connsiteX9" fmla="*/ 102117 w 444485"/>
                <a:gd name="connsiteY9" fmla="*/ 247044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4485" h="584849">
                  <a:moveTo>
                    <a:pt x="102117" y="247044"/>
                  </a:moveTo>
                  <a:cubicBezTo>
                    <a:pt x="113814" y="190899"/>
                    <a:pt x="120832" y="151129"/>
                    <a:pt x="111474" y="76268"/>
                  </a:cubicBezTo>
                  <a:cubicBezTo>
                    <a:pt x="181656" y="66910"/>
                    <a:pt x="247159" y="38838"/>
                    <a:pt x="319681" y="43516"/>
                  </a:cubicBezTo>
                  <a:cubicBezTo>
                    <a:pt x="340735" y="45856"/>
                    <a:pt x="364129" y="45856"/>
                    <a:pt x="382844" y="55213"/>
                  </a:cubicBezTo>
                  <a:cubicBezTo>
                    <a:pt x="394541" y="141771"/>
                    <a:pt x="373487" y="218971"/>
                    <a:pt x="392202" y="300850"/>
                  </a:cubicBezTo>
                  <a:cubicBezTo>
                    <a:pt x="403899" y="342960"/>
                    <a:pt x="413257" y="382729"/>
                    <a:pt x="417935" y="424839"/>
                  </a:cubicBezTo>
                  <a:cubicBezTo>
                    <a:pt x="427293" y="502039"/>
                    <a:pt x="413257" y="523093"/>
                    <a:pt x="340735" y="537130"/>
                  </a:cubicBezTo>
                  <a:cubicBezTo>
                    <a:pt x="258856" y="551166"/>
                    <a:pt x="183996" y="548827"/>
                    <a:pt x="102117" y="532450"/>
                  </a:cubicBezTo>
                  <a:cubicBezTo>
                    <a:pt x="43632" y="520753"/>
                    <a:pt x="29595" y="459930"/>
                    <a:pt x="55329" y="389748"/>
                  </a:cubicBezTo>
                  <a:cubicBezTo>
                    <a:pt x="71704" y="340620"/>
                    <a:pt x="88080" y="300850"/>
                    <a:pt x="102117" y="247044"/>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6" name="Freeform: Shape 5">
              <a:extLst>
                <a:ext uri="{FF2B5EF4-FFF2-40B4-BE49-F238E27FC236}">
                  <a16:creationId xmlns="" xmlns:a16="http://schemas.microsoft.com/office/drawing/2014/main" id="{A1EA2B28-8846-4C7F-88A9-8ADBC0501178}"/>
                </a:ext>
              </a:extLst>
            </p:cNvPr>
            <p:cNvSpPr/>
            <p:nvPr/>
          </p:nvSpPr>
          <p:spPr>
            <a:xfrm>
              <a:off x="896897" y="1140047"/>
              <a:ext cx="1606075" cy="1415883"/>
            </a:xfrm>
            <a:custGeom>
              <a:avLst/>
              <a:gdLst>
                <a:gd name="connsiteX0" fmla="*/ 1731761 w 1777943"/>
                <a:gd name="connsiteY0" fmla="*/ 1163792 h 1567397"/>
                <a:gd name="connsiteX1" fmla="*/ 1729422 w 1777943"/>
                <a:gd name="connsiteY1" fmla="*/ 1009392 h 1567397"/>
                <a:gd name="connsiteX2" fmla="*/ 1717725 w 1777943"/>
                <a:gd name="connsiteY2" fmla="*/ 971961 h 1567397"/>
                <a:gd name="connsiteX3" fmla="*/ 1663918 w 1777943"/>
                <a:gd name="connsiteY3" fmla="*/ 567245 h 1567397"/>
                <a:gd name="connsiteX4" fmla="*/ 1633506 w 1777943"/>
                <a:gd name="connsiteY4" fmla="*/ 461972 h 1567397"/>
                <a:gd name="connsiteX5" fmla="*/ 1523554 w 1777943"/>
                <a:gd name="connsiteY5" fmla="*/ 314590 h 1567397"/>
                <a:gd name="connsiteX6" fmla="*/ 1296633 w 1777943"/>
                <a:gd name="connsiteY6" fmla="*/ 192941 h 1567397"/>
                <a:gd name="connsiteX7" fmla="*/ 1294293 w 1777943"/>
                <a:gd name="connsiteY7" fmla="*/ 249087 h 1567397"/>
                <a:gd name="connsiteX8" fmla="*/ 1298972 w 1777943"/>
                <a:gd name="connsiteY8" fmla="*/ 330966 h 1567397"/>
                <a:gd name="connsiteX9" fmla="*/ 1284936 w 1777943"/>
                <a:gd name="connsiteY9" fmla="*/ 354360 h 1567397"/>
                <a:gd name="connsiteX10" fmla="*/ 1270899 w 1777943"/>
                <a:gd name="connsiteY10" fmla="*/ 349681 h 1567397"/>
                <a:gd name="connsiteX11" fmla="*/ 1280257 w 1777943"/>
                <a:gd name="connsiteY11" fmla="*/ 328627 h 1567397"/>
                <a:gd name="connsiteX12" fmla="*/ 1277918 w 1777943"/>
                <a:gd name="connsiteY12" fmla="*/ 263123 h 1567397"/>
                <a:gd name="connsiteX13" fmla="*/ 1263881 w 1777943"/>
                <a:gd name="connsiteY13" fmla="*/ 148493 h 1567397"/>
                <a:gd name="connsiteX14" fmla="*/ 1247505 w 1777943"/>
                <a:gd name="connsiteY14" fmla="*/ 134456 h 1567397"/>
                <a:gd name="connsiteX15" fmla="*/ 1224111 w 1777943"/>
                <a:gd name="connsiteY15" fmla="*/ 132117 h 1567397"/>
                <a:gd name="connsiteX16" fmla="*/ 1196039 w 1777943"/>
                <a:gd name="connsiteY16" fmla="*/ 213996 h 1567397"/>
                <a:gd name="connsiteX17" fmla="*/ 1184342 w 1777943"/>
                <a:gd name="connsiteY17" fmla="*/ 253766 h 1567397"/>
                <a:gd name="connsiteX18" fmla="*/ 1172645 w 1777943"/>
                <a:gd name="connsiteY18" fmla="*/ 394130 h 1567397"/>
                <a:gd name="connsiteX19" fmla="*/ 1128196 w 1777943"/>
                <a:gd name="connsiteY19" fmla="*/ 635088 h 1567397"/>
                <a:gd name="connsiteX20" fmla="*/ 835771 w 1777943"/>
                <a:gd name="connsiteY20" fmla="*/ 307572 h 1567397"/>
                <a:gd name="connsiteX21" fmla="*/ 760910 w 1777943"/>
                <a:gd name="connsiteY21" fmla="*/ 221014 h 1567397"/>
                <a:gd name="connsiteX22" fmla="*/ 756232 w 1777943"/>
                <a:gd name="connsiteY22" fmla="*/ 68953 h 1567397"/>
                <a:gd name="connsiteX23" fmla="*/ 737516 w 1777943"/>
                <a:gd name="connsiteY23" fmla="*/ 43220 h 1567397"/>
                <a:gd name="connsiteX24" fmla="*/ 601831 w 1777943"/>
                <a:gd name="connsiteY24" fmla="*/ 192941 h 1567397"/>
                <a:gd name="connsiteX25" fmla="*/ 627565 w 1777943"/>
                <a:gd name="connsiteY25" fmla="*/ 359039 h 1567397"/>
                <a:gd name="connsiteX26" fmla="*/ 629904 w 1777943"/>
                <a:gd name="connsiteY26" fmla="*/ 361378 h 1567397"/>
                <a:gd name="connsiteX27" fmla="*/ 646280 w 1777943"/>
                <a:gd name="connsiteY27" fmla="*/ 267802 h 1567397"/>
                <a:gd name="connsiteX28" fmla="*/ 730498 w 1777943"/>
                <a:gd name="connsiteY28" fmla="*/ 230372 h 1567397"/>
                <a:gd name="connsiteX29" fmla="*/ 646280 w 1777943"/>
                <a:gd name="connsiteY29" fmla="*/ 370736 h 1567397"/>
                <a:gd name="connsiteX30" fmla="*/ 629904 w 1777943"/>
                <a:gd name="connsiteY30" fmla="*/ 394130 h 1567397"/>
                <a:gd name="connsiteX31" fmla="*/ 606510 w 1777943"/>
                <a:gd name="connsiteY31" fmla="*/ 373075 h 1567397"/>
                <a:gd name="connsiteX32" fmla="*/ 578437 w 1777943"/>
                <a:gd name="connsiteY32" fmla="*/ 204638 h 1567397"/>
                <a:gd name="connsiteX33" fmla="*/ 470825 w 1777943"/>
                <a:gd name="connsiteY33" fmla="*/ 242069 h 1567397"/>
                <a:gd name="connsiteX34" fmla="*/ 314085 w 1777943"/>
                <a:gd name="connsiteY34" fmla="*/ 326287 h 1567397"/>
                <a:gd name="connsiteX35" fmla="*/ 288352 w 1777943"/>
                <a:gd name="connsiteY35" fmla="*/ 340323 h 1567397"/>
                <a:gd name="connsiteX36" fmla="*/ 147988 w 1777943"/>
                <a:gd name="connsiteY36" fmla="*/ 585960 h 1567397"/>
                <a:gd name="connsiteX37" fmla="*/ 73127 w 1777943"/>
                <a:gd name="connsiteY37" fmla="*/ 810543 h 1567397"/>
                <a:gd name="connsiteX38" fmla="*/ 122254 w 1777943"/>
                <a:gd name="connsiteY38" fmla="*/ 918155 h 1567397"/>
                <a:gd name="connsiteX39" fmla="*/ 307067 w 1777943"/>
                <a:gd name="connsiteY39" fmla="*/ 1114665 h 1567397"/>
                <a:gd name="connsiteX40" fmla="*/ 311746 w 1777943"/>
                <a:gd name="connsiteY40" fmla="*/ 1124022 h 1567397"/>
                <a:gd name="connsiteX41" fmla="*/ 307067 w 1777943"/>
                <a:gd name="connsiteY41" fmla="*/ 1117004 h 1567397"/>
                <a:gd name="connsiteX42" fmla="*/ 318764 w 1777943"/>
                <a:gd name="connsiteY42" fmla="*/ 1147416 h 1567397"/>
                <a:gd name="connsiteX43" fmla="*/ 257940 w 1777943"/>
                <a:gd name="connsiteY43" fmla="*/ 1053840 h 1567397"/>
                <a:gd name="connsiteX44" fmla="*/ 157345 w 1777943"/>
                <a:gd name="connsiteY44" fmla="*/ 953246 h 1567397"/>
                <a:gd name="connsiteX45" fmla="*/ 119915 w 1777943"/>
                <a:gd name="connsiteY45" fmla="*/ 960264 h 1567397"/>
                <a:gd name="connsiteX46" fmla="*/ 56751 w 1777943"/>
                <a:gd name="connsiteY46" fmla="*/ 1283102 h 1567397"/>
                <a:gd name="connsiteX47" fmla="*/ 59091 w 1777943"/>
                <a:gd name="connsiteY47" fmla="*/ 1519381 h 1567397"/>
                <a:gd name="connsiteX48" fmla="*/ 110557 w 1777943"/>
                <a:gd name="connsiteY48" fmla="*/ 1517041 h 1567397"/>
                <a:gd name="connsiteX49" fmla="*/ 243903 w 1777943"/>
                <a:gd name="connsiteY49" fmla="*/ 1379017 h 1567397"/>
                <a:gd name="connsiteX50" fmla="*/ 501237 w 1777943"/>
                <a:gd name="connsiteY50" fmla="*/ 1290120 h 1567397"/>
                <a:gd name="connsiteX51" fmla="*/ 821735 w 1777943"/>
                <a:gd name="connsiteY51" fmla="*/ 1285441 h 1567397"/>
                <a:gd name="connsiteX52" fmla="*/ 1731761 w 1777943"/>
                <a:gd name="connsiteY52" fmla="*/ 1163792 h 1567397"/>
                <a:gd name="connsiteX53" fmla="*/ 59091 w 1777943"/>
                <a:gd name="connsiteY53" fmla="*/ 1404750 h 1567397"/>
                <a:gd name="connsiteX54" fmla="*/ 164364 w 1777943"/>
                <a:gd name="connsiteY54" fmla="*/ 1322871 h 1567397"/>
                <a:gd name="connsiteX55" fmla="*/ 59091 w 1777943"/>
                <a:gd name="connsiteY55" fmla="*/ 1404750 h 1567397"/>
                <a:gd name="connsiteX56" fmla="*/ 131612 w 1777943"/>
                <a:gd name="connsiteY56" fmla="*/ 1285441 h 1567397"/>
                <a:gd name="connsiteX57" fmla="*/ 316424 w 1777943"/>
                <a:gd name="connsiteY57" fmla="*/ 1264386 h 1567397"/>
                <a:gd name="connsiteX58" fmla="*/ 131612 w 1777943"/>
                <a:gd name="connsiteY58" fmla="*/ 1285441 h 1567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77943" h="1567397">
                  <a:moveTo>
                    <a:pt x="1731761" y="1163792"/>
                  </a:moveTo>
                  <a:cubicBezTo>
                    <a:pt x="1755155" y="1124022"/>
                    <a:pt x="1759834" y="1049162"/>
                    <a:pt x="1729422" y="1009392"/>
                  </a:cubicBezTo>
                  <a:cubicBezTo>
                    <a:pt x="1722403" y="1000034"/>
                    <a:pt x="1717725" y="983658"/>
                    <a:pt x="1717725" y="971961"/>
                  </a:cubicBezTo>
                  <a:cubicBezTo>
                    <a:pt x="1724743" y="833937"/>
                    <a:pt x="1659240" y="705270"/>
                    <a:pt x="1663918" y="567245"/>
                  </a:cubicBezTo>
                  <a:cubicBezTo>
                    <a:pt x="1666258" y="529815"/>
                    <a:pt x="1654561" y="492384"/>
                    <a:pt x="1633506" y="461972"/>
                  </a:cubicBezTo>
                  <a:cubicBezTo>
                    <a:pt x="1598415" y="410505"/>
                    <a:pt x="1582039" y="342663"/>
                    <a:pt x="1523554" y="314590"/>
                  </a:cubicBezTo>
                  <a:cubicBezTo>
                    <a:pt x="1444015" y="279499"/>
                    <a:pt x="1378512" y="223354"/>
                    <a:pt x="1296633" y="192941"/>
                  </a:cubicBezTo>
                  <a:cubicBezTo>
                    <a:pt x="1275578" y="211657"/>
                    <a:pt x="1294293" y="230372"/>
                    <a:pt x="1294293" y="249087"/>
                  </a:cubicBezTo>
                  <a:cubicBezTo>
                    <a:pt x="1296633" y="277160"/>
                    <a:pt x="1296633" y="302893"/>
                    <a:pt x="1298972" y="330966"/>
                  </a:cubicBezTo>
                  <a:cubicBezTo>
                    <a:pt x="1298972" y="340323"/>
                    <a:pt x="1298972" y="352020"/>
                    <a:pt x="1284936" y="354360"/>
                  </a:cubicBezTo>
                  <a:cubicBezTo>
                    <a:pt x="1280257" y="354360"/>
                    <a:pt x="1275578" y="352020"/>
                    <a:pt x="1270899" y="349681"/>
                  </a:cubicBezTo>
                  <a:cubicBezTo>
                    <a:pt x="1259202" y="335645"/>
                    <a:pt x="1277918" y="335645"/>
                    <a:pt x="1280257" y="328627"/>
                  </a:cubicBezTo>
                  <a:cubicBezTo>
                    <a:pt x="1287275" y="307572"/>
                    <a:pt x="1280257" y="286517"/>
                    <a:pt x="1277918" y="263123"/>
                  </a:cubicBezTo>
                  <a:cubicBezTo>
                    <a:pt x="1273239" y="225693"/>
                    <a:pt x="1268560" y="185923"/>
                    <a:pt x="1263881" y="148493"/>
                  </a:cubicBezTo>
                  <a:cubicBezTo>
                    <a:pt x="1259202" y="143814"/>
                    <a:pt x="1252184" y="139135"/>
                    <a:pt x="1247505" y="134456"/>
                  </a:cubicBezTo>
                  <a:cubicBezTo>
                    <a:pt x="1240487" y="129778"/>
                    <a:pt x="1233469" y="129778"/>
                    <a:pt x="1224111" y="132117"/>
                  </a:cubicBezTo>
                  <a:cubicBezTo>
                    <a:pt x="1207736" y="155511"/>
                    <a:pt x="1212414" y="188263"/>
                    <a:pt x="1196039" y="213996"/>
                  </a:cubicBezTo>
                  <a:cubicBezTo>
                    <a:pt x="1191360" y="225693"/>
                    <a:pt x="1184342" y="239729"/>
                    <a:pt x="1184342" y="253766"/>
                  </a:cubicBezTo>
                  <a:cubicBezTo>
                    <a:pt x="1186681" y="300554"/>
                    <a:pt x="1179663" y="347342"/>
                    <a:pt x="1172645" y="394130"/>
                  </a:cubicBezTo>
                  <a:cubicBezTo>
                    <a:pt x="1160948" y="468990"/>
                    <a:pt x="1144572" y="602336"/>
                    <a:pt x="1128196" y="635088"/>
                  </a:cubicBezTo>
                  <a:cubicBezTo>
                    <a:pt x="1043978" y="511100"/>
                    <a:pt x="971456" y="382433"/>
                    <a:pt x="835771" y="307572"/>
                  </a:cubicBezTo>
                  <a:cubicBezTo>
                    <a:pt x="800680" y="288857"/>
                    <a:pt x="777286" y="258445"/>
                    <a:pt x="760910" y="221014"/>
                  </a:cubicBezTo>
                  <a:cubicBezTo>
                    <a:pt x="737516" y="169547"/>
                    <a:pt x="735177" y="120420"/>
                    <a:pt x="756232" y="68953"/>
                  </a:cubicBezTo>
                  <a:cubicBezTo>
                    <a:pt x="753892" y="57256"/>
                    <a:pt x="758571" y="40880"/>
                    <a:pt x="737516" y="43220"/>
                  </a:cubicBezTo>
                  <a:cubicBezTo>
                    <a:pt x="653298" y="57256"/>
                    <a:pt x="627565" y="125099"/>
                    <a:pt x="601831" y="192941"/>
                  </a:cubicBezTo>
                  <a:cubicBezTo>
                    <a:pt x="606510" y="244408"/>
                    <a:pt x="597152" y="300554"/>
                    <a:pt x="627565" y="359039"/>
                  </a:cubicBezTo>
                  <a:cubicBezTo>
                    <a:pt x="627565" y="359039"/>
                    <a:pt x="629904" y="361378"/>
                    <a:pt x="629904" y="361378"/>
                  </a:cubicBezTo>
                  <a:cubicBezTo>
                    <a:pt x="629904" y="321608"/>
                    <a:pt x="629904" y="291196"/>
                    <a:pt x="646280" y="267802"/>
                  </a:cubicBezTo>
                  <a:cubicBezTo>
                    <a:pt x="664995" y="239729"/>
                    <a:pt x="690728" y="223354"/>
                    <a:pt x="730498" y="230372"/>
                  </a:cubicBezTo>
                  <a:cubicBezTo>
                    <a:pt x="657977" y="251426"/>
                    <a:pt x="634583" y="300554"/>
                    <a:pt x="646280" y="370736"/>
                  </a:cubicBezTo>
                  <a:cubicBezTo>
                    <a:pt x="648619" y="380093"/>
                    <a:pt x="643940" y="391790"/>
                    <a:pt x="629904" y="394130"/>
                  </a:cubicBezTo>
                  <a:cubicBezTo>
                    <a:pt x="615868" y="396469"/>
                    <a:pt x="611189" y="384772"/>
                    <a:pt x="606510" y="373075"/>
                  </a:cubicBezTo>
                  <a:cubicBezTo>
                    <a:pt x="585455" y="319269"/>
                    <a:pt x="583116" y="260784"/>
                    <a:pt x="578437" y="204638"/>
                  </a:cubicBezTo>
                  <a:cubicBezTo>
                    <a:pt x="541007" y="211657"/>
                    <a:pt x="501237" y="218675"/>
                    <a:pt x="470825" y="242069"/>
                  </a:cubicBezTo>
                  <a:cubicBezTo>
                    <a:pt x="421697" y="277160"/>
                    <a:pt x="370231" y="305233"/>
                    <a:pt x="314085" y="326287"/>
                  </a:cubicBezTo>
                  <a:cubicBezTo>
                    <a:pt x="304727" y="330966"/>
                    <a:pt x="295370" y="333305"/>
                    <a:pt x="288352" y="340323"/>
                  </a:cubicBezTo>
                  <a:cubicBezTo>
                    <a:pt x="211152" y="405827"/>
                    <a:pt x="187758" y="504081"/>
                    <a:pt x="147988" y="585960"/>
                  </a:cubicBezTo>
                  <a:cubicBezTo>
                    <a:pt x="115236" y="653803"/>
                    <a:pt x="84824" y="731003"/>
                    <a:pt x="73127" y="810543"/>
                  </a:cubicBezTo>
                  <a:cubicBezTo>
                    <a:pt x="63769" y="876046"/>
                    <a:pt x="63769" y="892422"/>
                    <a:pt x="122254" y="918155"/>
                  </a:cubicBezTo>
                  <a:cubicBezTo>
                    <a:pt x="213491" y="955586"/>
                    <a:pt x="269637" y="1028107"/>
                    <a:pt x="307067" y="1114665"/>
                  </a:cubicBezTo>
                  <a:cubicBezTo>
                    <a:pt x="309406" y="1117004"/>
                    <a:pt x="309406" y="1121683"/>
                    <a:pt x="311746" y="1124022"/>
                  </a:cubicBezTo>
                  <a:cubicBezTo>
                    <a:pt x="309406" y="1121683"/>
                    <a:pt x="309406" y="1119344"/>
                    <a:pt x="307067" y="1117004"/>
                  </a:cubicBezTo>
                  <a:cubicBezTo>
                    <a:pt x="311746" y="1126362"/>
                    <a:pt x="316424" y="1138059"/>
                    <a:pt x="318764" y="1147416"/>
                  </a:cubicBezTo>
                  <a:cubicBezTo>
                    <a:pt x="297709" y="1117004"/>
                    <a:pt x="278994" y="1084253"/>
                    <a:pt x="257940" y="1053840"/>
                  </a:cubicBezTo>
                  <a:cubicBezTo>
                    <a:pt x="229867" y="1014071"/>
                    <a:pt x="197115" y="981319"/>
                    <a:pt x="157345" y="953246"/>
                  </a:cubicBezTo>
                  <a:cubicBezTo>
                    <a:pt x="138630" y="939210"/>
                    <a:pt x="129273" y="939210"/>
                    <a:pt x="119915" y="960264"/>
                  </a:cubicBezTo>
                  <a:cubicBezTo>
                    <a:pt x="87163" y="1065537"/>
                    <a:pt x="80145" y="1175489"/>
                    <a:pt x="56751" y="1283102"/>
                  </a:cubicBezTo>
                  <a:cubicBezTo>
                    <a:pt x="40375" y="1362641"/>
                    <a:pt x="35697" y="1439841"/>
                    <a:pt x="59091" y="1519381"/>
                  </a:cubicBezTo>
                  <a:cubicBezTo>
                    <a:pt x="75466" y="1528738"/>
                    <a:pt x="91842" y="1526399"/>
                    <a:pt x="110557" y="1517041"/>
                  </a:cubicBezTo>
                  <a:cubicBezTo>
                    <a:pt x="152667" y="1467914"/>
                    <a:pt x="187758" y="1407090"/>
                    <a:pt x="243903" y="1379017"/>
                  </a:cubicBezTo>
                  <a:cubicBezTo>
                    <a:pt x="342158" y="1329890"/>
                    <a:pt x="442752" y="1287780"/>
                    <a:pt x="501237" y="1290120"/>
                  </a:cubicBezTo>
                  <a:cubicBezTo>
                    <a:pt x="590134" y="1294799"/>
                    <a:pt x="737516" y="1313514"/>
                    <a:pt x="821735" y="1285441"/>
                  </a:cubicBezTo>
                  <a:lnTo>
                    <a:pt x="1731761" y="1163792"/>
                  </a:lnTo>
                  <a:close/>
                  <a:moveTo>
                    <a:pt x="59091" y="1404750"/>
                  </a:moveTo>
                  <a:cubicBezTo>
                    <a:pt x="80145" y="1360302"/>
                    <a:pt x="115236" y="1334568"/>
                    <a:pt x="164364" y="1322871"/>
                  </a:cubicBezTo>
                  <a:cubicBezTo>
                    <a:pt x="129273" y="1350944"/>
                    <a:pt x="94182" y="1376678"/>
                    <a:pt x="59091" y="1404750"/>
                  </a:cubicBezTo>
                  <a:close/>
                  <a:moveTo>
                    <a:pt x="131612" y="1285441"/>
                  </a:moveTo>
                  <a:cubicBezTo>
                    <a:pt x="187758" y="1243332"/>
                    <a:pt x="250921" y="1240992"/>
                    <a:pt x="316424" y="1264386"/>
                  </a:cubicBezTo>
                  <a:cubicBezTo>
                    <a:pt x="253261" y="1257368"/>
                    <a:pt x="192436" y="1266726"/>
                    <a:pt x="131612" y="1285441"/>
                  </a:cubicBezTo>
                  <a:close/>
                </a:path>
              </a:pathLst>
            </a:custGeom>
            <a:solidFill>
              <a:schemeClr val="tx1">
                <a:lumMod val="65000"/>
                <a:lumOff val="35000"/>
              </a:schemeClr>
            </a:solidFill>
            <a:ln w="23341" cap="flat">
              <a:noFill/>
              <a:prstDash val="solid"/>
              <a:miter/>
            </a:ln>
          </p:spPr>
          <p:txBody>
            <a:bodyPr rtlCol="0" anchor="ctr"/>
            <a:lstStyle/>
            <a:p>
              <a:endParaRPr lang="en-US" dirty="0"/>
            </a:p>
          </p:txBody>
        </p:sp>
        <p:sp>
          <p:nvSpPr>
            <p:cNvPr id="7" name="Freeform: Shape 6">
              <a:extLst>
                <a:ext uri="{FF2B5EF4-FFF2-40B4-BE49-F238E27FC236}">
                  <a16:creationId xmlns="" xmlns:a16="http://schemas.microsoft.com/office/drawing/2014/main" id="{BF3EF62E-06EA-4D0D-A441-B65B6FB961EF}"/>
                </a:ext>
              </a:extLst>
            </p:cNvPr>
            <p:cNvSpPr/>
            <p:nvPr/>
          </p:nvSpPr>
          <p:spPr>
            <a:xfrm>
              <a:off x="1235707" y="2205536"/>
              <a:ext cx="1289086" cy="3888394"/>
            </a:xfrm>
            <a:custGeom>
              <a:avLst/>
              <a:gdLst>
                <a:gd name="connsiteX0" fmla="*/ 1305229 w 1427033"/>
                <a:gd name="connsiteY0" fmla="*/ 73181 h 4304494"/>
                <a:gd name="connsiteX1" fmla="*/ 1279495 w 1427033"/>
                <a:gd name="connsiteY1" fmla="*/ 87218 h 4304494"/>
                <a:gd name="connsiteX2" fmla="*/ 673591 w 1427033"/>
                <a:gd name="connsiteY2" fmla="*/ 122309 h 4304494"/>
                <a:gd name="connsiteX3" fmla="*/ 638500 w 1427033"/>
                <a:gd name="connsiteY3" fmla="*/ 143363 h 4304494"/>
                <a:gd name="connsiteX4" fmla="*/ 109796 w 1427033"/>
                <a:gd name="connsiteY4" fmla="*/ 407715 h 4304494"/>
                <a:gd name="connsiteX5" fmla="*/ 91081 w 1427033"/>
                <a:gd name="connsiteY5" fmla="*/ 454503 h 4304494"/>
                <a:gd name="connsiteX6" fmla="*/ 91081 w 1427033"/>
                <a:gd name="connsiteY6" fmla="*/ 524685 h 4304494"/>
                <a:gd name="connsiteX7" fmla="*/ 74705 w 1427033"/>
                <a:gd name="connsiteY7" fmla="*/ 583170 h 4304494"/>
                <a:gd name="connsiteX8" fmla="*/ 55990 w 1427033"/>
                <a:gd name="connsiteY8" fmla="*/ 693122 h 4304494"/>
                <a:gd name="connsiteX9" fmla="*/ 95759 w 1427033"/>
                <a:gd name="connsiteY9" fmla="*/ 739910 h 4304494"/>
                <a:gd name="connsiteX10" fmla="*/ 123832 w 1427033"/>
                <a:gd name="connsiteY10" fmla="*/ 805413 h 4304494"/>
                <a:gd name="connsiteX11" fmla="*/ 116814 w 1427033"/>
                <a:gd name="connsiteY11" fmla="*/ 1086141 h 4304494"/>
                <a:gd name="connsiteX12" fmla="*/ 114475 w 1427033"/>
                <a:gd name="connsiteY12" fmla="*/ 1100177 h 4304494"/>
                <a:gd name="connsiteX13" fmla="*/ 114475 w 1427033"/>
                <a:gd name="connsiteY13" fmla="*/ 1359851 h 4304494"/>
                <a:gd name="connsiteX14" fmla="*/ 109796 w 1427033"/>
                <a:gd name="connsiteY14" fmla="*/ 1504894 h 4304494"/>
                <a:gd name="connsiteX15" fmla="*/ 133190 w 1427033"/>
                <a:gd name="connsiteY15" fmla="*/ 1713100 h 4304494"/>
                <a:gd name="connsiteX16" fmla="*/ 156584 w 1427033"/>
                <a:gd name="connsiteY16" fmla="*/ 1851125 h 4304494"/>
                <a:gd name="connsiteX17" fmla="*/ 186996 w 1427033"/>
                <a:gd name="connsiteY17" fmla="*/ 2021901 h 4304494"/>
                <a:gd name="connsiteX18" fmla="*/ 210390 w 1427033"/>
                <a:gd name="connsiteY18" fmla="*/ 2309647 h 4304494"/>
                <a:gd name="connsiteX19" fmla="*/ 198693 w 1427033"/>
                <a:gd name="connsiteY19" fmla="*/ 2333041 h 4304494"/>
                <a:gd name="connsiteX20" fmla="*/ 208050 w 1427033"/>
                <a:gd name="connsiteY20" fmla="*/ 2494460 h 4304494"/>
                <a:gd name="connsiteX21" fmla="*/ 215069 w 1427033"/>
                <a:gd name="connsiteY21" fmla="*/ 2545926 h 4304494"/>
                <a:gd name="connsiteX22" fmla="*/ 172959 w 1427033"/>
                <a:gd name="connsiteY22" fmla="*/ 2690969 h 4304494"/>
                <a:gd name="connsiteX23" fmla="*/ 172959 w 1427033"/>
                <a:gd name="connsiteY23" fmla="*/ 2705006 h 4304494"/>
                <a:gd name="connsiteX24" fmla="*/ 175299 w 1427033"/>
                <a:gd name="connsiteY24" fmla="*/ 2903855 h 4304494"/>
                <a:gd name="connsiteX25" fmla="*/ 161262 w 1427033"/>
                <a:gd name="connsiteY25" fmla="*/ 3151831 h 4304494"/>
                <a:gd name="connsiteX26" fmla="*/ 158923 w 1427033"/>
                <a:gd name="connsiteY26" fmla="*/ 3161188 h 4304494"/>
                <a:gd name="connsiteX27" fmla="*/ 149565 w 1427033"/>
                <a:gd name="connsiteY27" fmla="*/ 3413844 h 4304494"/>
                <a:gd name="connsiteX28" fmla="*/ 151905 w 1427033"/>
                <a:gd name="connsiteY28" fmla="*/ 3647784 h 4304494"/>
                <a:gd name="connsiteX29" fmla="*/ 194014 w 1427033"/>
                <a:gd name="connsiteY29" fmla="*/ 4008051 h 4304494"/>
                <a:gd name="connsiteX30" fmla="*/ 226766 w 1427033"/>
                <a:gd name="connsiteY30" fmla="*/ 4197542 h 4304494"/>
                <a:gd name="connsiteX31" fmla="*/ 275893 w 1427033"/>
                <a:gd name="connsiteY31" fmla="*/ 4256027 h 4304494"/>
                <a:gd name="connsiteX32" fmla="*/ 299287 w 1427033"/>
                <a:gd name="connsiteY32" fmla="*/ 4265385 h 4304494"/>
                <a:gd name="connsiteX33" fmla="*/ 374148 w 1427033"/>
                <a:gd name="connsiteY33" fmla="*/ 4256027 h 4304494"/>
                <a:gd name="connsiteX34" fmla="*/ 572997 w 1427033"/>
                <a:gd name="connsiteY34" fmla="*/ 4244330 h 4304494"/>
                <a:gd name="connsiteX35" fmla="*/ 624464 w 1427033"/>
                <a:gd name="connsiteY35" fmla="*/ 4234973 h 4304494"/>
                <a:gd name="connsiteX36" fmla="*/ 640839 w 1427033"/>
                <a:gd name="connsiteY36" fmla="*/ 4199882 h 4304494"/>
                <a:gd name="connsiteX37" fmla="*/ 636161 w 1427033"/>
                <a:gd name="connsiteY37" fmla="*/ 3872366 h 4304494"/>
                <a:gd name="connsiteX38" fmla="*/ 610427 w 1427033"/>
                <a:gd name="connsiteY38" fmla="*/ 3549529 h 4304494"/>
                <a:gd name="connsiteX39" fmla="*/ 605748 w 1427033"/>
                <a:gd name="connsiteY39" fmla="*/ 3467650 h 4304494"/>
                <a:gd name="connsiteX40" fmla="*/ 622124 w 1427033"/>
                <a:gd name="connsiteY40" fmla="*/ 2807939 h 4304494"/>
                <a:gd name="connsiteX41" fmla="*/ 666573 w 1427033"/>
                <a:gd name="connsiteY41" fmla="*/ 2457029 h 4304494"/>
                <a:gd name="connsiteX42" fmla="*/ 696985 w 1427033"/>
                <a:gd name="connsiteY42" fmla="*/ 2005525 h 4304494"/>
                <a:gd name="connsiteX43" fmla="*/ 795240 w 1427033"/>
                <a:gd name="connsiteY43" fmla="*/ 1537645 h 4304494"/>
                <a:gd name="connsiteX44" fmla="*/ 771846 w 1427033"/>
                <a:gd name="connsiteY44" fmla="*/ 1766906 h 4304494"/>
                <a:gd name="connsiteX45" fmla="*/ 746112 w 1427033"/>
                <a:gd name="connsiteY45" fmla="*/ 1977452 h 4304494"/>
                <a:gd name="connsiteX46" fmla="*/ 769506 w 1427033"/>
                <a:gd name="connsiteY46" fmla="*/ 2209053 h 4304494"/>
                <a:gd name="connsiteX47" fmla="*/ 785882 w 1427033"/>
                <a:gd name="connsiteY47" fmla="*/ 2335380 h 4304494"/>
                <a:gd name="connsiteX48" fmla="*/ 795240 w 1427033"/>
                <a:gd name="connsiteY48" fmla="*/ 2714363 h 4304494"/>
                <a:gd name="connsiteX49" fmla="*/ 748452 w 1427033"/>
                <a:gd name="connsiteY49" fmla="*/ 3114400 h 4304494"/>
                <a:gd name="connsiteX50" fmla="*/ 755470 w 1427033"/>
                <a:gd name="connsiteY50" fmla="*/ 3647784 h 4304494"/>
                <a:gd name="connsiteX51" fmla="*/ 757809 w 1427033"/>
                <a:gd name="connsiteY51" fmla="*/ 3769432 h 4304494"/>
                <a:gd name="connsiteX52" fmla="*/ 760149 w 1427033"/>
                <a:gd name="connsiteY52" fmla="*/ 4052500 h 4304494"/>
                <a:gd name="connsiteX53" fmla="*/ 767167 w 1427033"/>
                <a:gd name="connsiteY53" fmla="*/ 4185845 h 4304494"/>
                <a:gd name="connsiteX54" fmla="*/ 792900 w 1427033"/>
                <a:gd name="connsiteY54" fmla="*/ 4206900 h 4304494"/>
                <a:gd name="connsiteX55" fmla="*/ 1045555 w 1427033"/>
                <a:gd name="connsiteY55" fmla="*/ 4211579 h 4304494"/>
                <a:gd name="connsiteX56" fmla="*/ 1197616 w 1427033"/>
                <a:gd name="connsiteY56" fmla="*/ 4143736 h 4304494"/>
                <a:gd name="connsiteX57" fmla="*/ 1211653 w 1427033"/>
                <a:gd name="connsiteY57" fmla="*/ 4071215 h 4304494"/>
                <a:gd name="connsiteX58" fmla="*/ 1185919 w 1427033"/>
                <a:gd name="connsiteY58" fmla="*/ 3888742 h 4304494"/>
                <a:gd name="connsiteX59" fmla="*/ 1171883 w 1427033"/>
                <a:gd name="connsiteY59" fmla="*/ 3757735 h 4304494"/>
                <a:gd name="connsiteX60" fmla="*/ 1174222 w 1427033"/>
                <a:gd name="connsiteY60" fmla="*/ 3610353 h 4304494"/>
                <a:gd name="connsiteX61" fmla="*/ 1157847 w 1427033"/>
                <a:gd name="connsiteY61" fmla="*/ 3404486 h 4304494"/>
                <a:gd name="connsiteX62" fmla="*/ 1195277 w 1427033"/>
                <a:gd name="connsiteY62" fmla="*/ 2992752 h 4304494"/>
                <a:gd name="connsiteX63" fmla="*/ 1258441 w 1427033"/>
                <a:gd name="connsiteY63" fmla="*/ 2751794 h 4304494"/>
                <a:gd name="connsiteX64" fmla="*/ 1274817 w 1427033"/>
                <a:gd name="connsiteY64" fmla="*/ 2655878 h 4304494"/>
                <a:gd name="connsiteX65" fmla="*/ 1274817 w 1427033"/>
                <a:gd name="connsiteY65" fmla="*/ 2578678 h 4304494"/>
                <a:gd name="connsiteX66" fmla="*/ 1302889 w 1427033"/>
                <a:gd name="connsiteY66" fmla="*/ 2209053 h 4304494"/>
                <a:gd name="connsiteX67" fmla="*/ 1302889 w 1427033"/>
                <a:gd name="connsiteY67" fmla="*/ 2192677 h 4304494"/>
                <a:gd name="connsiteX68" fmla="*/ 1314586 w 1427033"/>
                <a:gd name="connsiteY68" fmla="*/ 1649936 h 4304494"/>
                <a:gd name="connsiteX69" fmla="*/ 1181241 w 1427033"/>
                <a:gd name="connsiteY69" fmla="*/ 898989 h 4304494"/>
                <a:gd name="connsiteX70" fmla="*/ 1202295 w 1427033"/>
                <a:gd name="connsiteY70" fmla="*/ 714177 h 4304494"/>
                <a:gd name="connsiteX71" fmla="*/ 1190598 w 1427033"/>
                <a:gd name="connsiteY71" fmla="*/ 475558 h 4304494"/>
                <a:gd name="connsiteX72" fmla="*/ 1302889 w 1427033"/>
                <a:gd name="connsiteY72" fmla="*/ 452164 h 4304494"/>
                <a:gd name="connsiteX73" fmla="*/ 1293532 w 1427033"/>
                <a:gd name="connsiteY73" fmla="*/ 435788 h 4304494"/>
                <a:gd name="connsiteX74" fmla="*/ 1272477 w 1427033"/>
                <a:gd name="connsiteY74" fmla="*/ 435788 h 4304494"/>
                <a:gd name="connsiteX75" fmla="*/ 1178901 w 1427033"/>
                <a:gd name="connsiteY75" fmla="*/ 367946 h 4304494"/>
                <a:gd name="connsiteX76" fmla="*/ 1169544 w 1427033"/>
                <a:gd name="connsiteY76" fmla="*/ 314139 h 4304494"/>
                <a:gd name="connsiteX77" fmla="*/ 1176562 w 1427033"/>
                <a:gd name="connsiteY77" fmla="*/ 236939 h 4304494"/>
                <a:gd name="connsiteX78" fmla="*/ 1314586 w 1427033"/>
                <a:gd name="connsiteY78" fmla="*/ 150382 h 4304494"/>
                <a:gd name="connsiteX79" fmla="*/ 1354356 w 1427033"/>
                <a:gd name="connsiteY79" fmla="*/ 77860 h 4304494"/>
                <a:gd name="connsiteX80" fmla="*/ 1382429 w 1427033"/>
                <a:gd name="connsiteY80" fmla="*/ 73181 h 4304494"/>
                <a:gd name="connsiteX81" fmla="*/ 1394126 w 1427033"/>
                <a:gd name="connsiteY81" fmla="*/ 63824 h 4304494"/>
                <a:gd name="connsiteX82" fmla="*/ 1305229 w 1427033"/>
                <a:gd name="connsiteY82" fmla="*/ 73181 h 43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427033" h="4304494">
                  <a:moveTo>
                    <a:pt x="1305229" y="73181"/>
                  </a:moveTo>
                  <a:cubicBezTo>
                    <a:pt x="1300550" y="82539"/>
                    <a:pt x="1291192" y="84878"/>
                    <a:pt x="1279495" y="87218"/>
                  </a:cubicBezTo>
                  <a:cubicBezTo>
                    <a:pt x="1176562" y="96575"/>
                    <a:pt x="680609" y="152721"/>
                    <a:pt x="673591" y="122309"/>
                  </a:cubicBezTo>
                  <a:cubicBezTo>
                    <a:pt x="666573" y="126988"/>
                    <a:pt x="652536" y="136345"/>
                    <a:pt x="638500" y="143363"/>
                  </a:cubicBezTo>
                  <a:cubicBezTo>
                    <a:pt x="470063" y="246297"/>
                    <a:pt x="306305" y="358588"/>
                    <a:pt x="109796" y="407715"/>
                  </a:cubicBezTo>
                  <a:cubicBezTo>
                    <a:pt x="88741" y="417073"/>
                    <a:pt x="98099" y="440467"/>
                    <a:pt x="91081" y="454503"/>
                  </a:cubicBezTo>
                  <a:cubicBezTo>
                    <a:pt x="84062" y="477897"/>
                    <a:pt x="79384" y="503631"/>
                    <a:pt x="91081" y="524685"/>
                  </a:cubicBezTo>
                  <a:cubicBezTo>
                    <a:pt x="112135" y="555097"/>
                    <a:pt x="95759" y="566794"/>
                    <a:pt x="74705" y="583170"/>
                  </a:cubicBezTo>
                  <a:cubicBezTo>
                    <a:pt x="41953" y="608904"/>
                    <a:pt x="32596" y="658031"/>
                    <a:pt x="55990" y="693122"/>
                  </a:cubicBezTo>
                  <a:cubicBezTo>
                    <a:pt x="67687" y="709498"/>
                    <a:pt x="81723" y="728213"/>
                    <a:pt x="95759" y="739910"/>
                  </a:cubicBezTo>
                  <a:cubicBezTo>
                    <a:pt x="119153" y="758625"/>
                    <a:pt x="121493" y="777340"/>
                    <a:pt x="123832" y="805413"/>
                  </a:cubicBezTo>
                  <a:cubicBezTo>
                    <a:pt x="126172" y="898989"/>
                    <a:pt x="84062" y="992565"/>
                    <a:pt x="116814" y="1086141"/>
                  </a:cubicBezTo>
                  <a:cubicBezTo>
                    <a:pt x="119153" y="1090820"/>
                    <a:pt x="116814" y="1095499"/>
                    <a:pt x="114475" y="1100177"/>
                  </a:cubicBezTo>
                  <a:cubicBezTo>
                    <a:pt x="91081" y="1186736"/>
                    <a:pt x="88741" y="1273293"/>
                    <a:pt x="114475" y="1359851"/>
                  </a:cubicBezTo>
                  <a:cubicBezTo>
                    <a:pt x="128511" y="1408978"/>
                    <a:pt x="119153" y="1458106"/>
                    <a:pt x="109796" y="1504894"/>
                  </a:cubicBezTo>
                  <a:cubicBezTo>
                    <a:pt x="93420" y="1577415"/>
                    <a:pt x="100438" y="1645258"/>
                    <a:pt x="133190" y="1713100"/>
                  </a:cubicBezTo>
                  <a:cubicBezTo>
                    <a:pt x="154244" y="1755209"/>
                    <a:pt x="163602" y="1799658"/>
                    <a:pt x="156584" y="1851125"/>
                  </a:cubicBezTo>
                  <a:cubicBezTo>
                    <a:pt x="149565" y="1909610"/>
                    <a:pt x="170620" y="1965755"/>
                    <a:pt x="186996" y="2021901"/>
                  </a:cubicBezTo>
                  <a:cubicBezTo>
                    <a:pt x="215069" y="2113137"/>
                    <a:pt x="203372" y="2213732"/>
                    <a:pt x="210390" y="2309647"/>
                  </a:cubicBezTo>
                  <a:cubicBezTo>
                    <a:pt x="210390" y="2316665"/>
                    <a:pt x="203372" y="2323683"/>
                    <a:pt x="198693" y="2333041"/>
                  </a:cubicBezTo>
                  <a:cubicBezTo>
                    <a:pt x="177638" y="2389187"/>
                    <a:pt x="161262" y="2442993"/>
                    <a:pt x="208050" y="2494460"/>
                  </a:cubicBezTo>
                  <a:cubicBezTo>
                    <a:pt x="219747" y="2506157"/>
                    <a:pt x="224426" y="2524872"/>
                    <a:pt x="215069" y="2545926"/>
                  </a:cubicBezTo>
                  <a:cubicBezTo>
                    <a:pt x="196353" y="2592714"/>
                    <a:pt x="203372" y="2646521"/>
                    <a:pt x="172959" y="2690969"/>
                  </a:cubicBezTo>
                  <a:cubicBezTo>
                    <a:pt x="170620" y="2693309"/>
                    <a:pt x="170620" y="2700327"/>
                    <a:pt x="172959" y="2705006"/>
                  </a:cubicBezTo>
                  <a:cubicBezTo>
                    <a:pt x="184656" y="2770509"/>
                    <a:pt x="177638" y="2838351"/>
                    <a:pt x="175299" y="2903855"/>
                  </a:cubicBezTo>
                  <a:cubicBezTo>
                    <a:pt x="170620" y="2985734"/>
                    <a:pt x="126172" y="3067612"/>
                    <a:pt x="161262" y="3151831"/>
                  </a:cubicBezTo>
                  <a:cubicBezTo>
                    <a:pt x="161262" y="3154170"/>
                    <a:pt x="161262" y="3158849"/>
                    <a:pt x="158923" y="3161188"/>
                  </a:cubicBezTo>
                  <a:cubicBezTo>
                    <a:pt x="144887" y="3245407"/>
                    <a:pt x="142547" y="3329625"/>
                    <a:pt x="149565" y="3413844"/>
                  </a:cubicBezTo>
                  <a:cubicBezTo>
                    <a:pt x="154244" y="3491044"/>
                    <a:pt x="151905" y="3570583"/>
                    <a:pt x="151905" y="3647784"/>
                  </a:cubicBezTo>
                  <a:cubicBezTo>
                    <a:pt x="151905" y="3769432"/>
                    <a:pt x="177638" y="3888742"/>
                    <a:pt x="194014" y="4008051"/>
                  </a:cubicBezTo>
                  <a:cubicBezTo>
                    <a:pt x="203372" y="4071215"/>
                    <a:pt x="236123" y="4129700"/>
                    <a:pt x="226766" y="4197542"/>
                  </a:cubicBezTo>
                  <a:cubicBezTo>
                    <a:pt x="219747" y="4237312"/>
                    <a:pt x="238463" y="4253688"/>
                    <a:pt x="275893" y="4256027"/>
                  </a:cubicBezTo>
                  <a:cubicBezTo>
                    <a:pt x="282911" y="4260706"/>
                    <a:pt x="292269" y="4263046"/>
                    <a:pt x="299287" y="4265385"/>
                  </a:cubicBezTo>
                  <a:cubicBezTo>
                    <a:pt x="325020" y="4270064"/>
                    <a:pt x="348414" y="4260706"/>
                    <a:pt x="374148" y="4256027"/>
                  </a:cubicBezTo>
                  <a:cubicBezTo>
                    <a:pt x="439651" y="4239652"/>
                    <a:pt x="505154" y="4232633"/>
                    <a:pt x="572997" y="4244330"/>
                  </a:cubicBezTo>
                  <a:cubicBezTo>
                    <a:pt x="589373" y="4241991"/>
                    <a:pt x="608088" y="4241991"/>
                    <a:pt x="624464" y="4234973"/>
                  </a:cubicBezTo>
                  <a:cubicBezTo>
                    <a:pt x="638500" y="4227955"/>
                    <a:pt x="638500" y="4211579"/>
                    <a:pt x="640839" y="4199882"/>
                  </a:cubicBezTo>
                  <a:cubicBezTo>
                    <a:pt x="657215" y="4089930"/>
                    <a:pt x="659555" y="3977639"/>
                    <a:pt x="636161" y="3872366"/>
                  </a:cubicBezTo>
                  <a:cubicBezTo>
                    <a:pt x="612767" y="3764754"/>
                    <a:pt x="619785" y="3657141"/>
                    <a:pt x="610427" y="3549529"/>
                  </a:cubicBezTo>
                  <a:cubicBezTo>
                    <a:pt x="608088" y="3521456"/>
                    <a:pt x="608088" y="3495723"/>
                    <a:pt x="605748" y="3467650"/>
                  </a:cubicBezTo>
                  <a:cubicBezTo>
                    <a:pt x="587033" y="3247746"/>
                    <a:pt x="575336" y="3025503"/>
                    <a:pt x="622124" y="2807939"/>
                  </a:cubicBezTo>
                  <a:cubicBezTo>
                    <a:pt x="647858" y="2693309"/>
                    <a:pt x="659555" y="2573999"/>
                    <a:pt x="666573" y="2457029"/>
                  </a:cubicBezTo>
                  <a:cubicBezTo>
                    <a:pt x="673591" y="2307308"/>
                    <a:pt x="687627" y="2155247"/>
                    <a:pt x="696985" y="2005525"/>
                  </a:cubicBezTo>
                  <a:cubicBezTo>
                    <a:pt x="704003" y="1888555"/>
                    <a:pt x="750791" y="1642918"/>
                    <a:pt x="795240" y="1537645"/>
                  </a:cubicBezTo>
                  <a:cubicBezTo>
                    <a:pt x="790561" y="1539985"/>
                    <a:pt x="783543" y="1699064"/>
                    <a:pt x="771846" y="1766906"/>
                  </a:cubicBezTo>
                  <a:cubicBezTo>
                    <a:pt x="760149" y="1846446"/>
                    <a:pt x="750791" y="1900252"/>
                    <a:pt x="746112" y="1977452"/>
                  </a:cubicBezTo>
                  <a:cubicBezTo>
                    <a:pt x="769506" y="2047634"/>
                    <a:pt x="767167" y="2134192"/>
                    <a:pt x="769506" y="2209053"/>
                  </a:cubicBezTo>
                  <a:cubicBezTo>
                    <a:pt x="769506" y="2251162"/>
                    <a:pt x="776524" y="2293271"/>
                    <a:pt x="785882" y="2335380"/>
                  </a:cubicBezTo>
                  <a:cubicBezTo>
                    <a:pt x="811615" y="2459369"/>
                    <a:pt x="809276" y="2590375"/>
                    <a:pt x="795240" y="2714363"/>
                  </a:cubicBezTo>
                  <a:cubicBezTo>
                    <a:pt x="781203" y="2847709"/>
                    <a:pt x="755470" y="2981055"/>
                    <a:pt x="748452" y="3114400"/>
                  </a:cubicBezTo>
                  <a:cubicBezTo>
                    <a:pt x="739094" y="3292195"/>
                    <a:pt x="732076" y="3469989"/>
                    <a:pt x="755470" y="3647784"/>
                  </a:cubicBezTo>
                  <a:cubicBezTo>
                    <a:pt x="760149" y="3687553"/>
                    <a:pt x="769506" y="3732002"/>
                    <a:pt x="757809" y="3769432"/>
                  </a:cubicBezTo>
                  <a:cubicBezTo>
                    <a:pt x="729736" y="3865348"/>
                    <a:pt x="748452" y="3958924"/>
                    <a:pt x="760149" y="4052500"/>
                  </a:cubicBezTo>
                  <a:cubicBezTo>
                    <a:pt x="764827" y="4096948"/>
                    <a:pt x="748452" y="4141397"/>
                    <a:pt x="767167" y="4185845"/>
                  </a:cubicBezTo>
                  <a:cubicBezTo>
                    <a:pt x="774185" y="4195203"/>
                    <a:pt x="781203" y="4204561"/>
                    <a:pt x="792900" y="4206900"/>
                  </a:cubicBezTo>
                  <a:cubicBezTo>
                    <a:pt x="877119" y="4213918"/>
                    <a:pt x="961337" y="4211579"/>
                    <a:pt x="1045555" y="4211579"/>
                  </a:cubicBezTo>
                  <a:cubicBezTo>
                    <a:pt x="1104040" y="4211579"/>
                    <a:pt x="1160186" y="4192864"/>
                    <a:pt x="1197616" y="4143736"/>
                  </a:cubicBezTo>
                  <a:cubicBezTo>
                    <a:pt x="1213992" y="4122682"/>
                    <a:pt x="1202295" y="4094609"/>
                    <a:pt x="1211653" y="4071215"/>
                  </a:cubicBezTo>
                  <a:cubicBezTo>
                    <a:pt x="1204635" y="4010390"/>
                    <a:pt x="1199956" y="3947227"/>
                    <a:pt x="1185919" y="3888742"/>
                  </a:cubicBezTo>
                  <a:cubicBezTo>
                    <a:pt x="1176562" y="3844293"/>
                    <a:pt x="1169544" y="3804523"/>
                    <a:pt x="1171883" y="3757735"/>
                  </a:cubicBezTo>
                  <a:cubicBezTo>
                    <a:pt x="1174222" y="3708608"/>
                    <a:pt x="1192938" y="3657141"/>
                    <a:pt x="1174222" y="3610353"/>
                  </a:cubicBezTo>
                  <a:cubicBezTo>
                    <a:pt x="1146150" y="3542511"/>
                    <a:pt x="1146150" y="3472329"/>
                    <a:pt x="1157847" y="3404486"/>
                  </a:cubicBezTo>
                  <a:cubicBezTo>
                    <a:pt x="1183580" y="3268801"/>
                    <a:pt x="1171883" y="3128437"/>
                    <a:pt x="1195277" y="2992752"/>
                  </a:cubicBezTo>
                  <a:cubicBezTo>
                    <a:pt x="1209313" y="2908533"/>
                    <a:pt x="1206974" y="2824315"/>
                    <a:pt x="1258441" y="2751794"/>
                  </a:cubicBezTo>
                  <a:cubicBezTo>
                    <a:pt x="1277156" y="2726060"/>
                    <a:pt x="1277156" y="2688630"/>
                    <a:pt x="1274817" y="2655878"/>
                  </a:cubicBezTo>
                  <a:cubicBezTo>
                    <a:pt x="1272477" y="2630145"/>
                    <a:pt x="1272477" y="2604411"/>
                    <a:pt x="1274817" y="2578678"/>
                  </a:cubicBezTo>
                  <a:cubicBezTo>
                    <a:pt x="1286514" y="2454690"/>
                    <a:pt x="1312247" y="2333041"/>
                    <a:pt x="1302889" y="2209053"/>
                  </a:cubicBezTo>
                  <a:cubicBezTo>
                    <a:pt x="1302889" y="2204374"/>
                    <a:pt x="1302889" y="2199695"/>
                    <a:pt x="1302889" y="2192677"/>
                  </a:cubicBezTo>
                  <a:cubicBezTo>
                    <a:pt x="1298211" y="2012543"/>
                    <a:pt x="1319265" y="1832410"/>
                    <a:pt x="1314586" y="1649936"/>
                  </a:cubicBezTo>
                  <a:cubicBezTo>
                    <a:pt x="1307568" y="1392602"/>
                    <a:pt x="1258441" y="1142287"/>
                    <a:pt x="1181241" y="898989"/>
                  </a:cubicBezTo>
                  <a:cubicBezTo>
                    <a:pt x="1167204" y="891971"/>
                    <a:pt x="1190598" y="770322"/>
                    <a:pt x="1202295" y="714177"/>
                  </a:cubicBezTo>
                  <a:cubicBezTo>
                    <a:pt x="1216332" y="639316"/>
                    <a:pt x="1216332" y="555097"/>
                    <a:pt x="1190598" y="475558"/>
                  </a:cubicBezTo>
                  <a:cubicBezTo>
                    <a:pt x="1230368" y="470879"/>
                    <a:pt x="1272477" y="487255"/>
                    <a:pt x="1302889" y="452164"/>
                  </a:cubicBezTo>
                  <a:cubicBezTo>
                    <a:pt x="1305229" y="442806"/>
                    <a:pt x="1300550" y="438128"/>
                    <a:pt x="1293532" y="435788"/>
                  </a:cubicBezTo>
                  <a:cubicBezTo>
                    <a:pt x="1286514" y="433449"/>
                    <a:pt x="1279495" y="433449"/>
                    <a:pt x="1272477" y="435788"/>
                  </a:cubicBezTo>
                  <a:cubicBezTo>
                    <a:pt x="1204635" y="442806"/>
                    <a:pt x="1195277" y="435788"/>
                    <a:pt x="1178901" y="367946"/>
                  </a:cubicBezTo>
                  <a:cubicBezTo>
                    <a:pt x="1174222" y="349230"/>
                    <a:pt x="1171883" y="332855"/>
                    <a:pt x="1169544" y="314139"/>
                  </a:cubicBezTo>
                  <a:cubicBezTo>
                    <a:pt x="1167204" y="288406"/>
                    <a:pt x="1157847" y="260333"/>
                    <a:pt x="1176562" y="236939"/>
                  </a:cubicBezTo>
                  <a:cubicBezTo>
                    <a:pt x="1213992" y="192491"/>
                    <a:pt x="1256101" y="159739"/>
                    <a:pt x="1314586" y="150382"/>
                  </a:cubicBezTo>
                  <a:cubicBezTo>
                    <a:pt x="1380090" y="141024"/>
                    <a:pt x="1384768" y="136345"/>
                    <a:pt x="1354356" y="77860"/>
                  </a:cubicBezTo>
                  <a:cubicBezTo>
                    <a:pt x="1363714" y="70842"/>
                    <a:pt x="1373071" y="75521"/>
                    <a:pt x="1382429" y="73181"/>
                  </a:cubicBezTo>
                  <a:cubicBezTo>
                    <a:pt x="1387108" y="70842"/>
                    <a:pt x="1391787" y="68503"/>
                    <a:pt x="1394126" y="63824"/>
                  </a:cubicBezTo>
                  <a:cubicBezTo>
                    <a:pt x="1363714" y="42769"/>
                    <a:pt x="1330962" y="26393"/>
                    <a:pt x="1305229" y="73181"/>
                  </a:cubicBezTo>
                  <a:close/>
                </a:path>
              </a:pathLst>
            </a:custGeom>
            <a:solidFill>
              <a:schemeClr val="tx1">
                <a:lumMod val="65000"/>
                <a:lumOff val="35000"/>
              </a:schemeClr>
            </a:solidFill>
            <a:ln w="23341" cap="flat">
              <a:noFill/>
              <a:prstDash val="solid"/>
              <a:miter/>
            </a:ln>
          </p:spPr>
          <p:txBody>
            <a:bodyPr rtlCol="0" anchor="ctr"/>
            <a:lstStyle/>
            <a:p>
              <a:endParaRPr lang="en-US"/>
            </a:p>
          </p:txBody>
        </p:sp>
        <p:sp>
          <p:nvSpPr>
            <p:cNvPr id="8" name="Freeform: Shape 7">
              <a:extLst>
                <a:ext uri="{FF2B5EF4-FFF2-40B4-BE49-F238E27FC236}">
                  <a16:creationId xmlns="" xmlns:a16="http://schemas.microsoft.com/office/drawing/2014/main" id="{2E20A684-E434-40C4-84DE-66387E9E9CDA}"/>
                </a:ext>
              </a:extLst>
            </p:cNvPr>
            <p:cNvSpPr/>
            <p:nvPr/>
          </p:nvSpPr>
          <p:spPr>
            <a:xfrm>
              <a:off x="1870706" y="5880287"/>
              <a:ext cx="929833" cy="486049"/>
            </a:xfrm>
            <a:custGeom>
              <a:avLst/>
              <a:gdLst>
                <a:gd name="connsiteX0" fmla="*/ 1002314 w 1029335"/>
                <a:gd name="connsiteY0" fmla="*/ 349456 h 538061"/>
                <a:gd name="connsiteX1" fmla="*/ 936811 w 1029335"/>
                <a:gd name="connsiteY1" fmla="*/ 283952 h 538061"/>
                <a:gd name="connsiteX2" fmla="*/ 819841 w 1029335"/>
                <a:gd name="connsiteY2" fmla="*/ 274595 h 538061"/>
                <a:gd name="connsiteX3" fmla="*/ 819841 w 1029335"/>
                <a:gd name="connsiteY3" fmla="*/ 274595 h 538061"/>
                <a:gd name="connsiteX4" fmla="*/ 819841 w 1029335"/>
                <a:gd name="connsiteY4" fmla="*/ 274595 h 538061"/>
                <a:gd name="connsiteX5" fmla="*/ 819841 w 1029335"/>
                <a:gd name="connsiteY5" fmla="*/ 274595 h 538061"/>
                <a:gd name="connsiteX6" fmla="*/ 775393 w 1029335"/>
                <a:gd name="connsiteY6" fmla="*/ 265237 h 538061"/>
                <a:gd name="connsiteX7" fmla="*/ 525077 w 1029335"/>
                <a:gd name="connsiteY7" fmla="*/ 68728 h 538061"/>
                <a:gd name="connsiteX8" fmla="*/ 501683 w 1029335"/>
                <a:gd name="connsiteY8" fmla="*/ 42994 h 538061"/>
                <a:gd name="connsiteX9" fmla="*/ 482968 w 1029335"/>
                <a:gd name="connsiteY9" fmla="*/ 71067 h 538061"/>
                <a:gd name="connsiteX10" fmla="*/ 508701 w 1029335"/>
                <a:gd name="connsiteY10" fmla="*/ 85103 h 538061"/>
                <a:gd name="connsiteX11" fmla="*/ 791768 w 1029335"/>
                <a:gd name="connsiteY11" fmla="*/ 288631 h 538061"/>
                <a:gd name="connsiteX12" fmla="*/ 925114 w 1029335"/>
                <a:gd name="connsiteY12" fmla="*/ 305007 h 538061"/>
                <a:gd name="connsiteX13" fmla="*/ 981260 w 1029335"/>
                <a:gd name="connsiteY13" fmla="*/ 365831 h 538061"/>
                <a:gd name="connsiteX14" fmla="*/ 929793 w 1029335"/>
                <a:gd name="connsiteY14" fmla="*/ 428995 h 538061"/>
                <a:gd name="connsiteX15" fmla="*/ 475950 w 1029335"/>
                <a:gd name="connsiteY15" fmla="*/ 424316 h 538061"/>
                <a:gd name="connsiteX16" fmla="*/ 302834 w 1029335"/>
                <a:gd name="connsiteY16" fmla="*/ 414959 h 538061"/>
                <a:gd name="connsiteX17" fmla="*/ 108664 w 1029335"/>
                <a:gd name="connsiteY17" fmla="*/ 393904 h 538061"/>
                <a:gd name="connsiteX18" fmla="*/ 59536 w 1029335"/>
                <a:gd name="connsiteY18" fmla="*/ 328401 h 538061"/>
                <a:gd name="connsiteX19" fmla="*/ 57197 w 1029335"/>
                <a:gd name="connsiteY19" fmla="*/ 213770 h 538061"/>
                <a:gd name="connsiteX20" fmla="*/ 80591 w 1029335"/>
                <a:gd name="connsiteY20" fmla="*/ 141249 h 538061"/>
                <a:gd name="connsiteX21" fmla="*/ 68894 w 1029335"/>
                <a:gd name="connsiteY21" fmla="*/ 134231 h 538061"/>
                <a:gd name="connsiteX22" fmla="*/ 50179 w 1029335"/>
                <a:gd name="connsiteY22" fmla="*/ 199734 h 538061"/>
                <a:gd name="connsiteX23" fmla="*/ 50179 w 1029335"/>
                <a:gd name="connsiteY23" fmla="*/ 309686 h 538061"/>
                <a:gd name="connsiteX24" fmla="*/ 80591 w 1029335"/>
                <a:gd name="connsiteY24" fmla="*/ 403262 h 538061"/>
                <a:gd name="connsiteX25" fmla="*/ 314531 w 1029335"/>
                <a:gd name="connsiteY25" fmla="*/ 431335 h 538061"/>
                <a:gd name="connsiteX26" fmla="*/ 487647 w 1029335"/>
                <a:gd name="connsiteY26" fmla="*/ 447710 h 538061"/>
                <a:gd name="connsiteX27" fmla="*/ 950847 w 1029335"/>
                <a:gd name="connsiteY27" fmla="*/ 445371 h 538061"/>
                <a:gd name="connsiteX28" fmla="*/ 1002314 w 1029335"/>
                <a:gd name="connsiteY28" fmla="*/ 349456 h 538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29335" h="538061">
                  <a:moveTo>
                    <a:pt x="1002314" y="349456"/>
                  </a:moveTo>
                  <a:cubicBezTo>
                    <a:pt x="997635" y="309686"/>
                    <a:pt x="971902" y="288631"/>
                    <a:pt x="936811" y="283952"/>
                  </a:cubicBezTo>
                  <a:cubicBezTo>
                    <a:pt x="899381" y="279274"/>
                    <a:pt x="859611" y="276934"/>
                    <a:pt x="819841" y="274595"/>
                  </a:cubicBezTo>
                  <a:cubicBezTo>
                    <a:pt x="819841" y="274595"/>
                    <a:pt x="819841" y="274595"/>
                    <a:pt x="819841" y="274595"/>
                  </a:cubicBezTo>
                  <a:cubicBezTo>
                    <a:pt x="819841" y="274595"/>
                    <a:pt x="819841" y="274595"/>
                    <a:pt x="819841" y="274595"/>
                  </a:cubicBezTo>
                  <a:cubicBezTo>
                    <a:pt x="819841" y="274595"/>
                    <a:pt x="819841" y="274595"/>
                    <a:pt x="819841" y="274595"/>
                  </a:cubicBezTo>
                  <a:cubicBezTo>
                    <a:pt x="803465" y="272255"/>
                    <a:pt x="787090" y="269916"/>
                    <a:pt x="775393" y="265237"/>
                  </a:cubicBezTo>
                  <a:cubicBezTo>
                    <a:pt x="651404" y="227807"/>
                    <a:pt x="592920" y="174001"/>
                    <a:pt x="525077" y="68728"/>
                  </a:cubicBezTo>
                  <a:cubicBezTo>
                    <a:pt x="513380" y="50012"/>
                    <a:pt x="501683" y="64049"/>
                    <a:pt x="501683" y="42994"/>
                  </a:cubicBezTo>
                  <a:cubicBezTo>
                    <a:pt x="497004" y="52352"/>
                    <a:pt x="492325" y="59370"/>
                    <a:pt x="482968" y="71067"/>
                  </a:cubicBezTo>
                  <a:cubicBezTo>
                    <a:pt x="485307" y="71067"/>
                    <a:pt x="499344" y="66388"/>
                    <a:pt x="508701" y="85103"/>
                  </a:cubicBezTo>
                  <a:cubicBezTo>
                    <a:pt x="574204" y="178679"/>
                    <a:pt x="630350" y="248861"/>
                    <a:pt x="791768" y="288631"/>
                  </a:cubicBezTo>
                  <a:cubicBezTo>
                    <a:pt x="843235" y="297989"/>
                    <a:pt x="883005" y="297989"/>
                    <a:pt x="925114" y="305007"/>
                  </a:cubicBezTo>
                  <a:cubicBezTo>
                    <a:pt x="967223" y="314365"/>
                    <a:pt x="978920" y="335419"/>
                    <a:pt x="981260" y="365831"/>
                  </a:cubicBezTo>
                  <a:cubicBezTo>
                    <a:pt x="983599" y="400922"/>
                    <a:pt x="953187" y="419638"/>
                    <a:pt x="929793" y="428995"/>
                  </a:cubicBezTo>
                  <a:cubicBezTo>
                    <a:pt x="726265" y="494498"/>
                    <a:pt x="611635" y="482801"/>
                    <a:pt x="475950" y="424316"/>
                  </a:cubicBezTo>
                  <a:cubicBezTo>
                    <a:pt x="412786" y="396244"/>
                    <a:pt x="370677" y="405601"/>
                    <a:pt x="302834" y="414959"/>
                  </a:cubicBezTo>
                  <a:cubicBezTo>
                    <a:pt x="237331" y="424316"/>
                    <a:pt x="169488" y="410280"/>
                    <a:pt x="108664" y="393904"/>
                  </a:cubicBezTo>
                  <a:cubicBezTo>
                    <a:pt x="87609" y="386886"/>
                    <a:pt x="38482" y="382207"/>
                    <a:pt x="59536" y="328401"/>
                  </a:cubicBezTo>
                  <a:cubicBezTo>
                    <a:pt x="57197" y="272255"/>
                    <a:pt x="59536" y="213770"/>
                    <a:pt x="57197" y="213770"/>
                  </a:cubicBezTo>
                  <a:cubicBezTo>
                    <a:pt x="59536" y="197395"/>
                    <a:pt x="66555" y="188037"/>
                    <a:pt x="80591" y="141249"/>
                  </a:cubicBezTo>
                  <a:cubicBezTo>
                    <a:pt x="73573" y="136570"/>
                    <a:pt x="75912" y="138910"/>
                    <a:pt x="68894" y="134231"/>
                  </a:cubicBezTo>
                  <a:cubicBezTo>
                    <a:pt x="66555" y="157625"/>
                    <a:pt x="52518" y="176340"/>
                    <a:pt x="50179" y="199734"/>
                  </a:cubicBezTo>
                  <a:cubicBezTo>
                    <a:pt x="45500" y="237164"/>
                    <a:pt x="45500" y="272255"/>
                    <a:pt x="50179" y="309686"/>
                  </a:cubicBezTo>
                  <a:cubicBezTo>
                    <a:pt x="43161" y="344777"/>
                    <a:pt x="29124" y="384547"/>
                    <a:pt x="80591" y="403262"/>
                  </a:cubicBezTo>
                  <a:cubicBezTo>
                    <a:pt x="157791" y="428995"/>
                    <a:pt x="234991" y="445371"/>
                    <a:pt x="314531" y="431335"/>
                  </a:cubicBezTo>
                  <a:cubicBezTo>
                    <a:pt x="375355" y="419638"/>
                    <a:pt x="431501" y="421977"/>
                    <a:pt x="487647" y="447710"/>
                  </a:cubicBezTo>
                  <a:cubicBezTo>
                    <a:pt x="642047" y="520232"/>
                    <a:pt x="796447" y="501517"/>
                    <a:pt x="950847" y="445371"/>
                  </a:cubicBezTo>
                  <a:cubicBezTo>
                    <a:pt x="997635" y="421977"/>
                    <a:pt x="1004654" y="389225"/>
                    <a:pt x="1002314" y="349456"/>
                  </a:cubicBezTo>
                  <a:close/>
                </a:path>
              </a:pathLst>
            </a:custGeom>
            <a:solidFill>
              <a:srgbClr val="504D4D"/>
            </a:solidFill>
            <a:ln w="23341"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32723C70-5094-47B0-BC93-ED8A527333DB}"/>
                </a:ext>
              </a:extLst>
            </p:cNvPr>
            <p:cNvSpPr/>
            <p:nvPr/>
          </p:nvSpPr>
          <p:spPr>
            <a:xfrm>
              <a:off x="1518804" y="372794"/>
              <a:ext cx="697375" cy="591712"/>
            </a:xfrm>
            <a:custGeom>
              <a:avLst/>
              <a:gdLst>
                <a:gd name="connsiteX0" fmla="*/ 49058 w 772001"/>
                <a:gd name="connsiteY0" fmla="*/ 434054 h 655031"/>
                <a:gd name="connsiteX1" fmla="*/ 105204 w 772001"/>
                <a:gd name="connsiteY1" fmla="*/ 160344 h 655031"/>
                <a:gd name="connsiteX2" fmla="*/ 233871 w 772001"/>
                <a:gd name="connsiteY2" fmla="*/ 85484 h 655031"/>
                <a:gd name="connsiteX3" fmla="*/ 285338 w 772001"/>
                <a:gd name="connsiteY3" fmla="*/ 69108 h 655031"/>
                <a:gd name="connsiteX4" fmla="*/ 399968 w 772001"/>
                <a:gd name="connsiteY4" fmla="*/ 57411 h 655031"/>
                <a:gd name="connsiteX5" fmla="*/ 552029 w 772001"/>
                <a:gd name="connsiteY5" fmla="*/ 104199 h 655031"/>
                <a:gd name="connsiteX6" fmla="*/ 736842 w 772001"/>
                <a:gd name="connsiteY6" fmla="*/ 314745 h 655031"/>
                <a:gd name="connsiteX7" fmla="*/ 701751 w 772001"/>
                <a:gd name="connsiteY7" fmla="*/ 424697 h 655031"/>
                <a:gd name="connsiteX8" fmla="*/ 666660 w 772001"/>
                <a:gd name="connsiteY8" fmla="*/ 452769 h 655031"/>
                <a:gd name="connsiteX9" fmla="*/ 495883 w 772001"/>
                <a:gd name="connsiteY9" fmla="*/ 396624 h 655031"/>
                <a:gd name="connsiteX10" fmla="*/ 360198 w 772001"/>
                <a:gd name="connsiteY10" fmla="*/ 431715 h 655031"/>
                <a:gd name="connsiteX11" fmla="*/ 275980 w 772001"/>
                <a:gd name="connsiteY11" fmla="*/ 499557 h 655031"/>
                <a:gd name="connsiteX12" fmla="*/ 236210 w 772001"/>
                <a:gd name="connsiteY12" fmla="*/ 541667 h 655031"/>
                <a:gd name="connsiteX13" fmla="*/ 231531 w 772001"/>
                <a:gd name="connsiteY13" fmla="*/ 576758 h 655031"/>
                <a:gd name="connsiteX14" fmla="*/ 198780 w 772001"/>
                <a:gd name="connsiteY14" fmla="*/ 616527 h 655031"/>
                <a:gd name="connsiteX15" fmla="*/ 175386 w 772001"/>
                <a:gd name="connsiteY15" fmla="*/ 576758 h 655031"/>
                <a:gd name="connsiteX16" fmla="*/ 53737 w 772001"/>
                <a:gd name="connsiteY16" fmla="*/ 478503 h 655031"/>
                <a:gd name="connsiteX17" fmla="*/ 49058 w 772001"/>
                <a:gd name="connsiteY17" fmla="*/ 434054 h 65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2001" h="655031">
                  <a:moveTo>
                    <a:pt x="49058" y="434054"/>
                  </a:moveTo>
                  <a:cubicBezTo>
                    <a:pt x="28004" y="335799"/>
                    <a:pt x="65434" y="244563"/>
                    <a:pt x="105204" y="160344"/>
                  </a:cubicBezTo>
                  <a:cubicBezTo>
                    <a:pt x="123919" y="118235"/>
                    <a:pt x="173046" y="80805"/>
                    <a:pt x="233871" y="85484"/>
                  </a:cubicBezTo>
                  <a:cubicBezTo>
                    <a:pt x="254925" y="87823"/>
                    <a:pt x="268962" y="83144"/>
                    <a:pt x="285338" y="69108"/>
                  </a:cubicBezTo>
                  <a:cubicBezTo>
                    <a:pt x="318089" y="43375"/>
                    <a:pt x="353180" y="31678"/>
                    <a:pt x="399968" y="57411"/>
                  </a:cubicBezTo>
                  <a:cubicBezTo>
                    <a:pt x="446756" y="80805"/>
                    <a:pt x="502902" y="83144"/>
                    <a:pt x="552029" y="104199"/>
                  </a:cubicBezTo>
                  <a:cubicBezTo>
                    <a:pt x="650284" y="143969"/>
                    <a:pt x="708769" y="216490"/>
                    <a:pt x="736842" y="314745"/>
                  </a:cubicBezTo>
                  <a:cubicBezTo>
                    <a:pt x="748539" y="356854"/>
                    <a:pt x="736842" y="396624"/>
                    <a:pt x="701751" y="424697"/>
                  </a:cubicBezTo>
                  <a:cubicBezTo>
                    <a:pt x="692393" y="438733"/>
                    <a:pt x="683035" y="450430"/>
                    <a:pt x="666660" y="452769"/>
                  </a:cubicBezTo>
                  <a:cubicBezTo>
                    <a:pt x="605835" y="448091"/>
                    <a:pt x="547350" y="434054"/>
                    <a:pt x="495883" y="396624"/>
                  </a:cubicBezTo>
                  <a:cubicBezTo>
                    <a:pt x="442077" y="356854"/>
                    <a:pt x="385932" y="373230"/>
                    <a:pt x="360198" y="431715"/>
                  </a:cubicBezTo>
                  <a:cubicBezTo>
                    <a:pt x="343823" y="469145"/>
                    <a:pt x="322768" y="499557"/>
                    <a:pt x="275980" y="499557"/>
                  </a:cubicBezTo>
                  <a:cubicBezTo>
                    <a:pt x="247907" y="499557"/>
                    <a:pt x="236210" y="515933"/>
                    <a:pt x="236210" y="541667"/>
                  </a:cubicBezTo>
                  <a:cubicBezTo>
                    <a:pt x="236210" y="553364"/>
                    <a:pt x="236210" y="565061"/>
                    <a:pt x="231531" y="576758"/>
                  </a:cubicBezTo>
                  <a:cubicBezTo>
                    <a:pt x="226853" y="595473"/>
                    <a:pt x="217495" y="616527"/>
                    <a:pt x="198780" y="616527"/>
                  </a:cubicBezTo>
                  <a:cubicBezTo>
                    <a:pt x="177725" y="616527"/>
                    <a:pt x="177725" y="593133"/>
                    <a:pt x="175386" y="576758"/>
                  </a:cubicBezTo>
                  <a:cubicBezTo>
                    <a:pt x="161349" y="511254"/>
                    <a:pt x="109883" y="492539"/>
                    <a:pt x="53737" y="478503"/>
                  </a:cubicBezTo>
                  <a:cubicBezTo>
                    <a:pt x="39701" y="466806"/>
                    <a:pt x="46719" y="450430"/>
                    <a:pt x="49058" y="434054"/>
                  </a:cubicBezTo>
                  <a:close/>
                </a:path>
              </a:pathLst>
            </a:custGeom>
            <a:solidFill>
              <a:srgbClr val="0D0402"/>
            </a:solidFill>
            <a:ln w="23341" cap="flat">
              <a:noFill/>
              <a:prstDash val="solid"/>
              <a:miter/>
            </a:ln>
          </p:spPr>
          <p:txBody>
            <a:bodyPr rtlCol="0" anchor="ctr"/>
            <a:lstStyle/>
            <a:p>
              <a:endParaRPr lang="en-US"/>
            </a:p>
          </p:txBody>
        </p:sp>
        <p:sp>
          <p:nvSpPr>
            <p:cNvPr id="10" name="Freeform: Shape 9">
              <a:extLst>
                <a:ext uri="{FF2B5EF4-FFF2-40B4-BE49-F238E27FC236}">
                  <a16:creationId xmlns="" xmlns:a16="http://schemas.microsoft.com/office/drawing/2014/main" id="{B1EF34FD-D5C4-4393-B6D7-67E4DFF7534A}"/>
                </a:ext>
              </a:extLst>
            </p:cNvPr>
            <p:cNvSpPr/>
            <p:nvPr/>
          </p:nvSpPr>
          <p:spPr>
            <a:xfrm>
              <a:off x="1389934" y="5990176"/>
              <a:ext cx="443784" cy="528315"/>
            </a:xfrm>
            <a:custGeom>
              <a:avLst/>
              <a:gdLst>
                <a:gd name="connsiteX0" fmla="*/ 439696 w 491273"/>
                <a:gd name="connsiteY0" fmla="*/ 361153 h 584849"/>
                <a:gd name="connsiteX1" fmla="*/ 418641 w 491273"/>
                <a:gd name="connsiteY1" fmla="*/ 251201 h 584849"/>
                <a:gd name="connsiteX2" fmla="*/ 418641 w 491273"/>
                <a:gd name="connsiteY2" fmla="*/ 117855 h 584849"/>
                <a:gd name="connsiteX3" fmla="*/ 423320 w 491273"/>
                <a:gd name="connsiteY3" fmla="*/ 50013 h 584849"/>
                <a:gd name="connsiteX4" fmla="*/ 397587 w 491273"/>
                <a:gd name="connsiteY4" fmla="*/ 42994 h 584849"/>
                <a:gd name="connsiteX5" fmla="*/ 399926 w 491273"/>
                <a:gd name="connsiteY5" fmla="*/ 117855 h 584849"/>
                <a:gd name="connsiteX6" fmla="*/ 404605 w 491273"/>
                <a:gd name="connsiteY6" fmla="*/ 279274 h 584849"/>
                <a:gd name="connsiteX7" fmla="*/ 432678 w 491273"/>
                <a:gd name="connsiteY7" fmla="*/ 426656 h 584849"/>
                <a:gd name="connsiteX8" fmla="*/ 357817 w 491273"/>
                <a:gd name="connsiteY8" fmla="*/ 522571 h 584849"/>
                <a:gd name="connsiteX9" fmla="*/ 107501 w 491273"/>
                <a:gd name="connsiteY9" fmla="*/ 515553 h 584849"/>
                <a:gd name="connsiteX10" fmla="*/ 72410 w 491273"/>
                <a:gd name="connsiteY10" fmla="*/ 370510 h 584849"/>
                <a:gd name="connsiteX11" fmla="*/ 116859 w 491273"/>
                <a:gd name="connsiteY11" fmla="*/ 232486 h 584849"/>
                <a:gd name="connsiteX12" fmla="*/ 126216 w 491273"/>
                <a:gd name="connsiteY12" fmla="*/ 61710 h 584849"/>
                <a:gd name="connsiteX13" fmla="*/ 105162 w 491273"/>
                <a:gd name="connsiteY13" fmla="*/ 64050 h 584849"/>
                <a:gd name="connsiteX14" fmla="*/ 105162 w 491273"/>
                <a:gd name="connsiteY14" fmla="*/ 225468 h 584849"/>
                <a:gd name="connsiteX15" fmla="*/ 105162 w 491273"/>
                <a:gd name="connsiteY15" fmla="*/ 225468 h 584849"/>
                <a:gd name="connsiteX16" fmla="*/ 105162 w 491273"/>
                <a:gd name="connsiteY16" fmla="*/ 225468 h 584849"/>
                <a:gd name="connsiteX17" fmla="*/ 56034 w 491273"/>
                <a:gd name="connsiteY17" fmla="*/ 372850 h 584849"/>
                <a:gd name="connsiteX18" fmla="*/ 98143 w 491273"/>
                <a:gd name="connsiteY18" fmla="*/ 531929 h 584849"/>
                <a:gd name="connsiteX19" fmla="*/ 98143 w 491273"/>
                <a:gd name="connsiteY19" fmla="*/ 531929 h 584849"/>
                <a:gd name="connsiteX20" fmla="*/ 177683 w 491273"/>
                <a:gd name="connsiteY20" fmla="*/ 543626 h 584849"/>
                <a:gd name="connsiteX21" fmla="*/ 353138 w 491273"/>
                <a:gd name="connsiteY21" fmla="*/ 543626 h 584849"/>
                <a:gd name="connsiteX22" fmla="*/ 453732 w 491273"/>
                <a:gd name="connsiteY22" fmla="*/ 440692 h 584849"/>
                <a:gd name="connsiteX23" fmla="*/ 439696 w 491273"/>
                <a:gd name="connsiteY23" fmla="*/ 361153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1273" h="584849">
                  <a:moveTo>
                    <a:pt x="439696" y="361153"/>
                  </a:moveTo>
                  <a:cubicBezTo>
                    <a:pt x="427999" y="326062"/>
                    <a:pt x="420981" y="288631"/>
                    <a:pt x="418641" y="251201"/>
                  </a:cubicBezTo>
                  <a:cubicBezTo>
                    <a:pt x="413962" y="197395"/>
                    <a:pt x="418641" y="171661"/>
                    <a:pt x="418641" y="117855"/>
                  </a:cubicBezTo>
                  <a:cubicBezTo>
                    <a:pt x="418641" y="92122"/>
                    <a:pt x="416302" y="71067"/>
                    <a:pt x="423320" y="50013"/>
                  </a:cubicBezTo>
                  <a:cubicBezTo>
                    <a:pt x="413962" y="50013"/>
                    <a:pt x="409284" y="45334"/>
                    <a:pt x="397587" y="42994"/>
                  </a:cubicBezTo>
                  <a:cubicBezTo>
                    <a:pt x="397587" y="57031"/>
                    <a:pt x="402265" y="108498"/>
                    <a:pt x="399926" y="117855"/>
                  </a:cubicBezTo>
                  <a:cubicBezTo>
                    <a:pt x="392908" y="183358"/>
                    <a:pt x="399926" y="244183"/>
                    <a:pt x="404605" y="279274"/>
                  </a:cubicBezTo>
                  <a:cubicBezTo>
                    <a:pt x="416302" y="328401"/>
                    <a:pt x="427999" y="372850"/>
                    <a:pt x="432678" y="426656"/>
                  </a:cubicBezTo>
                  <a:cubicBezTo>
                    <a:pt x="437356" y="489820"/>
                    <a:pt x="418641" y="508535"/>
                    <a:pt x="357817" y="522571"/>
                  </a:cubicBezTo>
                  <a:cubicBezTo>
                    <a:pt x="304011" y="534268"/>
                    <a:pt x="180022" y="536608"/>
                    <a:pt x="107501" y="515553"/>
                  </a:cubicBezTo>
                  <a:cubicBezTo>
                    <a:pt x="74749" y="508535"/>
                    <a:pt x="37319" y="452389"/>
                    <a:pt x="72410" y="370510"/>
                  </a:cubicBezTo>
                  <a:cubicBezTo>
                    <a:pt x="86446" y="337759"/>
                    <a:pt x="112180" y="255880"/>
                    <a:pt x="116859" y="232486"/>
                  </a:cubicBezTo>
                  <a:cubicBezTo>
                    <a:pt x="133234" y="178680"/>
                    <a:pt x="133234" y="124873"/>
                    <a:pt x="126216" y="61710"/>
                  </a:cubicBezTo>
                  <a:cubicBezTo>
                    <a:pt x="119198" y="61710"/>
                    <a:pt x="112180" y="64050"/>
                    <a:pt x="105162" y="64050"/>
                  </a:cubicBezTo>
                  <a:cubicBezTo>
                    <a:pt x="119198" y="122535"/>
                    <a:pt x="112180" y="183358"/>
                    <a:pt x="105162" y="225468"/>
                  </a:cubicBezTo>
                  <a:lnTo>
                    <a:pt x="105162" y="225468"/>
                  </a:lnTo>
                  <a:cubicBezTo>
                    <a:pt x="105162" y="225468"/>
                    <a:pt x="105162" y="225468"/>
                    <a:pt x="105162" y="225468"/>
                  </a:cubicBezTo>
                  <a:cubicBezTo>
                    <a:pt x="91125" y="274595"/>
                    <a:pt x="74749" y="326062"/>
                    <a:pt x="56034" y="372850"/>
                  </a:cubicBezTo>
                  <a:cubicBezTo>
                    <a:pt x="27961" y="443032"/>
                    <a:pt x="46677" y="503856"/>
                    <a:pt x="98143" y="531929"/>
                  </a:cubicBezTo>
                  <a:lnTo>
                    <a:pt x="98143" y="531929"/>
                  </a:lnTo>
                  <a:cubicBezTo>
                    <a:pt x="123877" y="541287"/>
                    <a:pt x="149610" y="543626"/>
                    <a:pt x="177683" y="543626"/>
                  </a:cubicBezTo>
                  <a:cubicBezTo>
                    <a:pt x="240847" y="550644"/>
                    <a:pt x="294653" y="548305"/>
                    <a:pt x="353138" y="543626"/>
                  </a:cubicBezTo>
                  <a:cubicBezTo>
                    <a:pt x="435017" y="534268"/>
                    <a:pt x="453732" y="517893"/>
                    <a:pt x="453732" y="440692"/>
                  </a:cubicBezTo>
                  <a:cubicBezTo>
                    <a:pt x="451393" y="417298"/>
                    <a:pt x="446714" y="389226"/>
                    <a:pt x="439696" y="361153"/>
                  </a:cubicBezTo>
                  <a:close/>
                </a:path>
              </a:pathLst>
            </a:custGeom>
            <a:solidFill>
              <a:srgbClr val="5D5A5A"/>
            </a:solidFill>
            <a:ln w="23341" cap="flat">
              <a:noFill/>
              <a:prstDash val="solid"/>
              <a:miter/>
            </a:ln>
          </p:spPr>
          <p:txBody>
            <a:bodyPr rtlCol="0" anchor="ctr"/>
            <a:lstStyle/>
            <a:p>
              <a:endParaRPr lang="en-US"/>
            </a:p>
          </p:txBody>
        </p:sp>
        <p:sp>
          <p:nvSpPr>
            <p:cNvPr id="11" name="Freeform: Shape 10">
              <a:extLst>
                <a:ext uri="{FF2B5EF4-FFF2-40B4-BE49-F238E27FC236}">
                  <a16:creationId xmlns="" xmlns:a16="http://schemas.microsoft.com/office/drawing/2014/main" id="{FF4A134F-9F05-4D10-8F90-D5BBBDC78A1A}"/>
                </a:ext>
              </a:extLst>
            </p:cNvPr>
            <p:cNvSpPr/>
            <p:nvPr/>
          </p:nvSpPr>
          <p:spPr>
            <a:xfrm>
              <a:off x="988313" y="705022"/>
              <a:ext cx="1914616" cy="1929923"/>
            </a:xfrm>
            <a:custGeom>
              <a:avLst/>
              <a:gdLst>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15007 w 1914616"/>
                <a:gd name="connsiteY14" fmla="*/ 1529154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914616" h="1929923">
                  <a:moveTo>
                    <a:pt x="1895064" y="1476543"/>
                  </a:moveTo>
                  <a:lnTo>
                    <a:pt x="1912499" y="1486317"/>
                  </a:lnTo>
                  <a:cubicBezTo>
                    <a:pt x="1920952" y="1503222"/>
                    <a:pt x="1901932" y="1507449"/>
                    <a:pt x="1893480" y="1518016"/>
                  </a:cubicBezTo>
                  <a:cubicBezTo>
                    <a:pt x="1802609" y="1613112"/>
                    <a:pt x="1696946" y="1691303"/>
                    <a:pt x="1597623" y="1777947"/>
                  </a:cubicBezTo>
                  <a:cubicBezTo>
                    <a:pt x="1542678" y="1826552"/>
                    <a:pt x="1479280" y="1864591"/>
                    <a:pt x="1415882" y="1902629"/>
                  </a:cubicBezTo>
                  <a:cubicBezTo>
                    <a:pt x="1335579" y="1921649"/>
                    <a:pt x="1318673" y="1911083"/>
                    <a:pt x="1299653" y="1832892"/>
                  </a:cubicBezTo>
                  <a:cubicBezTo>
                    <a:pt x="1270068" y="1710323"/>
                    <a:pt x="1322899" y="1638472"/>
                    <a:pt x="1453921" y="1627905"/>
                  </a:cubicBezTo>
                  <a:cubicBezTo>
                    <a:pt x="1464487" y="1627905"/>
                    <a:pt x="1475054" y="1627905"/>
                    <a:pt x="1481394" y="1617339"/>
                  </a:cubicBezTo>
                  <a:cubicBezTo>
                    <a:pt x="1485620" y="1608886"/>
                    <a:pt x="1479280" y="1604660"/>
                    <a:pt x="1472941" y="1598319"/>
                  </a:cubicBezTo>
                  <a:cubicBezTo>
                    <a:pt x="1462374" y="1585640"/>
                    <a:pt x="1432788" y="1583527"/>
                    <a:pt x="1441242" y="1564507"/>
                  </a:cubicBezTo>
                  <a:cubicBezTo>
                    <a:pt x="1451808" y="1543375"/>
                    <a:pt x="1477167" y="1556054"/>
                    <a:pt x="1496186" y="1560281"/>
                  </a:cubicBezTo>
                  <a:cubicBezTo>
                    <a:pt x="1515206" y="1568734"/>
                    <a:pt x="1536338" y="1570847"/>
                    <a:pt x="1553244" y="1583527"/>
                  </a:cubicBezTo>
                  <a:cubicBezTo>
                    <a:pt x="1563811" y="1566620"/>
                    <a:pt x="1536338" y="1556054"/>
                    <a:pt x="1553244" y="1541262"/>
                  </a:cubicBezTo>
                  <a:cubicBezTo>
                    <a:pt x="1572264" y="1520129"/>
                    <a:pt x="1589170" y="1526469"/>
                    <a:pt x="1606076" y="1541262"/>
                  </a:cubicBezTo>
                  <a:cubicBezTo>
                    <a:pt x="1642001" y="1589867"/>
                    <a:pt x="1618736" y="1597569"/>
                    <a:pt x="1715007" y="1529154"/>
                  </a:cubicBezTo>
                  <a:cubicBezTo>
                    <a:pt x="1743824" y="1568556"/>
                    <a:pt x="1732092" y="1565690"/>
                    <a:pt x="1800299" y="1520899"/>
                  </a:cubicBezTo>
                  <a:cubicBezTo>
                    <a:pt x="1808751" y="1533578"/>
                    <a:pt x="1855440" y="1494770"/>
                    <a:pt x="1874460" y="1477864"/>
                  </a:cubicBezTo>
                  <a:cubicBezTo>
                    <a:pt x="1880800" y="1479977"/>
                    <a:pt x="1888196" y="1477335"/>
                    <a:pt x="1895064" y="1476543"/>
                  </a:cubicBezTo>
                  <a:close/>
                  <a:moveTo>
                    <a:pt x="1244180" y="1396504"/>
                  </a:moveTo>
                  <a:cubicBezTo>
                    <a:pt x="1304408" y="1400202"/>
                    <a:pt x="1363051" y="1412353"/>
                    <a:pt x="1430676" y="1431372"/>
                  </a:cubicBezTo>
                  <a:cubicBezTo>
                    <a:pt x="1437015" y="1433485"/>
                    <a:pt x="1443355" y="1433485"/>
                    <a:pt x="1443355" y="1441939"/>
                  </a:cubicBezTo>
                  <a:cubicBezTo>
                    <a:pt x="1445468" y="1452505"/>
                    <a:pt x="1437015" y="1454618"/>
                    <a:pt x="1428562" y="1456732"/>
                  </a:cubicBezTo>
                  <a:cubicBezTo>
                    <a:pt x="1407429" y="1465184"/>
                    <a:pt x="1388411" y="1473638"/>
                    <a:pt x="1363051" y="1463072"/>
                  </a:cubicBezTo>
                  <a:cubicBezTo>
                    <a:pt x="1339805" y="1452505"/>
                    <a:pt x="1312333" y="1454618"/>
                    <a:pt x="1286973" y="1450392"/>
                  </a:cubicBezTo>
                  <a:cubicBezTo>
                    <a:pt x="1261615" y="1439826"/>
                    <a:pt x="1227802" y="1437712"/>
                    <a:pt x="1198217" y="1446166"/>
                  </a:cubicBezTo>
                  <a:cubicBezTo>
                    <a:pt x="1227802" y="1450392"/>
                    <a:pt x="1267955" y="1454618"/>
                    <a:pt x="1286973" y="1467298"/>
                  </a:cubicBezTo>
                  <a:cubicBezTo>
                    <a:pt x="1289087" y="1509563"/>
                    <a:pt x="1257388" y="1492658"/>
                    <a:pt x="1240482" y="1496883"/>
                  </a:cubicBezTo>
                  <a:cubicBezTo>
                    <a:pt x="1213009" y="1490544"/>
                    <a:pt x="1170744" y="1482091"/>
                    <a:pt x="1147498" y="1486317"/>
                  </a:cubicBezTo>
                  <a:cubicBezTo>
                    <a:pt x="1134819" y="1490544"/>
                    <a:pt x="1115800" y="1492658"/>
                    <a:pt x="1109460" y="1494770"/>
                  </a:cubicBezTo>
                  <a:cubicBezTo>
                    <a:pt x="1115800" y="1496883"/>
                    <a:pt x="1132705" y="1498997"/>
                    <a:pt x="1147498" y="1496883"/>
                  </a:cubicBezTo>
                  <a:cubicBezTo>
                    <a:pt x="1181310" y="1492658"/>
                    <a:pt x="1202443" y="1494770"/>
                    <a:pt x="1210896" y="1513790"/>
                  </a:cubicBezTo>
                  <a:cubicBezTo>
                    <a:pt x="1166518" y="1530696"/>
                    <a:pt x="1115800" y="1524356"/>
                    <a:pt x="1073535" y="1551829"/>
                  </a:cubicBezTo>
                  <a:cubicBezTo>
                    <a:pt x="1014363" y="1562395"/>
                    <a:pt x="957305" y="1572961"/>
                    <a:pt x="898134" y="1581414"/>
                  </a:cubicBezTo>
                  <a:cubicBezTo>
                    <a:pt x="881228" y="1583528"/>
                    <a:pt x="870662" y="1591980"/>
                    <a:pt x="862209" y="1606773"/>
                  </a:cubicBezTo>
                  <a:cubicBezTo>
                    <a:pt x="857982" y="1613113"/>
                    <a:pt x="832624" y="1625793"/>
                    <a:pt x="813604" y="1638472"/>
                  </a:cubicBezTo>
                  <a:lnTo>
                    <a:pt x="678355" y="1720889"/>
                  </a:lnTo>
                  <a:cubicBezTo>
                    <a:pt x="572693" y="1788513"/>
                    <a:pt x="467030" y="1839232"/>
                    <a:pt x="342348" y="1870931"/>
                  </a:cubicBezTo>
                  <a:cubicBezTo>
                    <a:pt x="333894" y="1873043"/>
                    <a:pt x="228231" y="1887837"/>
                    <a:pt x="156381" y="1917423"/>
                  </a:cubicBezTo>
                  <a:cubicBezTo>
                    <a:pt x="118343" y="1934328"/>
                    <a:pt x="84530" y="1936441"/>
                    <a:pt x="57058" y="1908969"/>
                  </a:cubicBezTo>
                  <a:cubicBezTo>
                    <a:pt x="29586" y="1879384"/>
                    <a:pt x="14793" y="1851911"/>
                    <a:pt x="0" y="1809646"/>
                  </a:cubicBezTo>
                  <a:cubicBezTo>
                    <a:pt x="69738" y="1750475"/>
                    <a:pt x="57058" y="1731456"/>
                    <a:pt x="112003" y="1691303"/>
                  </a:cubicBezTo>
                  <a:cubicBezTo>
                    <a:pt x="293743" y="1579301"/>
                    <a:pt x="369820" y="1600433"/>
                    <a:pt x="416312" y="1598320"/>
                  </a:cubicBezTo>
                  <a:cubicBezTo>
                    <a:pt x="469143" y="1591980"/>
                    <a:pt x="530428" y="1591980"/>
                    <a:pt x="608618" y="1566621"/>
                  </a:cubicBezTo>
                  <a:cubicBezTo>
                    <a:pt x="712168" y="1534922"/>
                    <a:pt x="762885" y="1532809"/>
                    <a:pt x="836849" y="1511676"/>
                  </a:cubicBezTo>
                  <a:cubicBezTo>
                    <a:pt x="934060" y="1486317"/>
                    <a:pt x="982665" y="1439826"/>
                    <a:pt x="1048175" y="1412353"/>
                  </a:cubicBezTo>
                  <a:cubicBezTo>
                    <a:pt x="1122139" y="1397560"/>
                    <a:pt x="1183952" y="1392805"/>
                    <a:pt x="1244180" y="1396504"/>
                  </a:cubicBezTo>
                  <a:close/>
                  <a:moveTo>
                    <a:pt x="946179" y="991"/>
                  </a:moveTo>
                  <a:cubicBezTo>
                    <a:pt x="959024" y="3105"/>
                    <a:pt x="971571" y="8652"/>
                    <a:pt x="982666" y="18162"/>
                  </a:cubicBezTo>
                  <a:cubicBezTo>
                    <a:pt x="1031271" y="51974"/>
                    <a:pt x="1096782" y="60427"/>
                    <a:pt x="1151726" y="70993"/>
                  </a:cubicBezTo>
                  <a:cubicBezTo>
                    <a:pt x="1153840" y="90013"/>
                    <a:pt x="1155953" y="98466"/>
                    <a:pt x="1155953" y="111145"/>
                  </a:cubicBezTo>
                  <a:lnTo>
                    <a:pt x="1155953" y="208355"/>
                  </a:lnTo>
                  <a:cubicBezTo>
                    <a:pt x="1122141" y="261186"/>
                    <a:pt x="1115801" y="307678"/>
                    <a:pt x="1117914" y="373189"/>
                  </a:cubicBezTo>
                  <a:cubicBezTo>
                    <a:pt x="1120027" y="417568"/>
                    <a:pt x="1098895" y="459833"/>
                    <a:pt x="1067196" y="493645"/>
                  </a:cubicBezTo>
                  <a:cubicBezTo>
                    <a:pt x="1048177" y="514777"/>
                    <a:pt x="1033384" y="529570"/>
                    <a:pt x="1016478" y="563382"/>
                  </a:cubicBezTo>
                  <a:cubicBezTo>
                    <a:pt x="1005912" y="586628"/>
                    <a:pt x="999572" y="605647"/>
                    <a:pt x="989006" y="624667"/>
                  </a:cubicBezTo>
                  <a:cubicBezTo>
                    <a:pt x="983723" y="638403"/>
                    <a:pt x="975269" y="644743"/>
                    <a:pt x="965495" y="646328"/>
                  </a:cubicBezTo>
                  <a:lnTo>
                    <a:pt x="959415" y="645000"/>
                  </a:lnTo>
                  <a:lnTo>
                    <a:pt x="880948" y="615551"/>
                  </a:lnTo>
                  <a:lnTo>
                    <a:pt x="856567" y="604576"/>
                  </a:lnTo>
                  <a:lnTo>
                    <a:pt x="773453" y="559156"/>
                  </a:lnTo>
                  <a:cubicBezTo>
                    <a:pt x="792472" y="576062"/>
                    <a:pt x="818360" y="588213"/>
                    <a:pt x="846625" y="600101"/>
                  </a:cubicBezTo>
                  <a:lnTo>
                    <a:pt x="856567" y="604576"/>
                  </a:lnTo>
                  <a:lnTo>
                    <a:pt x="867229" y="610403"/>
                  </a:lnTo>
                  <a:lnTo>
                    <a:pt x="880948" y="615551"/>
                  </a:lnTo>
                  <a:lnTo>
                    <a:pt x="934060" y="639460"/>
                  </a:lnTo>
                  <a:lnTo>
                    <a:pt x="959415" y="645000"/>
                  </a:lnTo>
                  <a:lnTo>
                    <a:pt x="978439" y="652139"/>
                  </a:lnTo>
                  <a:cubicBezTo>
                    <a:pt x="982666" y="654253"/>
                    <a:pt x="984779" y="658479"/>
                    <a:pt x="984779" y="662705"/>
                  </a:cubicBezTo>
                  <a:cubicBezTo>
                    <a:pt x="1001685" y="751463"/>
                    <a:pt x="965759" y="831766"/>
                    <a:pt x="955193" y="918410"/>
                  </a:cubicBezTo>
                  <a:cubicBezTo>
                    <a:pt x="953080" y="943769"/>
                    <a:pt x="944627" y="969128"/>
                    <a:pt x="938287" y="994487"/>
                  </a:cubicBezTo>
                  <a:cubicBezTo>
                    <a:pt x="925608" y="1002941"/>
                    <a:pt x="944627" y="1026186"/>
                    <a:pt x="921381" y="1030413"/>
                  </a:cubicBezTo>
                  <a:cubicBezTo>
                    <a:pt x="879116" y="943769"/>
                    <a:pt x="813605" y="871918"/>
                    <a:pt x="754433" y="797954"/>
                  </a:cubicBezTo>
                  <a:cubicBezTo>
                    <a:pt x="729075" y="768368"/>
                    <a:pt x="688922" y="749350"/>
                    <a:pt x="655111" y="728217"/>
                  </a:cubicBezTo>
                  <a:cubicBezTo>
                    <a:pt x="574806" y="677498"/>
                    <a:pt x="547334" y="595081"/>
                    <a:pt x="579033" y="508438"/>
                  </a:cubicBezTo>
                  <a:cubicBezTo>
                    <a:pt x="602279" y="451380"/>
                    <a:pt x="605945" y="374057"/>
                    <a:pt x="616511" y="312772"/>
                  </a:cubicBezTo>
                  <a:cubicBezTo>
                    <a:pt x="641870" y="325451"/>
                    <a:pt x="669903" y="366849"/>
                    <a:pt x="699489" y="333037"/>
                  </a:cubicBezTo>
                  <a:cubicBezTo>
                    <a:pt x="640318" y="333037"/>
                    <a:pt x="629751" y="320357"/>
                    <a:pt x="614958" y="265413"/>
                  </a:cubicBezTo>
                  <a:cubicBezTo>
                    <a:pt x="608619" y="242168"/>
                    <a:pt x="591712" y="225188"/>
                    <a:pt x="585372" y="197789"/>
                  </a:cubicBezTo>
                  <a:cubicBezTo>
                    <a:pt x="579033" y="170389"/>
                    <a:pt x="553673" y="130598"/>
                    <a:pt x="576920" y="101013"/>
                  </a:cubicBezTo>
                  <a:cubicBezTo>
                    <a:pt x="644544" y="98899"/>
                    <a:pt x="705828" y="136505"/>
                    <a:pt x="710055" y="229487"/>
                  </a:cubicBezTo>
                  <a:cubicBezTo>
                    <a:pt x="739641" y="212582"/>
                    <a:pt x="739641" y="185109"/>
                    <a:pt x="737527" y="157637"/>
                  </a:cubicBezTo>
                  <a:cubicBezTo>
                    <a:pt x="735414" y="128051"/>
                    <a:pt x="741754" y="109032"/>
                    <a:pt x="777680" y="115372"/>
                  </a:cubicBezTo>
                  <a:cubicBezTo>
                    <a:pt x="822058" y="123824"/>
                    <a:pt x="841077" y="96352"/>
                    <a:pt x="853757" y="60427"/>
                  </a:cubicBezTo>
                  <a:cubicBezTo>
                    <a:pt x="866436" y="19218"/>
                    <a:pt x="907645" y="-5348"/>
                    <a:pt x="946179" y="991"/>
                  </a:cubicBezTo>
                  <a:close/>
                </a:path>
              </a:pathLst>
            </a:custGeom>
            <a:solidFill>
              <a:srgbClr val="FECBA3"/>
            </a:solidFill>
            <a:ln w="9525" cap="flat">
              <a:noFill/>
              <a:prstDash val="solid"/>
              <a:miter/>
            </a:ln>
          </p:spPr>
          <p:txBody>
            <a:bodyPr rtlCol="0" anchor="ctr"/>
            <a:lstStyle/>
            <a:p>
              <a:endParaRPr lang="en-US"/>
            </a:p>
          </p:txBody>
        </p:sp>
        <p:grpSp>
          <p:nvGrpSpPr>
            <p:cNvPr id="12" name="Group 11">
              <a:extLst>
                <a:ext uri="{FF2B5EF4-FFF2-40B4-BE49-F238E27FC236}">
                  <a16:creationId xmlns="" xmlns:a16="http://schemas.microsoft.com/office/drawing/2014/main" id="{E5F9C0EC-A17E-433A-8DA0-F9E36EE2B618}"/>
                </a:ext>
              </a:extLst>
            </p:cNvPr>
            <p:cNvGrpSpPr/>
            <p:nvPr/>
          </p:nvGrpSpPr>
          <p:grpSpPr>
            <a:xfrm>
              <a:off x="1314164" y="2864343"/>
              <a:ext cx="1013391" cy="285088"/>
              <a:chOff x="8963351" y="2835327"/>
              <a:chExt cx="1121835" cy="315595"/>
            </a:xfrm>
          </p:grpSpPr>
          <p:sp>
            <p:nvSpPr>
              <p:cNvPr id="16" name="Freeform: Shape 15">
                <a:extLst>
                  <a:ext uri="{FF2B5EF4-FFF2-40B4-BE49-F238E27FC236}">
                    <a16:creationId xmlns="" xmlns:a16="http://schemas.microsoft.com/office/drawing/2014/main" id="{C2A4C65E-0C75-4DB0-82EF-744D0558FF37}"/>
                  </a:ext>
                </a:extLst>
              </p:cNvPr>
              <p:cNvSpPr/>
              <p:nvPr/>
            </p:nvSpPr>
            <p:spPr>
              <a:xfrm>
                <a:off x="9991610" y="2901191"/>
                <a:ext cx="93576" cy="163758"/>
              </a:xfrm>
              <a:custGeom>
                <a:avLst/>
                <a:gdLst>
                  <a:gd name="connsiteX0" fmla="*/ 66128 w 93575"/>
                  <a:gd name="connsiteY0" fmla="*/ 106158 h 163757"/>
                  <a:gd name="connsiteX1" fmla="*/ 45074 w 93575"/>
                  <a:gd name="connsiteY1" fmla="*/ 108498 h 163757"/>
                  <a:gd name="connsiteX2" fmla="*/ 45074 w 93575"/>
                  <a:gd name="connsiteY2" fmla="*/ 42994 h 163757"/>
                  <a:gd name="connsiteX3" fmla="*/ 66128 w 93575"/>
                  <a:gd name="connsiteY3" fmla="*/ 87443 h 163757"/>
                  <a:gd name="connsiteX4" fmla="*/ 66128 w 93575"/>
                  <a:gd name="connsiteY4" fmla="*/ 106158 h 163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5" h="163757">
                    <a:moveTo>
                      <a:pt x="66128" y="106158"/>
                    </a:moveTo>
                    <a:cubicBezTo>
                      <a:pt x="59110" y="110837"/>
                      <a:pt x="52092" y="141249"/>
                      <a:pt x="45074" y="108498"/>
                    </a:cubicBezTo>
                    <a:cubicBezTo>
                      <a:pt x="40395" y="89782"/>
                      <a:pt x="45074" y="68728"/>
                      <a:pt x="45074" y="42994"/>
                    </a:cubicBezTo>
                    <a:cubicBezTo>
                      <a:pt x="63789" y="57031"/>
                      <a:pt x="49753" y="80425"/>
                      <a:pt x="66128" y="87443"/>
                    </a:cubicBezTo>
                    <a:cubicBezTo>
                      <a:pt x="66128" y="94461"/>
                      <a:pt x="66128" y="101479"/>
                      <a:pt x="66128" y="106158"/>
                    </a:cubicBezTo>
                    <a:close/>
                  </a:path>
                </a:pathLst>
              </a:custGeom>
              <a:solidFill>
                <a:srgbClr val="050505"/>
              </a:solidFill>
              <a:ln w="23341" cap="flat">
                <a:noFill/>
                <a:prstDash val="solid"/>
                <a:miter/>
              </a:ln>
            </p:spPr>
            <p:txBody>
              <a:bodyPr rtlCol="0" anchor="ctr"/>
              <a:lstStyle/>
              <a:p>
                <a:endParaRPr lang="en-US"/>
              </a:p>
            </p:txBody>
          </p:sp>
          <p:sp>
            <p:nvSpPr>
              <p:cNvPr id="17" name="Freeform: Shape 16">
                <a:extLst>
                  <a:ext uri="{FF2B5EF4-FFF2-40B4-BE49-F238E27FC236}">
                    <a16:creationId xmlns="" xmlns:a16="http://schemas.microsoft.com/office/drawing/2014/main" id="{8AB7B3CA-67A1-4869-BE7B-1BEA69037B5E}"/>
                  </a:ext>
                </a:extLst>
              </p:cNvPr>
              <p:cNvSpPr/>
              <p:nvPr/>
            </p:nvSpPr>
            <p:spPr>
              <a:xfrm>
                <a:off x="9071658" y="2854204"/>
                <a:ext cx="444486" cy="257334"/>
              </a:xfrm>
              <a:custGeom>
                <a:avLst/>
                <a:gdLst>
                  <a:gd name="connsiteX0" fmla="*/ 422284 w 444485"/>
                  <a:gd name="connsiteY0" fmla="*/ 183557 h 257333"/>
                  <a:gd name="connsiteX1" fmla="*/ 375496 w 444485"/>
                  <a:gd name="connsiteY1" fmla="*/ 223327 h 257333"/>
                  <a:gd name="connsiteX2" fmla="*/ 66696 w 444485"/>
                  <a:gd name="connsiteY2" fmla="*/ 150805 h 257333"/>
                  <a:gd name="connsiteX3" fmla="*/ 45641 w 444485"/>
                  <a:gd name="connsiteY3" fmla="*/ 94660 h 257333"/>
                  <a:gd name="connsiteX4" fmla="*/ 104126 w 444485"/>
                  <a:gd name="connsiteY4" fmla="*/ 47872 h 257333"/>
                  <a:gd name="connsiteX5" fmla="*/ 377836 w 444485"/>
                  <a:gd name="connsiteY5" fmla="*/ 120393 h 257333"/>
                  <a:gd name="connsiteX6" fmla="*/ 422284 w 444485"/>
                  <a:gd name="connsiteY6" fmla="*/ 183557 h 257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85" h="257333">
                    <a:moveTo>
                      <a:pt x="422284" y="183557"/>
                    </a:moveTo>
                    <a:cubicBezTo>
                      <a:pt x="429303" y="223327"/>
                      <a:pt x="408248" y="232684"/>
                      <a:pt x="375496" y="223327"/>
                    </a:cubicBezTo>
                    <a:cubicBezTo>
                      <a:pt x="272563" y="199933"/>
                      <a:pt x="169629" y="174199"/>
                      <a:pt x="66696" y="150805"/>
                    </a:cubicBezTo>
                    <a:cubicBezTo>
                      <a:pt x="29265" y="141448"/>
                      <a:pt x="47981" y="115714"/>
                      <a:pt x="45641" y="94660"/>
                    </a:cubicBezTo>
                    <a:cubicBezTo>
                      <a:pt x="38623" y="43193"/>
                      <a:pt x="54999" y="36175"/>
                      <a:pt x="104126" y="47872"/>
                    </a:cubicBezTo>
                    <a:cubicBezTo>
                      <a:pt x="197702" y="66587"/>
                      <a:pt x="286599" y="94660"/>
                      <a:pt x="377836" y="120393"/>
                    </a:cubicBezTo>
                    <a:cubicBezTo>
                      <a:pt x="415266" y="132090"/>
                      <a:pt x="431642" y="146127"/>
                      <a:pt x="422284" y="183557"/>
                    </a:cubicBezTo>
                    <a:close/>
                  </a:path>
                </a:pathLst>
              </a:custGeom>
              <a:solidFill>
                <a:srgbClr val="000000"/>
              </a:solidFill>
              <a:ln w="23341" cap="flat">
                <a:noFill/>
                <a:prstDash val="solid"/>
                <a:miter/>
              </a:ln>
            </p:spPr>
            <p:txBody>
              <a:bodyPr rtlCol="0" anchor="ctr"/>
              <a:lstStyle/>
              <a:p>
                <a:endParaRPr lang="en-US"/>
              </a:p>
            </p:txBody>
          </p:sp>
          <p:sp>
            <p:nvSpPr>
              <p:cNvPr id="18" name="Freeform: Shape 17">
                <a:extLst>
                  <a:ext uri="{FF2B5EF4-FFF2-40B4-BE49-F238E27FC236}">
                    <a16:creationId xmlns="" xmlns:a16="http://schemas.microsoft.com/office/drawing/2014/main" id="{4D98CE6B-6D12-45B9-A830-4F286947E6BE}"/>
                  </a:ext>
                </a:extLst>
              </p:cNvPr>
              <p:cNvSpPr/>
              <p:nvPr/>
            </p:nvSpPr>
            <p:spPr>
              <a:xfrm>
                <a:off x="9480134" y="2950191"/>
                <a:ext cx="257334" cy="187152"/>
              </a:xfrm>
              <a:custGeom>
                <a:avLst/>
                <a:gdLst>
                  <a:gd name="connsiteX0" fmla="*/ 229034 w 257333"/>
                  <a:gd name="connsiteY0" fmla="*/ 80552 h 187151"/>
                  <a:gd name="connsiteX1" fmla="*/ 219676 w 257333"/>
                  <a:gd name="connsiteY1" fmla="*/ 122661 h 187151"/>
                  <a:gd name="connsiteX2" fmla="*/ 189264 w 257333"/>
                  <a:gd name="connsiteY2" fmla="*/ 153074 h 187151"/>
                  <a:gd name="connsiteX3" fmla="*/ 67615 w 257333"/>
                  <a:gd name="connsiteY3" fmla="*/ 141377 h 187151"/>
                  <a:gd name="connsiteX4" fmla="*/ 46561 w 257333"/>
                  <a:gd name="connsiteY4" fmla="*/ 89910 h 187151"/>
                  <a:gd name="connsiteX5" fmla="*/ 69955 w 257333"/>
                  <a:gd name="connsiteY5" fmla="*/ 43122 h 187151"/>
                  <a:gd name="connsiteX6" fmla="*/ 224355 w 257333"/>
                  <a:gd name="connsiteY6" fmla="*/ 66516 h 187151"/>
                  <a:gd name="connsiteX7" fmla="*/ 229034 w 257333"/>
                  <a:gd name="connsiteY7" fmla="*/ 80552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333" h="187151">
                    <a:moveTo>
                      <a:pt x="229034" y="80552"/>
                    </a:moveTo>
                    <a:cubicBezTo>
                      <a:pt x="214997" y="92249"/>
                      <a:pt x="219676" y="108625"/>
                      <a:pt x="219676" y="122661"/>
                    </a:cubicBezTo>
                    <a:cubicBezTo>
                      <a:pt x="222016" y="143716"/>
                      <a:pt x="212658" y="155413"/>
                      <a:pt x="189264" y="153074"/>
                    </a:cubicBezTo>
                    <a:cubicBezTo>
                      <a:pt x="149494" y="148395"/>
                      <a:pt x="107385" y="146055"/>
                      <a:pt x="67615" y="141377"/>
                    </a:cubicBezTo>
                    <a:cubicBezTo>
                      <a:pt x="30185" y="136698"/>
                      <a:pt x="46561" y="108625"/>
                      <a:pt x="46561" y="89910"/>
                    </a:cubicBezTo>
                    <a:cubicBezTo>
                      <a:pt x="44221" y="71195"/>
                      <a:pt x="41882" y="40782"/>
                      <a:pt x="69955" y="43122"/>
                    </a:cubicBezTo>
                    <a:cubicBezTo>
                      <a:pt x="121421" y="47801"/>
                      <a:pt x="172888" y="57158"/>
                      <a:pt x="224355" y="66516"/>
                    </a:cubicBezTo>
                    <a:cubicBezTo>
                      <a:pt x="229034" y="66516"/>
                      <a:pt x="229034" y="75873"/>
                      <a:pt x="229034" y="80552"/>
                    </a:cubicBezTo>
                    <a:close/>
                  </a:path>
                </a:pathLst>
              </a:custGeom>
              <a:solidFill>
                <a:srgbClr val="020202"/>
              </a:solidFill>
              <a:ln w="23341" cap="flat">
                <a:noFill/>
                <a:prstDash val="solid"/>
                <a:miter/>
              </a:ln>
            </p:spPr>
            <p:txBody>
              <a:bodyPr rtlCol="0" anchor="ctr"/>
              <a:lstStyle/>
              <a:p>
                <a:endParaRPr lang="en-US"/>
              </a:p>
            </p:txBody>
          </p:sp>
          <p:sp>
            <p:nvSpPr>
              <p:cNvPr id="19" name="Freeform: Shape 18">
                <a:extLst>
                  <a:ext uri="{FF2B5EF4-FFF2-40B4-BE49-F238E27FC236}">
                    <a16:creationId xmlns="" xmlns:a16="http://schemas.microsoft.com/office/drawing/2014/main" id="{A65AE8CE-85F5-4CEF-80A8-3599D73F25D1}"/>
                  </a:ext>
                </a:extLst>
              </p:cNvPr>
              <p:cNvSpPr/>
              <p:nvPr/>
            </p:nvSpPr>
            <p:spPr>
              <a:xfrm>
                <a:off x="9682317" y="2963770"/>
                <a:ext cx="280728" cy="187152"/>
              </a:xfrm>
              <a:custGeom>
                <a:avLst/>
                <a:gdLst>
                  <a:gd name="connsiteX0" fmla="*/ 239736 w 280727"/>
                  <a:gd name="connsiteY0" fmla="*/ 57616 h 187151"/>
                  <a:gd name="connsiteX1" fmla="*/ 237397 w 280727"/>
                  <a:gd name="connsiteY1" fmla="*/ 104404 h 187151"/>
                  <a:gd name="connsiteX2" fmla="*/ 211663 w 280727"/>
                  <a:gd name="connsiteY2" fmla="*/ 141834 h 187151"/>
                  <a:gd name="connsiteX3" fmla="*/ 80657 w 280727"/>
                  <a:gd name="connsiteY3" fmla="*/ 151192 h 187151"/>
                  <a:gd name="connsiteX4" fmla="*/ 47906 w 280727"/>
                  <a:gd name="connsiteY4" fmla="*/ 99725 h 187151"/>
                  <a:gd name="connsiteX5" fmla="*/ 66621 w 280727"/>
                  <a:gd name="connsiteY5" fmla="*/ 45919 h 187151"/>
                  <a:gd name="connsiteX6" fmla="*/ 235057 w 280727"/>
                  <a:gd name="connsiteY6" fmla="*/ 43579 h 187151"/>
                  <a:gd name="connsiteX7" fmla="*/ 239736 w 280727"/>
                  <a:gd name="connsiteY7" fmla="*/ 57616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0727" h="187151">
                    <a:moveTo>
                      <a:pt x="239736" y="57616"/>
                    </a:moveTo>
                    <a:cubicBezTo>
                      <a:pt x="225700" y="71652"/>
                      <a:pt x="235057" y="88028"/>
                      <a:pt x="237397" y="104404"/>
                    </a:cubicBezTo>
                    <a:cubicBezTo>
                      <a:pt x="244415" y="127798"/>
                      <a:pt x="235057" y="139495"/>
                      <a:pt x="211663" y="141834"/>
                    </a:cubicBezTo>
                    <a:cubicBezTo>
                      <a:pt x="167215" y="144173"/>
                      <a:pt x="125106" y="148852"/>
                      <a:pt x="80657" y="151192"/>
                    </a:cubicBezTo>
                    <a:cubicBezTo>
                      <a:pt x="40887" y="153531"/>
                      <a:pt x="52584" y="120779"/>
                      <a:pt x="47906" y="99725"/>
                    </a:cubicBezTo>
                    <a:cubicBezTo>
                      <a:pt x="43227" y="78670"/>
                      <a:pt x="33869" y="48258"/>
                      <a:pt x="66621" y="45919"/>
                    </a:cubicBezTo>
                    <a:cubicBezTo>
                      <a:pt x="122766" y="41240"/>
                      <a:pt x="178912" y="43579"/>
                      <a:pt x="235057" y="43579"/>
                    </a:cubicBezTo>
                    <a:cubicBezTo>
                      <a:pt x="235057" y="43579"/>
                      <a:pt x="237397" y="52937"/>
                      <a:pt x="239736" y="57616"/>
                    </a:cubicBezTo>
                    <a:close/>
                  </a:path>
                </a:pathLst>
              </a:custGeom>
              <a:solidFill>
                <a:srgbClr val="020202"/>
              </a:solidFill>
              <a:ln w="23341" cap="flat">
                <a:noFill/>
                <a:prstDash val="solid"/>
                <a:miter/>
              </a:ln>
            </p:spPr>
            <p:txBody>
              <a:bodyPr rtlCol="0" anchor="ctr"/>
              <a:lstStyle/>
              <a:p>
                <a:endParaRPr lang="en-US"/>
              </a:p>
            </p:txBody>
          </p:sp>
          <p:sp>
            <p:nvSpPr>
              <p:cNvPr id="20" name="Freeform: Shape 19">
                <a:extLst>
                  <a:ext uri="{FF2B5EF4-FFF2-40B4-BE49-F238E27FC236}">
                    <a16:creationId xmlns="" xmlns:a16="http://schemas.microsoft.com/office/drawing/2014/main" id="{4FC040DF-8608-444D-92AC-39F0AE68CB07}"/>
                  </a:ext>
                </a:extLst>
              </p:cNvPr>
              <p:cNvSpPr/>
              <p:nvPr/>
            </p:nvSpPr>
            <p:spPr>
              <a:xfrm>
                <a:off x="8963351" y="2835327"/>
                <a:ext cx="140364" cy="187152"/>
              </a:xfrm>
              <a:custGeom>
                <a:avLst/>
                <a:gdLst>
                  <a:gd name="connsiteX0" fmla="*/ 43997 w 140363"/>
                  <a:gd name="connsiteY0" fmla="*/ 99500 h 187151"/>
                  <a:gd name="connsiteX1" fmla="*/ 76749 w 140363"/>
                  <a:gd name="connsiteY1" fmla="*/ 43355 h 187151"/>
                  <a:gd name="connsiteX2" fmla="*/ 104821 w 140363"/>
                  <a:gd name="connsiteY2" fmla="*/ 113537 h 187151"/>
                  <a:gd name="connsiteX3" fmla="*/ 72070 w 140363"/>
                  <a:gd name="connsiteY3" fmla="*/ 155646 h 187151"/>
                  <a:gd name="connsiteX4" fmla="*/ 43997 w 140363"/>
                  <a:gd name="connsiteY4" fmla="*/ 99500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363" h="187151">
                    <a:moveTo>
                      <a:pt x="43997" y="99500"/>
                    </a:moveTo>
                    <a:cubicBezTo>
                      <a:pt x="53355" y="80785"/>
                      <a:pt x="27621" y="38676"/>
                      <a:pt x="76749" y="43355"/>
                    </a:cubicBezTo>
                    <a:cubicBezTo>
                      <a:pt x="130555" y="48033"/>
                      <a:pt x="100143" y="90143"/>
                      <a:pt x="104821" y="113537"/>
                    </a:cubicBezTo>
                    <a:cubicBezTo>
                      <a:pt x="109500" y="134591"/>
                      <a:pt x="107161" y="157985"/>
                      <a:pt x="72070" y="155646"/>
                    </a:cubicBezTo>
                    <a:cubicBezTo>
                      <a:pt x="27621" y="153306"/>
                      <a:pt x="48676" y="120555"/>
                      <a:pt x="43997" y="99500"/>
                    </a:cubicBezTo>
                    <a:close/>
                  </a:path>
                </a:pathLst>
              </a:custGeom>
              <a:solidFill>
                <a:srgbClr val="000000"/>
              </a:solidFill>
              <a:ln w="23341" cap="flat">
                <a:noFill/>
                <a:prstDash val="solid"/>
                <a:miter/>
              </a:ln>
            </p:spPr>
            <p:txBody>
              <a:bodyPr rtlCol="0" anchor="ctr"/>
              <a:lstStyle/>
              <a:p>
                <a:endParaRPr lang="en-US"/>
              </a:p>
            </p:txBody>
          </p:sp>
          <p:sp>
            <p:nvSpPr>
              <p:cNvPr id="21" name="Freeform: Shape 20">
                <a:extLst>
                  <a:ext uri="{FF2B5EF4-FFF2-40B4-BE49-F238E27FC236}">
                    <a16:creationId xmlns="" xmlns:a16="http://schemas.microsoft.com/office/drawing/2014/main" id="{1389FFD7-DE4F-47D1-9314-82320CDDE13E}"/>
                  </a:ext>
                </a:extLst>
              </p:cNvPr>
              <p:cNvSpPr/>
              <p:nvPr/>
            </p:nvSpPr>
            <p:spPr>
              <a:xfrm>
                <a:off x="9892135" y="2926594"/>
                <a:ext cx="163758" cy="187152"/>
              </a:xfrm>
              <a:custGeom>
                <a:avLst/>
                <a:gdLst>
                  <a:gd name="connsiteX0" fmla="*/ 46294 w 163757"/>
                  <a:gd name="connsiteY0" fmla="*/ 155616 h 187151"/>
                  <a:gd name="connsiteX1" fmla="*/ 43954 w 163757"/>
                  <a:gd name="connsiteY1" fmla="*/ 111167 h 187151"/>
                  <a:gd name="connsiteX2" fmla="*/ 100100 w 163757"/>
                  <a:gd name="connsiteY2" fmla="*/ 45664 h 187151"/>
                  <a:gd name="connsiteX3" fmla="*/ 123494 w 163757"/>
                  <a:gd name="connsiteY3" fmla="*/ 64379 h 187151"/>
                  <a:gd name="connsiteX4" fmla="*/ 46294 w 163757"/>
                  <a:gd name="connsiteY4" fmla="*/ 155616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57" h="187151">
                    <a:moveTo>
                      <a:pt x="46294" y="155616"/>
                    </a:moveTo>
                    <a:cubicBezTo>
                      <a:pt x="46294" y="141579"/>
                      <a:pt x="46294" y="125204"/>
                      <a:pt x="43954" y="111167"/>
                    </a:cubicBezTo>
                    <a:cubicBezTo>
                      <a:pt x="36936" y="66719"/>
                      <a:pt x="69688" y="57361"/>
                      <a:pt x="100100" y="45664"/>
                    </a:cubicBezTo>
                    <a:cubicBezTo>
                      <a:pt x="116476" y="38646"/>
                      <a:pt x="123494" y="45664"/>
                      <a:pt x="123494" y="64379"/>
                    </a:cubicBezTo>
                    <a:cubicBezTo>
                      <a:pt x="121155" y="115846"/>
                      <a:pt x="102439" y="153276"/>
                      <a:pt x="46294" y="155616"/>
                    </a:cubicBezTo>
                    <a:close/>
                  </a:path>
                </a:pathLst>
              </a:custGeom>
              <a:solidFill>
                <a:srgbClr val="020202"/>
              </a:solidFill>
              <a:ln w="23341" cap="flat">
                <a:noFill/>
                <a:prstDash val="solid"/>
                <a:miter/>
              </a:ln>
            </p:spPr>
            <p:txBody>
              <a:bodyPr rtlCol="0" anchor="ctr"/>
              <a:lstStyle/>
              <a:p>
                <a:endParaRPr lang="en-US"/>
              </a:p>
            </p:txBody>
          </p:sp>
        </p:grpSp>
        <p:sp>
          <p:nvSpPr>
            <p:cNvPr id="13" name="Freeform: Shape 12">
              <a:extLst>
                <a:ext uri="{FF2B5EF4-FFF2-40B4-BE49-F238E27FC236}">
                  <a16:creationId xmlns="" xmlns:a16="http://schemas.microsoft.com/office/drawing/2014/main" id="{E972D6D6-3A17-4A2E-AAB1-897CF6022D4F}"/>
                </a:ext>
              </a:extLst>
            </p:cNvPr>
            <p:cNvSpPr/>
            <p:nvPr/>
          </p:nvSpPr>
          <p:spPr>
            <a:xfrm>
              <a:off x="1909694" y="1707401"/>
              <a:ext cx="217666" cy="1291202"/>
            </a:xfrm>
            <a:custGeom>
              <a:avLst/>
              <a:gdLst>
                <a:gd name="connsiteX0" fmla="*/ 200760 w 217666"/>
                <a:gd name="connsiteY0" fmla="*/ 1217238 h 1291202"/>
                <a:gd name="connsiteX1" fmla="*/ 217666 w 217666"/>
                <a:gd name="connsiteY1" fmla="*/ 1232030 h 1291202"/>
                <a:gd name="connsiteX2" fmla="*/ 202873 w 217666"/>
                <a:gd name="connsiteY2" fmla="*/ 1251050 h 1291202"/>
                <a:gd name="connsiteX3" fmla="*/ 183853 w 217666"/>
                <a:gd name="connsiteY3" fmla="*/ 1236257 h 1291202"/>
                <a:gd name="connsiteX4" fmla="*/ 200760 w 217666"/>
                <a:gd name="connsiteY4" fmla="*/ 1217238 h 1291202"/>
                <a:gd name="connsiteX5" fmla="*/ 188082 w 217666"/>
                <a:gd name="connsiteY5" fmla="*/ 929834 h 1291202"/>
                <a:gd name="connsiteX6" fmla="*/ 204988 w 217666"/>
                <a:gd name="connsiteY6" fmla="*/ 950967 h 1291202"/>
                <a:gd name="connsiteX7" fmla="*/ 181742 w 217666"/>
                <a:gd name="connsiteY7" fmla="*/ 969987 h 1291202"/>
                <a:gd name="connsiteX8" fmla="*/ 166949 w 217666"/>
                <a:gd name="connsiteY8" fmla="*/ 946740 h 1291202"/>
                <a:gd name="connsiteX9" fmla="*/ 188082 w 217666"/>
                <a:gd name="connsiteY9" fmla="*/ 929834 h 1291202"/>
                <a:gd name="connsiteX10" fmla="*/ 128909 w 217666"/>
                <a:gd name="connsiteY10" fmla="*/ 657225 h 1291202"/>
                <a:gd name="connsiteX11" fmla="*/ 141589 w 217666"/>
                <a:gd name="connsiteY11" fmla="*/ 674131 h 1291202"/>
                <a:gd name="connsiteX12" fmla="*/ 124682 w 217666"/>
                <a:gd name="connsiteY12" fmla="*/ 691037 h 1291202"/>
                <a:gd name="connsiteX13" fmla="*/ 109890 w 217666"/>
                <a:gd name="connsiteY13" fmla="*/ 672017 h 1291202"/>
                <a:gd name="connsiteX14" fmla="*/ 128909 w 217666"/>
                <a:gd name="connsiteY14" fmla="*/ 657225 h 1291202"/>
                <a:gd name="connsiteX15" fmla="*/ 69737 w 217666"/>
                <a:gd name="connsiteY15" fmla="*/ 623411 h 1291202"/>
                <a:gd name="connsiteX16" fmla="*/ 88757 w 217666"/>
                <a:gd name="connsiteY16" fmla="*/ 648770 h 1291202"/>
                <a:gd name="connsiteX17" fmla="*/ 120456 w 217666"/>
                <a:gd name="connsiteY17" fmla="*/ 828398 h 1291202"/>
                <a:gd name="connsiteX18" fmla="*/ 164834 w 217666"/>
                <a:gd name="connsiteY18" fmla="*/ 980552 h 1291202"/>
                <a:gd name="connsiteX19" fmla="*/ 173288 w 217666"/>
                <a:gd name="connsiteY19" fmla="*/ 1219351 h 1291202"/>
                <a:gd name="connsiteX20" fmla="*/ 147928 w 217666"/>
                <a:gd name="connsiteY20" fmla="*/ 1291202 h 1291202"/>
                <a:gd name="connsiteX21" fmla="*/ 137362 w 217666"/>
                <a:gd name="connsiteY21" fmla="*/ 1289088 h 1291202"/>
                <a:gd name="connsiteX22" fmla="*/ 158495 w 217666"/>
                <a:gd name="connsiteY22" fmla="*/ 1217238 h 1291202"/>
                <a:gd name="connsiteX23" fmla="*/ 150042 w 217666"/>
                <a:gd name="connsiteY23" fmla="*/ 980552 h 1291202"/>
                <a:gd name="connsiteX24" fmla="*/ 105663 w 217666"/>
                <a:gd name="connsiteY24" fmla="*/ 800925 h 1291202"/>
                <a:gd name="connsiteX25" fmla="*/ 69737 w 217666"/>
                <a:gd name="connsiteY25" fmla="*/ 623411 h 1291202"/>
                <a:gd name="connsiteX26" fmla="*/ 50719 w 217666"/>
                <a:gd name="connsiteY26" fmla="*/ 120456 h 1291202"/>
                <a:gd name="connsiteX27" fmla="*/ 67625 w 217666"/>
                <a:gd name="connsiteY27" fmla="*/ 137363 h 1291202"/>
                <a:gd name="connsiteX28" fmla="*/ 52832 w 217666"/>
                <a:gd name="connsiteY28" fmla="*/ 154269 h 1291202"/>
                <a:gd name="connsiteX29" fmla="*/ 33812 w 217666"/>
                <a:gd name="connsiteY29" fmla="*/ 139476 h 1291202"/>
                <a:gd name="connsiteX30" fmla="*/ 50719 w 217666"/>
                <a:gd name="connsiteY30" fmla="*/ 120456 h 1291202"/>
                <a:gd name="connsiteX31" fmla="*/ 8454 w 217666"/>
                <a:gd name="connsiteY31" fmla="*/ 0 h 1291202"/>
                <a:gd name="connsiteX32" fmla="*/ 10567 w 217666"/>
                <a:gd name="connsiteY32" fmla="*/ 99323 h 1291202"/>
                <a:gd name="connsiteX33" fmla="*/ 23247 w 217666"/>
                <a:gd name="connsiteY33" fmla="*/ 226119 h 1291202"/>
                <a:gd name="connsiteX34" fmla="*/ 42266 w 217666"/>
                <a:gd name="connsiteY34" fmla="*/ 460692 h 1291202"/>
                <a:gd name="connsiteX35" fmla="*/ 25360 w 217666"/>
                <a:gd name="connsiteY35" fmla="*/ 469144 h 1291202"/>
                <a:gd name="connsiteX36" fmla="*/ 2114 w 217666"/>
                <a:gd name="connsiteY36" fmla="*/ 109890 h 1291202"/>
                <a:gd name="connsiteX37" fmla="*/ 0 w 217666"/>
                <a:gd name="connsiteY37" fmla="*/ 29586 h 1291202"/>
                <a:gd name="connsiteX38" fmla="*/ 8454 w 217666"/>
                <a:gd name="connsiteY38" fmla="*/ 0 h 1291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17666" h="1291202">
                  <a:moveTo>
                    <a:pt x="200760" y="1217238"/>
                  </a:moveTo>
                  <a:cubicBezTo>
                    <a:pt x="209213" y="1215124"/>
                    <a:pt x="215553" y="1221464"/>
                    <a:pt x="217666" y="1232030"/>
                  </a:cubicBezTo>
                  <a:cubicBezTo>
                    <a:pt x="217666" y="1242597"/>
                    <a:pt x="213440" y="1248937"/>
                    <a:pt x="202873" y="1251050"/>
                  </a:cubicBezTo>
                  <a:cubicBezTo>
                    <a:pt x="192307" y="1251050"/>
                    <a:pt x="185967" y="1244710"/>
                    <a:pt x="183853" y="1236257"/>
                  </a:cubicBezTo>
                  <a:cubicBezTo>
                    <a:pt x="183853" y="1225691"/>
                    <a:pt x="190194" y="1219351"/>
                    <a:pt x="200760" y="1217238"/>
                  </a:cubicBezTo>
                  <a:close/>
                  <a:moveTo>
                    <a:pt x="188082" y="929834"/>
                  </a:moveTo>
                  <a:cubicBezTo>
                    <a:pt x="198648" y="931948"/>
                    <a:pt x="207101" y="940401"/>
                    <a:pt x="204988" y="950967"/>
                  </a:cubicBezTo>
                  <a:cubicBezTo>
                    <a:pt x="204988" y="963647"/>
                    <a:pt x="196534" y="974214"/>
                    <a:pt x="181742" y="969987"/>
                  </a:cubicBezTo>
                  <a:cubicBezTo>
                    <a:pt x="169062" y="967873"/>
                    <a:pt x="164835" y="957307"/>
                    <a:pt x="166949" y="946740"/>
                  </a:cubicBezTo>
                  <a:cubicBezTo>
                    <a:pt x="169062" y="936174"/>
                    <a:pt x="175401" y="929834"/>
                    <a:pt x="188082" y="929834"/>
                  </a:cubicBezTo>
                  <a:close/>
                  <a:moveTo>
                    <a:pt x="128909" y="657225"/>
                  </a:moveTo>
                  <a:cubicBezTo>
                    <a:pt x="137362" y="659338"/>
                    <a:pt x="143702" y="665678"/>
                    <a:pt x="141589" y="674131"/>
                  </a:cubicBezTo>
                  <a:cubicBezTo>
                    <a:pt x="141589" y="684697"/>
                    <a:pt x="135249" y="691037"/>
                    <a:pt x="124682" y="691037"/>
                  </a:cubicBezTo>
                  <a:cubicBezTo>
                    <a:pt x="114116" y="688924"/>
                    <a:pt x="107776" y="684697"/>
                    <a:pt x="109890" y="672017"/>
                  </a:cubicBezTo>
                  <a:cubicBezTo>
                    <a:pt x="112003" y="661451"/>
                    <a:pt x="118343" y="655111"/>
                    <a:pt x="128909" y="657225"/>
                  </a:cubicBezTo>
                  <a:close/>
                  <a:moveTo>
                    <a:pt x="69737" y="623411"/>
                  </a:moveTo>
                  <a:cubicBezTo>
                    <a:pt x="86644" y="623411"/>
                    <a:pt x="86644" y="636091"/>
                    <a:pt x="88757" y="648770"/>
                  </a:cubicBezTo>
                  <a:cubicBezTo>
                    <a:pt x="103550" y="707942"/>
                    <a:pt x="122569" y="765000"/>
                    <a:pt x="120456" y="828398"/>
                  </a:cubicBezTo>
                  <a:cubicBezTo>
                    <a:pt x="118343" y="879116"/>
                    <a:pt x="139476" y="931948"/>
                    <a:pt x="164834" y="980552"/>
                  </a:cubicBezTo>
                  <a:cubicBezTo>
                    <a:pt x="204987" y="1058743"/>
                    <a:pt x="224007" y="1136933"/>
                    <a:pt x="173288" y="1219351"/>
                  </a:cubicBezTo>
                  <a:cubicBezTo>
                    <a:pt x="160608" y="1240483"/>
                    <a:pt x="156382" y="1267956"/>
                    <a:pt x="147928" y="1291202"/>
                  </a:cubicBezTo>
                  <a:cubicBezTo>
                    <a:pt x="143702" y="1291202"/>
                    <a:pt x="141589" y="1289088"/>
                    <a:pt x="137362" y="1289088"/>
                  </a:cubicBezTo>
                  <a:cubicBezTo>
                    <a:pt x="143702" y="1265843"/>
                    <a:pt x="145815" y="1238370"/>
                    <a:pt x="158495" y="1217238"/>
                  </a:cubicBezTo>
                  <a:cubicBezTo>
                    <a:pt x="207100" y="1134820"/>
                    <a:pt x="188081" y="1056630"/>
                    <a:pt x="150042" y="980552"/>
                  </a:cubicBezTo>
                  <a:cubicBezTo>
                    <a:pt x="122569" y="923494"/>
                    <a:pt x="101436" y="864323"/>
                    <a:pt x="105663" y="800925"/>
                  </a:cubicBezTo>
                  <a:cubicBezTo>
                    <a:pt x="109890" y="739640"/>
                    <a:pt x="73964" y="684696"/>
                    <a:pt x="69737" y="623411"/>
                  </a:cubicBezTo>
                  <a:close/>
                  <a:moveTo>
                    <a:pt x="50719" y="120456"/>
                  </a:moveTo>
                  <a:cubicBezTo>
                    <a:pt x="61286" y="120456"/>
                    <a:pt x="67625" y="126797"/>
                    <a:pt x="67625" y="137363"/>
                  </a:cubicBezTo>
                  <a:cubicBezTo>
                    <a:pt x="67625" y="147930"/>
                    <a:pt x="63399" y="154269"/>
                    <a:pt x="52832" y="154269"/>
                  </a:cubicBezTo>
                  <a:cubicBezTo>
                    <a:pt x="42266" y="154269"/>
                    <a:pt x="35926" y="150043"/>
                    <a:pt x="33812" y="139476"/>
                  </a:cubicBezTo>
                  <a:cubicBezTo>
                    <a:pt x="33812" y="128910"/>
                    <a:pt x="40153" y="124683"/>
                    <a:pt x="50719" y="120456"/>
                  </a:cubicBezTo>
                  <a:close/>
                  <a:moveTo>
                    <a:pt x="8454" y="0"/>
                  </a:moveTo>
                  <a:cubicBezTo>
                    <a:pt x="8454" y="35926"/>
                    <a:pt x="10567" y="63399"/>
                    <a:pt x="10567" y="99323"/>
                  </a:cubicBezTo>
                  <a:cubicBezTo>
                    <a:pt x="12681" y="139476"/>
                    <a:pt x="21133" y="190194"/>
                    <a:pt x="23247" y="226119"/>
                  </a:cubicBezTo>
                  <a:cubicBezTo>
                    <a:pt x="27474" y="291631"/>
                    <a:pt x="42266" y="458578"/>
                    <a:pt x="42266" y="460692"/>
                  </a:cubicBezTo>
                  <a:cubicBezTo>
                    <a:pt x="33814" y="462805"/>
                    <a:pt x="33814" y="464917"/>
                    <a:pt x="25360" y="469144"/>
                  </a:cubicBezTo>
                  <a:cubicBezTo>
                    <a:pt x="6341" y="350802"/>
                    <a:pt x="10567" y="221893"/>
                    <a:pt x="2114" y="109890"/>
                  </a:cubicBezTo>
                  <a:cubicBezTo>
                    <a:pt x="-2113" y="80305"/>
                    <a:pt x="2114" y="54945"/>
                    <a:pt x="0" y="29586"/>
                  </a:cubicBezTo>
                  <a:cubicBezTo>
                    <a:pt x="4227" y="10566"/>
                    <a:pt x="4227" y="14793"/>
                    <a:pt x="8454" y="0"/>
                  </a:cubicBezTo>
                  <a:close/>
                </a:path>
              </a:pathLst>
            </a:custGeom>
            <a:solidFill>
              <a:schemeClr val="bg1"/>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 xmlns:a16="http://schemas.microsoft.com/office/drawing/2014/main" id="{C3898C49-F9BC-4092-B007-970A80368E3F}"/>
                </a:ext>
              </a:extLst>
            </p:cNvPr>
            <p:cNvSpPr/>
            <p:nvPr/>
          </p:nvSpPr>
          <p:spPr>
            <a:xfrm>
              <a:off x="971407" y="764890"/>
              <a:ext cx="1967442" cy="1883145"/>
            </a:xfrm>
            <a:custGeom>
              <a:avLst/>
              <a:gdLst>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37774 w 1967442"/>
                <a:gd name="connsiteY50" fmla="*/ 1684267 h 1883145"/>
                <a:gd name="connsiteX51" fmla="*/ 1889252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37774 w 1967442"/>
                <a:gd name="connsiteY50" fmla="*/ 1684267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54300 w 1967442"/>
                <a:gd name="connsiteY50" fmla="*/ 1692529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92529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19548 w 1967442"/>
                <a:gd name="connsiteY51" fmla="*/ 1459620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14039 w 1967442"/>
                <a:gd name="connsiteY51" fmla="*/ 1459620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967442" h="1883145">
                  <a:moveTo>
                    <a:pt x="16907" y="1749777"/>
                  </a:moveTo>
                  <a:cubicBezTo>
                    <a:pt x="31699" y="1787817"/>
                    <a:pt x="40152" y="1808949"/>
                    <a:pt x="59172" y="1832195"/>
                  </a:cubicBezTo>
                  <a:cubicBezTo>
                    <a:pt x="97211" y="1880800"/>
                    <a:pt x="133136" y="1874460"/>
                    <a:pt x="173288" y="1857554"/>
                  </a:cubicBezTo>
                  <a:cubicBezTo>
                    <a:pt x="224007" y="1838535"/>
                    <a:pt x="270498" y="1823741"/>
                    <a:pt x="323329" y="1817402"/>
                  </a:cubicBezTo>
                  <a:cubicBezTo>
                    <a:pt x="338122" y="1815289"/>
                    <a:pt x="350802" y="1813175"/>
                    <a:pt x="359255" y="1811062"/>
                  </a:cubicBezTo>
                  <a:cubicBezTo>
                    <a:pt x="344462" y="1827968"/>
                    <a:pt x="350802" y="1838535"/>
                    <a:pt x="346576" y="1851215"/>
                  </a:cubicBezTo>
                  <a:cubicBezTo>
                    <a:pt x="348689" y="1830082"/>
                    <a:pt x="346576" y="1821629"/>
                    <a:pt x="327556" y="1825855"/>
                  </a:cubicBezTo>
                  <a:cubicBezTo>
                    <a:pt x="270498" y="1838535"/>
                    <a:pt x="228232" y="1851215"/>
                    <a:pt x="177515" y="1872347"/>
                  </a:cubicBezTo>
                  <a:cubicBezTo>
                    <a:pt x="145816" y="1882914"/>
                    <a:pt x="92984" y="1899820"/>
                    <a:pt x="50719" y="1842761"/>
                  </a:cubicBezTo>
                  <a:cubicBezTo>
                    <a:pt x="31699" y="1815289"/>
                    <a:pt x="27473" y="1804723"/>
                    <a:pt x="12680" y="1779363"/>
                  </a:cubicBezTo>
                  <a:cubicBezTo>
                    <a:pt x="8453" y="1768797"/>
                    <a:pt x="10566" y="1762457"/>
                    <a:pt x="0" y="1751891"/>
                  </a:cubicBezTo>
                  <a:cubicBezTo>
                    <a:pt x="12680" y="1751891"/>
                    <a:pt x="12680" y="1751891"/>
                    <a:pt x="16907" y="1749777"/>
                  </a:cubicBezTo>
                  <a:close/>
                  <a:moveTo>
                    <a:pt x="1572262" y="1487733"/>
                  </a:moveTo>
                  <a:cubicBezTo>
                    <a:pt x="1576489" y="1508866"/>
                    <a:pt x="1606075" y="1527886"/>
                    <a:pt x="1587056" y="1536339"/>
                  </a:cubicBezTo>
                  <a:cubicBezTo>
                    <a:pt x="1563810" y="1549018"/>
                    <a:pt x="1559583" y="1525773"/>
                    <a:pt x="1532111" y="1513093"/>
                  </a:cubicBezTo>
                  <a:cubicBezTo>
                    <a:pt x="1525770" y="1510980"/>
                    <a:pt x="1519431" y="1504640"/>
                    <a:pt x="1515204" y="1500413"/>
                  </a:cubicBezTo>
                  <a:cubicBezTo>
                    <a:pt x="1519431" y="1500413"/>
                    <a:pt x="1529997" y="1502526"/>
                    <a:pt x="1532111" y="1502526"/>
                  </a:cubicBezTo>
                  <a:cubicBezTo>
                    <a:pt x="1540563" y="1504640"/>
                    <a:pt x="1561696" y="1534225"/>
                    <a:pt x="1580716" y="1529998"/>
                  </a:cubicBezTo>
                  <a:cubicBezTo>
                    <a:pt x="1593395" y="1527886"/>
                    <a:pt x="1557469" y="1494074"/>
                    <a:pt x="1572262" y="1487733"/>
                  </a:cubicBezTo>
                  <a:close/>
                  <a:moveTo>
                    <a:pt x="1697209" y="1483508"/>
                  </a:moveTo>
                  <a:cubicBezTo>
                    <a:pt x="1700114" y="1485093"/>
                    <a:pt x="1703284" y="1487734"/>
                    <a:pt x="1709624" y="1487734"/>
                  </a:cubicBezTo>
                  <a:cubicBezTo>
                    <a:pt x="1699057" y="1496188"/>
                    <a:pt x="1694831" y="1502527"/>
                    <a:pt x="1682151" y="1510981"/>
                  </a:cubicBezTo>
                  <a:cubicBezTo>
                    <a:pt x="1639886" y="1540566"/>
                    <a:pt x="1644113" y="1542680"/>
                    <a:pt x="1625093" y="1489848"/>
                  </a:cubicBezTo>
                  <a:cubicBezTo>
                    <a:pt x="1639886" y="1489848"/>
                    <a:pt x="1633546" y="1487734"/>
                    <a:pt x="1646226" y="1487734"/>
                  </a:cubicBezTo>
                  <a:cubicBezTo>
                    <a:pt x="1641999" y="1496188"/>
                    <a:pt x="1635659" y="1494074"/>
                    <a:pt x="1644113" y="1508867"/>
                  </a:cubicBezTo>
                  <a:cubicBezTo>
                    <a:pt x="1648340" y="1517320"/>
                    <a:pt x="1658906" y="1515207"/>
                    <a:pt x="1667358" y="1508867"/>
                  </a:cubicBezTo>
                  <a:cubicBezTo>
                    <a:pt x="1673698" y="1502527"/>
                    <a:pt x="1684264" y="1496188"/>
                    <a:pt x="1686378" y="1485621"/>
                  </a:cubicBezTo>
                  <a:cubicBezTo>
                    <a:pt x="1691661" y="1481395"/>
                    <a:pt x="1694303" y="1481923"/>
                    <a:pt x="1697209" y="1483508"/>
                  </a:cubicBezTo>
                  <a:close/>
                  <a:moveTo>
                    <a:pt x="1800494" y="1459997"/>
                  </a:moveTo>
                  <a:cubicBezTo>
                    <a:pt x="1802608" y="1461318"/>
                    <a:pt x="1804721" y="1463432"/>
                    <a:pt x="1808947" y="1462375"/>
                  </a:cubicBezTo>
                  <a:cubicBezTo>
                    <a:pt x="1800495" y="1470829"/>
                    <a:pt x="1796268" y="1477168"/>
                    <a:pt x="1787814" y="1485621"/>
                  </a:cubicBezTo>
                  <a:cubicBezTo>
                    <a:pt x="1756115" y="1515207"/>
                    <a:pt x="1760342" y="1517320"/>
                    <a:pt x="1745549" y="1464488"/>
                  </a:cubicBezTo>
                  <a:lnTo>
                    <a:pt x="1762456" y="1464488"/>
                  </a:lnTo>
                  <a:cubicBezTo>
                    <a:pt x="1758229" y="1472942"/>
                    <a:pt x="1754003" y="1470829"/>
                    <a:pt x="1760342" y="1485621"/>
                  </a:cubicBezTo>
                  <a:cubicBezTo>
                    <a:pt x="1764569" y="1494074"/>
                    <a:pt x="1770909" y="1491961"/>
                    <a:pt x="1777248" y="1485621"/>
                  </a:cubicBezTo>
                  <a:cubicBezTo>
                    <a:pt x="1783589" y="1479281"/>
                    <a:pt x="1789928" y="1472942"/>
                    <a:pt x="1792041" y="1462375"/>
                  </a:cubicBezTo>
                  <a:cubicBezTo>
                    <a:pt x="1796268" y="1458148"/>
                    <a:pt x="1798381" y="1458677"/>
                    <a:pt x="1800494" y="1459997"/>
                  </a:cubicBezTo>
                  <a:close/>
                  <a:moveTo>
                    <a:pt x="1187122" y="1428033"/>
                  </a:moveTo>
                  <a:cubicBezTo>
                    <a:pt x="1208783" y="1428033"/>
                    <a:pt x="1230972" y="1431732"/>
                    <a:pt x="1255275" y="1439128"/>
                  </a:cubicBezTo>
                  <a:cubicBezTo>
                    <a:pt x="1246822" y="1443355"/>
                    <a:pt x="1238369" y="1449695"/>
                    <a:pt x="1227802" y="1456034"/>
                  </a:cubicBezTo>
                  <a:cubicBezTo>
                    <a:pt x="1198217" y="1420109"/>
                    <a:pt x="1158065" y="1451808"/>
                    <a:pt x="1122139" y="1439128"/>
                  </a:cubicBezTo>
                  <a:cubicBezTo>
                    <a:pt x="1144329" y="1431732"/>
                    <a:pt x="1165461" y="1428033"/>
                    <a:pt x="1187122" y="1428033"/>
                  </a:cubicBezTo>
                  <a:close/>
                  <a:moveTo>
                    <a:pt x="1923328" y="1407165"/>
                  </a:moveTo>
                  <a:cubicBezTo>
                    <a:pt x="1932045" y="1407429"/>
                    <a:pt x="1938913" y="1413769"/>
                    <a:pt x="1942084" y="1430675"/>
                  </a:cubicBezTo>
                  <a:cubicBezTo>
                    <a:pt x="1946309" y="1447581"/>
                    <a:pt x="1958990" y="1443355"/>
                    <a:pt x="1967442" y="1447581"/>
                  </a:cubicBezTo>
                  <a:cubicBezTo>
                    <a:pt x="1925177" y="1460260"/>
                    <a:pt x="1895592" y="1487734"/>
                    <a:pt x="1868120" y="1517319"/>
                  </a:cubicBezTo>
                  <a:cubicBezTo>
                    <a:pt x="1770909" y="1620869"/>
                    <a:pt x="1652567" y="1699059"/>
                    <a:pt x="1544791" y="1792043"/>
                  </a:cubicBezTo>
                  <a:cubicBezTo>
                    <a:pt x="1513092" y="1819515"/>
                    <a:pt x="1477166" y="1834308"/>
                    <a:pt x="1441240" y="1851214"/>
                  </a:cubicBezTo>
                  <a:lnTo>
                    <a:pt x="1432787" y="1842761"/>
                  </a:lnTo>
                  <a:cubicBezTo>
                    <a:pt x="1430674" y="1819515"/>
                    <a:pt x="1438584" y="1844824"/>
                    <a:pt x="1475503" y="1819326"/>
                  </a:cubicBezTo>
                  <a:cubicBezTo>
                    <a:pt x="1512422" y="1793828"/>
                    <a:pt x="1581211" y="1749726"/>
                    <a:pt x="1654300" y="1689775"/>
                  </a:cubicBezTo>
                  <a:cubicBezTo>
                    <a:pt x="1727389" y="1629824"/>
                    <a:pt x="1833735" y="1535697"/>
                    <a:pt x="1914039" y="1459620"/>
                  </a:cubicBezTo>
                  <a:cubicBezTo>
                    <a:pt x="1930945" y="1442714"/>
                    <a:pt x="1912498" y="1434902"/>
                    <a:pt x="1893478" y="1420109"/>
                  </a:cubicBezTo>
                  <a:cubicBezTo>
                    <a:pt x="1904044" y="1412712"/>
                    <a:pt x="1914611" y="1406901"/>
                    <a:pt x="1923328" y="1407165"/>
                  </a:cubicBezTo>
                  <a:close/>
                  <a:moveTo>
                    <a:pt x="1238469" y="1382533"/>
                  </a:moveTo>
                  <a:cubicBezTo>
                    <a:pt x="1246889" y="1381675"/>
                    <a:pt x="1254616" y="1381807"/>
                    <a:pt x="1261880" y="1382599"/>
                  </a:cubicBezTo>
                  <a:cubicBezTo>
                    <a:pt x="1276408" y="1384184"/>
                    <a:pt x="1289088" y="1388410"/>
                    <a:pt x="1301768" y="1392637"/>
                  </a:cubicBezTo>
                  <a:cubicBezTo>
                    <a:pt x="1303881" y="1398977"/>
                    <a:pt x="1301768" y="1403204"/>
                    <a:pt x="1301768" y="1409543"/>
                  </a:cubicBezTo>
                  <a:cubicBezTo>
                    <a:pt x="1278521" y="1394750"/>
                    <a:pt x="1251049" y="1390523"/>
                    <a:pt x="1210896" y="1388410"/>
                  </a:cubicBezTo>
                  <a:cubicBezTo>
                    <a:pt x="1220935" y="1385241"/>
                    <a:pt x="1230048" y="1383392"/>
                    <a:pt x="1238469" y="1382533"/>
                  </a:cubicBezTo>
                  <a:close/>
                  <a:moveTo>
                    <a:pt x="657224" y="128910"/>
                  </a:moveTo>
                  <a:cubicBezTo>
                    <a:pt x="672017" y="133136"/>
                    <a:pt x="661450" y="141589"/>
                    <a:pt x="659336" y="147929"/>
                  </a:cubicBezTo>
                  <a:cubicBezTo>
                    <a:pt x="655111" y="164835"/>
                    <a:pt x="684696" y="177514"/>
                    <a:pt x="663563" y="196534"/>
                  </a:cubicBezTo>
                  <a:cubicBezTo>
                    <a:pt x="646657" y="185968"/>
                    <a:pt x="648770" y="164835"/>
                    <a:pt x="636091" y="152155"/>
                  </a:cubicBezTo>
                  <a:cubicBezTo>
                    <a:pt x="629751" y="145815"/>
                    <a:pt x="633978" y="137363"/>
                    <a:pt x="640317" y="133136"/>
                  </a:cubicBezTo>
                  <a:cubicBezTo>
                    <a:pt x="644544" y="131022"/>
                    <a:pt x="652997" y="126797"/>
                    <a:pt x="657224" y="128910"/>
                  </a:cubicBezTo>
                  <a:close/>
                  <a:moveTo>
                    <a:pt x="589599" y="31698"/>
                  </a:moveTo>
                  <a:cubicBezTo>
                    <a:pt x="595938" y="38038"/>
                    <a:pt x="595938" y="38038"/>
                    <a:pt x="598052" y="42264"/>
                  </a:cubicBezTo>
                  <a:cubicBezTo>
                    <a:pt x="560013" y="112003"/>
                    <a:pt x="625525" y="116229"/>
                    <a:pt x="642430" y="224006"/>
                  </a:cubicBezTo>
                  <a:cubicBezTo>
                    <a:pt x="644543" y="240912"/>
                    <a:pt x="661449" y="259930"/>
                    <a:pt x="678356" y="262044"/>
                  </a:cubicBezTo>
                  <a:cubicBezTo>
                    <a:pt x="688923" y="264157"/>
                    <a:pt x="699489" y="266271"/>
                    <a:pt x="710055" y="266271"/>
                  </a:cubicBezTo>
                  <a:cubicBezTo>
                    <a:pt x="731188" y="266271"/>
                    <a:pt x="693148" y="287403"/>
                    <a:pt x="682582" y="283177"/>
                  </a:cubicBezTo>
                  <a:cubicBezTo>
                    <a:pt x="663563" y="276837"/>
                    <a:pt x="648770" y="268384"/>
                    <a:pt x="642430" y="264157"/>
                  </a:cubicBezTo>
                  <a:cubicBezTo>
                    <a:pt x="633977" y="259930"/>
                    <a:pt x="633977" y="316989"/>
                    <a:pt x="629751" y="340235"/>
                  </a:cubicBezTo>
                  <a:cubicBezTo>
                    <a:pt x="623411" y="374047"/>
                    <a:pt x="617071" y="390953"/>
                    <a:pt x="606505" y="420539"/>
                  </a:cubicBezTo>
                  <a:cubicBezTo>
                    <a:pt x="602278" y="412085"/>
                    <a:pt x="608619" y="420539"/>
                    <a:pt x="598052" y="414199"/>
                  </a:cubicBezTo>
                  <a:cubicBezTo>
                    <a:pt x="619185" y="352914"/>
                    <a:pt x="627637" y="300083"/>
                    <a:pt x="627637" y="238798"/>
                  </a:cubicBezTo>
                  <a:cubicBezTo>
                    <a:pt x="627637" y="213439"/>
                    <a:pt x="623411" y="177514"/>
                    <a:pt x="610731" y="158494"/>
                  </a:cubicBezTo>
                  <a:cubicBezTo>
                    <a:pt x="570579" y="103549"/>
                    <a:pt x="568466" y="80304"/>
                    <a:pt x="589599" y="31698"/>
                  </a:cubicBezTo>
                  <a:close/>
                  <a:moveTo>
                    <a:pt x="1177085" y="0"/>
                  </a:moveTo>
                  <a:cubicBezTo>
                    <a:pt x="1177085" y="52831"/>
                    <a:pt x="1187652" y="95097"/>
                    <a:pt x="1177085" y="147928"/>
                  </a:cubicBezTo>
                  <a:cubicBezTo>
                    <a:pt x="1139047" y="204987"/>
                    <a:pt x="1141160" y="270497"/>
                    <a:pt x="1134820" y="333895"/>
                  </a:cubicBezTo>
                  <a:cubicBezTo>
                    <a:pt x="1128480" y="380387"/>
                    <a:pt x="1101008" y="416313"/>
                    <a:pt x="1071422" y="452238"/>
                  </a:cubicBezTo>
                  <a:cubicBezTo>
                    <a:pt x="1060856" y="467031"/>
                    <a:pt x="1039723" y="498730"/>
                    <a:pt x="1039723" y="498730"/>
                  </a:cubicBezTo>
                  <a:cubicBezTo>
                    <a:pt x="1033384" y="513522"/>
                    <a:pt x="1016478" y="551562"/>
                    <a:pt x="1005911" y="576920"/>
                  </a:cubicBezTo>
                  <a:cubicBezTo>
                    <a:pt x="999571" y="591713"/>
                    <a:pt x="982665" y="598053"/>
                    <a:pt x="967872" y="593827"/>
                  </a:cubicBezTo>
                  <a:cubicBezTo>
                    <a:pt x="889682" y="566354"/>
                    <a:pt x="811491" y="532542"/>
                    <a:pt x="750206" y="471257"/>
                  </a:cubicBezTo>
                  <a:cubicBezTo>
                    <a:pt x="807264" y="515636"/>
                    <a:pt x="910815" y="562128"/>
                    <a:pt x="976325" y="585374"/>
                  </a:cubicBezTo>
                  <a:cubicBezTo>
                    <a:pt x="991118" y="589600"/>
                    <a:pt x="1010137" y="532542"/>
                    <a:pt x="1029157" y="500843"/>
                  </a:cubicBezTo>
                  <a:cubicBezTo>
                    <a:pt x="1029157" y="500843"/>
                    <a:pt x="1058743" y="456465"/>
                    <a:pt x="1069309" y="443785"/>
                  </a:cubicBezTo>
                  <a:cubicBezTo>
                    <a:pt x="1179198" y="319103"/>
                    <a:pt x="1094668" y="281064"/>
                    <a:pt x="1168632" y="145815"/>
                  </a:cubicBezTo>
                  <a:cubicBezTo>
                    <a:pt x="1172859" y="90871"/>
                    <a:pt x="1168632" y="57058"/>
                    <a:pt x="1164406" y="12680"/>
                  </a:cubicBezTo>
                  <a:cubicBezTo>
                    <a:pt x="1174972" y="6341"/>
                    <a:pt x="1166519" y="6341"/>
                    <a:pt x="1177085" y="0"/>
                  </a:cubicBezTo>
                  <a:close/>
                </a:path>
              </a:pathLst>
            </a:custGeom>
            <a:solidFill>
              <a:srgbClr val="A4A3A3"/>
            </a:solidFill>
            <a:ln w="23341" cap="flat">
              <a:noFill/>
              <a:prstDash val="solid"/>
              <a:miter/>
            </a:ln>
          </p:spPr>
          <p:txBody>
            <a:bodyPr wrap="square" rtlCol="0" anchor="ctr">
              <a:noAutofit/>
            </a:bodyPr>
            <a:lstStyle/>
            <a:p>
              <a:endParaRPr lang="en-US"/>
            </a:p>
          </p:txBody>
        </p:sp>
        <p:sp>
          <p:nvSpPr>
            <p:cNvPr id="15" name="Freeform: Shape 14">
              <a:extLst>
                <a:ext uri="{FF2B5EF4-FFF2-40B4-BE49-F238E27FC236}">
                  <a16:creationId xmlns="" xmlns:a16="http://schemas.microsoft.com/office/drawing/2014/main" id="{4BECFD8E-5027-4C50-A0BB-AC8B7749E800}"/>
                </a:ext>
              </a:extLst>
            </p:cNvPr>
            <p:cNvSpPr/>
            <p:nvPr/>
          </p:nvSpPr>
          <p:spPr>
            <a:xfrm>
              <a:off x="1801118" y="1230989"/>
              <a:ext cx="1521545" cy="1141159"/>
            </a:xfrm>
            <a:custGeom>
              <a:avLst/>
              <a:gdLst>
                <a:gd name="connsiteX0" fmla="*/ 747153 w 1684367"/>
                <a:gd name="connsiteY0" fmla="*/ 1056101 h 1263275"/>
                <a:gd name="connsiteX1" fmla="*/ 814996 w 1684367"/>
                <a:gd name="connsiteY1" fmla="*/ 971882 h 1263275"/>
                <a:gd name="connsiteX2" fmla="*/ 836051 w 1684367"/>
                <a:gd name="connsiteY2" fmla="*/ 108644 h 1263275"/>
                <a:gd name="connsiteX3" fmla="*/ 901554 w 1684367"/>
                <a:gd name="connsiteY3" fmla="*/ 43141 h 1263275"/>
                <a:gd name="connsiteX4" fmla="*/ 1594016 w 1684367"/>
                <a:gd name="connsiteY4" fmla="*/ 43141 h 1263275"/>
                <a:gd name="connsiteX5" fmla="*/ 1652501 w 1684367"/>
                <a:gd name="connsiteY5" fmla="*/ 54838 h 1263275"/>
                <a:gd name="connsiteX6" fmla="*/ 1652501 w 1684367"/>
                <a:gd name="connsiteY6" fmla="*/ 237311 h 1263275"/>
                <a:gd name="connsiteX7" fmla="*/ 1603374 w 1684367"/>
                <a:gd name="connsiteY7" fmla="*/ 967203 h 1263275"/>
                <a:gd name="connsiteX8" fmla="*/ 1563604 w 1684367"/>
                <a:gd name="connsiteY8" fmla="*/ 1018670 h 1263275"/>
                <a:gd name="connsiteX9" fmla="*/ 1254803 w 1684367"/>
                <a:gd name="connsiteY9" fmla="*/ 1084173 h 1263275"/>
                <a:gd name="connsiteX10" fmla="*/ 1212694 w 1684367"/>
                <a:gd name="connsiteY10" fmla="*/ 1070137 h 1263275"/>
                <a:gd name="connsiteX11" fmla="*/ 1179942 w 1684367"/>
                <a:gd name="connsiteY11" fmla="*/ 1060779 h 1263275"/>
                <a:gd name="connsiteX12" fmla="*/ 1069991 w 1684367"/>
                <a:gd name="connsiteY12" fmla="*/ 1098210 h 1263275"/>
                <a:gd name="connsiteX13" fmla="*/ 992790 w 1684367"/>
                <a:gd name="connsiteY13" fmla="*/ 1128622 h 1263275"/>
                <a:gd name="connsiteX14" fmla="*/ 943663 w 1684367"/>
                <a:gd name="connsiteY14" fmla="*/ 1130961 h 1263275"/>
                <a:gd name="connsiteX15" fmla="*/ 915590 w 1684367"/>
                <a:gd name="connsiteY15" fmla="*/ 1133301 h 1263275"/>
                <a:gd name="connsiteX16" fmla="*/ 880499 w 1684367"/>
                <a:gd name="connsiteY16" fmla="*/ 1130961 h 1263275"/>
                <a:gd name="connsiteX17" fmla="*/ 819675 w 1684367"/>
                <a:gd name="connsiteY17" fmla="*/ 1133301 h 1263275"/>
                <a:gd name="connsiteX18" fmla="*/ 758850 w 1684367"/>
                <a:gd name="connsiteY18" fmla="*/ 1144998 h 1263275"/>
                <a:gd name="connsiteX19" fmla="*/ 681650 w 1684367"/>
                <a:gd name="connsiteY19" fmla="*/ 1156695 h 1263275"/>
                <a:gd name="connsiteX20" fmla="*/ 634862 w 1684367"/>
                <a:gd name="connsiteY20" fmla="*/ 1173071 h 1263275"/>
                <a:gd name="connsiteX21" fmla="*/ 216110 w 1684367"/>
                <a:gd name="connsiteY21" fmla="*/ 1217519 h 1263275"/>
                <a:gd name="connsiteX22" fmla="*/ 106158 w 1684367"/>
                <a:gd name="connsiteY22" fmla="*/ 1229216 h 1263275"/>
                <a:gd name="connsiteX23" fmla="*/ 42994 w 1684367"/>
                <a:gd name="connsiteY23" fmla="*/ 1189446 h 1263275"/>
                <a:gd name="connsiteX24" fmla="*/ 94461 w 1684367"/>
                <a:gd name="connsiteY24" fmla="*/ 1147337 h 1263275"/>
                <a:gd name="connsiteX25" fmla="*/ 283952 w 1684367"/>
                <a:gd name="connsiteY25" fmla="*/ 1116925 h 1263275"/>
                <a:gd name="connsiteX26" fmla="*/ 747153 w 1684367"/>
                <a:gd name="connsiteY26" fmla="*/ 1056101 h 126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84367" h="1263275">
                  <a:moveTo>
                    <a:pt x="747153" y="1056101"/>
                  </a:moveTo>
                  <a:cubicBezTo>
                    <a:pt x="803299" y="1056101"/>
                    <a:pt x="814996" y="1025688"/>
                    <a:pt x="814996" y="971882"/>
                  </a:cubicBezTo>
                  <a:cubicBezTo>
                    <a:pt x="819675" y="684136"/>
                    <a:pt x="829032" y="396390"/>
                    <a:pt x="836051" y="108644"/>
                  </a:cubicBezTo>
                  <a:cubicBezTo>
                    <a:pt x="836051" y="59516"/>
                    <a:pt x="854766" y="43141"/>
                    <a:pt x="901554" y="43141"/>
                  </a:cubicBezTo>
                  <a:cubicBezTo>
                    <a:pt x="1133154" y="45480"/>
                    <a:pt x="1362416" y="43141"/>
                    <a:pt x="1594016" y="43141"/>
                  </a:cubicBezTo>
                  <a:cubicBezTo>
                    <a:pt x="1615071" y="43141"/>
                    <a:pt x="1636125" y="40801"/>
                    <a:pt x="1652501" y="54838"/>
                  </a:cubicBezTo>
                  <a:cubicBezTo>
                    <a:pt x="1652501" y="115662"/>
                    <a:pt x="1652501" y="176486"/>
                    <a:pt x="1652501" y="237311"/>
                  </a:cubicBezTo>
                  <a:cubicBezTo>
                    <a:pt x="1643143" y="279420"/>
                    <a:pt x="1615071" y="735603"/>
                    <a:pt x="1603374" y="967203"/>
                  </a:cubicBezTo>
                  <a:cubicBezTo>
                    <a:pt x="1601034" y="997616"/>
                    <a:pt x="1594016" y="1011652"/>
                    <a:pt x="1563604" y="1018670"/>
                  </a:cubicBezTo>
                  <a:cubicBezTo>
                    <a:pt x="1460670" y="1039725"/>
                    <a:pt x="1362416" y="1077155"/>
                    <a:pt x="1254803" y="1084173"/>
                  </a:cubicBezTo>
                  <a:cubicBezTo>
                    <a:pt x="1236088" y="1091192"/>
                    <a:pt x="1222052" y="1088852"/>
                    <a:pt x="1212694" y="1070137"/>
                  </a:cubicBezTo>
                  <a:cubicBezTo>
                    <a:pt x="1203336" y="1056101"/>
                    <a:pt x="1193979" y="1053761"/>
                    <a:pt x="1179942" y="1060779"/>
                  </a:cubicBezTo>
                  <a:cubicBezTo>
                    <a:pt x="1147191" y="1086513"/>
                    <a:pt x="1119118" y="1114586"/>
                    <a:pt x="1069991" y="1098210"/>
                  </a:cubicBezTo>
                  <a:cubicBezTo>
                    <a:pt x="1044257" y="1088852"/>
                    <a:pt x="1020863" y="1121604"/>
                    <a:pt x="992790" y="1128622"/>
                  </a:cubicBezTo>
                  <a:cubicBezTo>
                    <a:pt x="976415" y="1133301"/>
                    <a:pt x="960039" y="1126283"/>
                    <a:pt x="943663" y="1130961"/>
                  </a:cubicBezTo>
                  <a:cubicBezTo>
                    <a:pt x="934305" y="1133301"/>
                    <a:pt x="924948" y="1133301"/>
                    <a:pt x="915590" y="1133301"/>
                  </a:cubicBezTo>
                  <a:cubicBezTo>
                    <a:pt x="906233" y="1133301"/>
                    <a:pt x="899214" y="1133301"/>
                    <a:pt x="880499" y="1130961"/>
                  </a:cubicBezTo>
                  <a:cubicBezTo>
                    <a:pt x="859445" y="1126283"/>
                    <a:pt x="838390" y="1121604"/>
                    <a:pt x="819675" y="1133301"/>
                  </a:cubicBezTo>
                  <a:cubicBezTo>
                    <a:pt x="800960" y="1140319"/>
                    <a:pt x="782244" y="1152016"/>
                    <a:pt x="758850" y="1144998"/>
                  </a:cubicBezTo>
                  <a:cubicBezTo>
                    <a:pt x="730778" y="1130961"/>
                    <a:pt x="705044" y="1128622"/>
                    <a:pt x="681650" y="1156695"/>
                  </a:cubicBezTo>
                  <a:cubicBezTo>
                    <a:pt x="669953" y="1170731"/>
                    <a:pt x="653578" y="1173071"/>
                    <a:pt x="634862" y="1173071"/>
                  </a:cubicBezTo>
                  <a:cubicBezTo>
                    <a:pt x="489820" y="1187107"/>
                    <a:pt x="368171" y="1203483"/>
                    <a:pt x="216110" y="1217519"/>
                  </a:cubicBezTo>
                  <a:cubicBezTo>
                    <a:pt x="211431" y="1219859"/>
                    <a:pt x="131892" y="1229216"/>
                    <a:pt x="106158" y="1229216"/>
                  </a:cubicBezTo>
                  <a:cubicBezTo>
                    <a:pt x="78085" y="1229216"/>
                    <a:pt x="47673" y="1229216"/>
                    <a:pt x="42994" y="1189446"/>
                  </a:cubicBezTo>
                  <a:cubicBezTo>
                    <a:pt x="50013" y="1161374"/>
                    <a:pt x="68728" y="1152016"/>
                    <a:pt x="94461" y="1147337"/>
                  </a:cubicBezTo>
                  <a:cubicBezTo>
                    <a:pt x="157625" y="1133301"/>
                    <a:pt x="220789" y="1119264"/>
                    <a:pt x="283952" y="1116925"/>
                  </a:cubicBezTo>
                  <a:cubicBezTo>
                    <a:pt x="365831" y="1114586"/>
                    <a:pt x="658256" y="1063119"/>
                    <a:pt x="747153" y="1056101"/>
                  </a:cubicBezTo>
                  <a:close/>
                </a:path>
              </a:pathLst>
            </a:custGeom>
            <a:solidFill>
              <a:schemeClr val="tx1"/>
            </a:solidFill>
            <a:ln w="23341" cap="flat">
              <a:noFill/>
              <a:prstDash val="solid"/>
              <a:miter/>
            </a:ln>
          </p:spPr>
          <p:txBody>
            <a:bodyPr rtlCol="0" anchor="ctr"/>
            <a:lstStyle/>
            <a:p>
              <a:endParaRPr lang="en-US"/>
            </a:p>
          </p:txBody>
        </p:sp>
      </p:grpSp>
      <p:sp>
        <p:nvSpPr>
          <p:cNvPr id="22" name="TextBox 21">
            <a:extLst>
              <a:ext uri="{FF2B5EF4-FFF2-40B4-BE49-F238E27FC236}">
                <a16:creationId xmlns="" xmlns:a16="http://schemas.microsoft.com/office/drawing/2014/main" id="{96639D5B-5A75-4D6E-B773-C2A82302C2AB}"/>
              </a:ext>
            </a:extLst>
          </p:cNvPr>
          <p:cNvSpPr txBox="1"/>
          <p:nvPr/>
        </p:nvSpPr>
        <p:spPr>
          <a:xfrm>
            <a:off x="5553178" y="2711938"/>
            <a:ext cx="2443985" cy="646331"/>
          </a:xfrm>
          <a:prstGeom prst="rect">
            <a:avLst/>
          </a:prstGeom>
          <a:noFill/>
        </p:spPr>
        <p:txBody>
          <a:bodyPr wrap="square" rtlCol="0">
            <a:spAutoFit/>
          </a:bodyPr>
          <a:lstStyle/>
          <a:p>
            <a:pPr algn="ctr"/>
            <a:r>
              <a:rPr lang="en-US" altLang="ko-KR" sz="3600" b="1" spc="300" dirty="0" err="1" smtClean="0">
                <a:solidFill>
                  <a:schemeClr val="accent3"/>
                </a:solidFill>
                <a:latin typeface="Calibri" panose="020F0502020204030204" pitchFamily="34" charset="0"/>
                <a:cs typeface="Calibri" panose="020F0502020204030204" pitchFamily="34" charset="0"/>
              </a:rPr>
              <a:t>Exemple</a:t>
            </a:r>
            <a:endParaRPr lang="ko-KR" altLang="en-US" sz="3600" b="1" spc="300" dirty="0">
              <a:solidFill>
                <a:schemeClr val="accent3"/>
              </a:solidFill>
              <a:latin typeface="Calibri" panose="020F0502020204030204" pitchFamily="34" charset="0"/>
              <a:cs typeface="Calibri" panose="020F0502020204030204" pitchFamily="34" charset="0"/>
            </a:endParaRPr>
          </a:p>
        </p:txBody>
      </p:sp>
      <p:cxnSp>
        <p:nvCxnSpPr>
          <p:cNvPr id="23" name="Straight Connector 22">
            <a:extLst>
              <a:ext uri="{FF2B5EF4-FFF2-40B4-BE49-F238E27FC236}">
                <a16:creationId xmlns="" xmlns:a16="http://schemas.microsoft.com/office/drawing/2014/main" id="{A646A5DF-7051-4C18-B094-C43D66612CBC}"/>
              </a:ext>
            </a:extLst>
          </p:cNvPr>
          <p:cNvCxnSpPr>
            <a:cxnSpLocks/>
          </p:cNvCxnSpPr>
          <p:nvPr/>
        </p:nvCxnSpPr>
        <p:spPr>
          <a:xfrm flipH="1">
            <a:off x="5279658" y="2884970"/>
            <a:ext cx="1" cy="977375"/>
          </a:xfrm>
          <a:prstGeom prst="line">
            <a:avLst/>
          </a:prstGeom>
          <a:ln w="3175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5F1CB0C-008D-4D93-912A-EB0C7B258BFC}"/>
              </a:ext>
            </a:extLst>
          </p:cNvPr>
          <p:cNvCxnSpPr>
            <a:cxnSpLocks/>
          </p:cNvCxnSpPr>
          <p:nvPr/>
        </p:nvCxnSpPr>
        <p:spPr>
          <a:xfrm flipH="1">
            <a:off x="8270682" y="2884970"/>
            <a:ext cx="1" cy="977375"/>
          </a:xfrm>
          <a:prstGeom prst="line">
            <a:avLst/>
          </a:prstGeom>
          <a:ln w="31750">
            <a:solidFill>
              <a:schemeClr val="accent2"/>
            </a:solidFill>
            <a:prstDash val="sysDot"/>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 xmlns:a16="http://schemas.microsoft.com/office/drawing/2014/main" id="{D40EDEED-6D7A-4452-815B-567E0405FD3D}"/>
              </a:ext>
            </a:extLst>
          </p:cNvPr>
          <p:cNvGrpSpPr/>
          <p:nvPr/>
        </p:nvGrpSpPr>
        <p:grpSpPr>
          <a:xfrm>
            <a:off x="2478429" y="2724303"/>
            <a:ext cx="2796836" cy="1271719"/>
            <a:chOff x="4815149" y="1916832"/>
            <a:chExt cx="3443123" cy="1259982"/>
          </a:xfrm>
        </p:grpSpPr>
        <p:sp>
          <p:nvSpPr>
            <p:cNvPr id="26" name="Text Placeholder 10">
              <a:extLst>
                <a:ext uri="{FF2B5EF4-FFF2-40B4-BE49-F238E27FC236}">
                  <a16:creationId xmlns="" xmlns:a16="http://schemas.microsoft.com/office/drawing/2014/main" id="{86FA7BEB-0E7B-4CFD-9B32-CFE2178E7A5C}"/>
                </a:ext>
              </a:extLst>
            </p:cNvPr>
            <p:cNvSpPr txBox="1">
              <a:spLocks/>
            </p:cNvSpPr>
            <p:nvPr/>
          </p:nvSpPr>
          <p:spPr>
            <a:xfrm>
              <a:off x="4822352" y="1916832"/>
              <a:ext cx="3422056" cy="360040"/>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2000" b="1" dirty="0" err="1" smtClean="0">
                  <a:solidFill>
                    <a:srgbClr val="7C7C7C"/>
                  </a:solidFill>
                  <a:latin typeface="Calibri" panose="020F0502020204030204" pitchFamily="34" charset="0"/>
                  <a:cs typeface="Calibri" panose="020F0502020204030204" pitchFamily="34" charset="0"/>
                </a:rPr>
                <a:t>C’est</a:t>
              </a:r>
              <a:r>
                <a:rPr lang="en-US" altLang="ko-KR" sz="2000" b="1" dirty="0" smtClean="0">
                  <a:solidFill>
                    <a:srgbClr val="7C7C7C"/>
                  </a:solidFill>
                  <a:latin typeface="Calibri" panose="020F0502020204030204" pitchFamily="34" charset="0"/>
                  <a:cs typeface="Calibri" panose="020F0502020204030204" pitchFamily="34" charset="0"/>
                </a:rPr>
                <a:t> </a:t>
              </a:r>
              <a:r>
                <a:rPr lang="en-US" altLang="ko-KR" sz="2000" b="1" dirty="0" err="1" smtClean="0">
                  <a:solidFill>
                    <a:srgbClr val="7C7C7C"/>
                  </a:solidFill>
                  <a:latin typeface="Calibri" panose="020F0502020204030204" pitchFamily="34" charset="0"/>
                  <a:cs typeface="Calibri" panose="020F0502020204030204" pitchFamily="34" charset="0"/>
                </a:rPr>
                <a:t>bien</a:t>
              </a:r>
              <a:endParaRPr lang="en-US" altLang="ko-KR" sz="2000" b="1" dirty="0">
                <a:solidFill>
                  <a:srgbClr val="7C7C7C"/>
                </a:solidFill>
                <a:latin typeface="Calibri" panose="020F0502020204030204" pitchFamily="34" charset="0"/>
                <a:cs typeface="Calibri" panose="020F0502020204030204" pitchFamily="34" charset="0"/>
              </a:endParaRPr>
            </a:p>
          </p:txBody>
        </p:sp>
        <p:sp>
          <p:nvSpPr>
            <p:cNvPr id="27" name="TextBox 26">
              <a:extLst>
                <a:ext uri="{FF2B5EF4-FFF2-40B4-BE49-F238E27FC236}">
                  <a16:creationId xmlns="" xmlns:a16="http://schemas.microsoft.com/office/drawing/2014/main" id="{8551691E-CFFF-4C4E-95FD-17B69B4CDD60}"/>
                </a:ext>
              </a:extLst>
            </p:cNvPr>
            <p:cNvSpPr txBox="1"/>
            <p:nvPr/>
          </p:nvSpPr>
          <p:spPr>
            <a:xfrm>
              <a:off x="4815149" y="2262005"/>
              <a:ext cx="3443123" cy="914809"/>
            </a:xfrm>
            <a:prstGeom prst="rect">
              <a:avLst/>
            </a:prstGeom>
            <a:noFill/>
          </p:spPr>
          <p:txBody>
            <a:bodyPr wrap="square" rtlCol="0">
              <a:spAutoFit/>
            </a:bodyPr>
            <a:lstStyle/>
            <a:p>
              <a:r>
                <a:rPr lang="en-US" altLang="ko-KR" dirty="0">
                  <a:solidFill>
                    <a:schemeClr val="tx1">
                      <a:lumMod val="75000"/>
                      <a:lumOff val="25000"/>
                    </a:schemeClr>
                  </a:solidFill>
                  <a:latin typeface="Calibri" panose="020F0502020204030204" pitchFamily="34" charset="0"/>
                  <a:cs typeface="Calibri" panose="020F0502020204030204" pitchFamily="34" charset="0"/>
                </a:rPr>
                <a:t>Le mot “</a:t>
              </a:r>
              <a:r>
                <a:rPr lang="en-US" altLang="ko-KR" dirty="0" err="1">
                  <a:solidFill>
                    <a:schemeClr val="tx1">
                      <a:lumMod val="75000"/>
                      <a:lumOff val="25000"/>
                    </a:schemeClr>
                  </a:solidFill>
                  <a:latin typeface="Calibri" panose="020F0502020204030204" pitchFamily="34" charset="0"/>
                  <a:cs typeface="Calibri" panose="020F0502020204030204" pitchFamily="34" charset="0"/>
                </a:rPr>
                <a:t>bien</a:t>
              </a:r>
              <a:r>
                <a:rPr lang="en-US" altLang="ko-KR" dirty="0">
                  <a:solidFill>
                    <a:schemeClr val="tx1">
                      <a:lumMod val="75000"/>
                      <a:lumOff val="25000"/>
                    </a:schemeClr>
                  </a:solidFill>
                  <a:latin typeface="Calibri" panose="020F0502020204030204" pitchFamily="34" charset="0"/>
                  <a:cs typeface="Calibri" panose="020F0502020204030204" pitchFamily="34" charset="0"/>
                </a:rPr>
                <a:t>” </a:t>
              </a:r>
              <a:r>
                <a:rPr lang="en-US" altLang="ko-KR" dirty="0" err="1">
                  <a:solidFill>
                    <a:schemeClr val="tx1">
                      <a:lumMod val="75000"/>
                      <a:lumOff val="25000"/>
                    </a:schemeClr>
                  </a:solidFill>
                  <a:latin typeface="Calibri" panose="020F0502020204030204" pitchFamily="34" charset="0"/>
                  <a:cs typeface="Calibri" panose="020F0502020204030204" pitchFamily="34" charset="0"/>
                </a:rPr>
                <a:t>est</a:t>
              </a:r>
              <a:r>
                <a:rPr lang="en-US" altLang="ko-KR" dirty="0">
                  <a:solidFill>
                    <a:schemeClr val="tx1">
                      <a:lumMod val="75000"/>
                      <a:lumOff val="25000"/>
                    </a:schemeClr>
                  </a:solidFill>
                  <a:latin typeface="Calibri" panose="020F0502020204030204" pitchFamily="34" charset="0"/>
                  <a:cs typeface="Calibri" panose="020F0502020204030204" pitchFamily="34" charset="0"/>
                </a:rPr>
                <a:t> </a:t>
              </a:r>
              <a:r>
                <a:rPr lang="fr-FR" dirty="0">
                  <a:latin typeface="Calibri" panose="020F0502020204030204" pitchFamily="34" charset="0"/>
                  <a:cs typeface="Calibri" panose="020F0502020204030204" pitchFamily="34" charset="0"/>
                </a:rPr>
                <a:t>considéré </a:t>
              </a:r>
              <a:r>
                <a:rPr lang="fr-FR" dirty="0" smtClean="0">
                  <a:latin typeface="Calibri" panose="020F0502020204030204" pitchFamily="34" charset="0"/>
                  <a:cs typeface="Calibri" panose="020F0502020204030204" pitchFamily="34" charset="0"/>
                </a:rPr>
                <a:t>positif.</a:t>
              </a:r>
              <a:r>
                <a:rPr lang="fr-FR" dirty="0">
                  <a:latin typeface="Calibri" panose="020F0502020204030204" pitchFamily="34" charset="0"/>
                  <a:cs typeface="Calibri" panose="020F0502020204030204" pitchFamily="34" charset="0"/>
                </a:rPr>
                <a:t/>
              </a:r>
              <a:br>
                <a:rPr lang="fr-FR" dirty="0">
                  <a:latin typeface="Calibri" panose="020F0502020204030204" pitchFamily="34" charset="0"/>
                  <a:cs typeface="Calibri" panose="020F0502020204030204" pitchFamily="34" charset="0"/>
                </a:rPr>
              </a:br>
              <a:endParaRPr lang="ko-KR" altLang="en-US" dirty="0">
                <a:solidFill>
                  <a:schemeClr val="tx1">
                    <a:lumMod val="75000"/>
                    <a:lumOff val="25000"/>
                  </a:schemeClr>
                </a:solidFill>
                <a:latin typeface="Calibri" panose="020F0502020204030204" pitchFamily="34" charset="0"/>
                <a:cs typeface="Calibri" panose="020F0502020204030204" pitchFamily="34" charset="0"/>
              </a:endParaRPr>
            </a:p>
          </p:txBody>
        </p:sp>
      </p:grpSp>
      <p:grpSp>
        <p:nvGrpSpPr>
          <p:cNvPr id="28" name="Group 27">
            <a:extLst>
              <a:ext uri="{FF2B5EF4-FFF2-40B4-BE49-F238E27FC236}">
                <a16:creationId xmlns="" xmlns:a16="http://schemas.microsoft.com/office/drawing/2014/main" id="{7A85FCCB-1B93-48C6-B79E-DCDA9A14DB46}"/>
              </a:ext>
            </a:extLst>
          </p:cNvPr>
          <p:cNvGrpSpPr/>
          <p:nvPr/>
        </p:nvGrpSpPr>
        <p:grpSpPr>
          <a:xfrm>
            <a:off x="8286338" y="2724303"/>
            <a:ext cx="2779724" cy="1286723"/>
            <a:chOff x="4822352" y="1916832"/>
            <a:chExt cx="3422056" cy="1274849"/>
          </a:xfrm>
        </p:grpSpPr>
        <p:sp>
          <p:nvSpPr>
            <p:cNvPr id="29" name="Text Placeholder 10">
              <a:extLst>
                <a:ext uri="{FF2B5EF4-FFF2-40B4-BE49-F238E27FC236}">
                  <a16:creationId xmlns="" xmlns:a16="http://schemas.microsoft.com/office/drawing/2014/main" id="{E5C4FD33-DB71-4FA3-B1AB-1747538862F4}"/>
                </a:ext>
              </a:extLst>
            </p:cNvPr>
            <p:cNvSpPr txBox="1">
              <a:spLocks/>
            </p:cNvSpPr>
            <p:nvPr/>
          </p:nvSpPr>
          <p:spPr>
            <a:xfrm>
              <a:off x="4822352" y="1916832"/>
              <a:ext cx="3422056" cy="360040"/>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2000" b="1" dirty="0" smtClean="0">
                  <a:solidFill>
                    <a:srgbClr val="7C7C7C"/>
                  </a:solidFill>
                  <a:latin typeface="Calibri" panose="020F0502020204030204" pitchFamily="34" charset="0"/>
                  <a:cs typeface="Calibri" panose="020F0502020204030204" pitchFamily="34" charset="0"/>
                </a:rPr>
                <a:t>Ce </a:t>
              </a:r>
              <a:r>
                <a:rPr lang="en-US" altLang="ko-KR" sz="2000" b="1" dirty="0" err="1" smtClean="0">
                  <a:solidFill>
                    <a:srgbClr val="7C7C7C"/>
                  </a:solidFill>
                  <a:latin typeface="Calibri" panose="020F0502020204030204" pitchFamily="34" charset="0"/>
                  <a:cs typeface="Calibri" panose="020F0502020204030204" pitchFamily="34" charset="0"/>
                </a:rPr>
                <a:t>n’est</a:t>
              </a:r>
              <a:r>
                <a:rPr lang="en-US" altLang="ko-KR" sz="2000" b="1" dirty="0" smtClean="0">
                  <a:solidFill>
                    <a:srgbClr val="7C7C7C"/>
                  </a:solidFill>
                  <a:latin typeface="Calibri" panose="020F0502020204030204" pitchFamily="34" charset="0"/>
                  <a:cs typeface="Calibri" panose="020F0502020204030204" pitchFamily="34" charset="0"/>
                </a:rPr>
                <a:t> pas </a:t>
              </a:r>
              <a:r>
                <a:rPr lang="en-US" altLang="ko-KR" sz="2000" b="1" dirty="0" err="1" smtClean="0">
                  <a:solidFill>
                    <a:srgbClr val="7C7C7C"/>
                  </a:solidFill>
                  <a:latin typeface="Calibri" panose="020F0502020204030204" pitchFamily="34" charset="0"/>
                  <a:cs typeface="Calibri" panose="020F0502020204030204" pitchFamily="34" charset="0"/>
                </a:rPr>
                <a:t>bien</a:t>
              </a:r>
              <a:r>
                <a:rPr lang="en-US" altLang="ko-KR" sz="2000" b="1" dirty="0">
                  <a:solidFill>
                    <a:srgbClr val="7C7C7C"/>
                  </a:solidFill>
                  <a:latin typeface="Calibri" panose="020F0502020204030204" pitchFamily="34" charset="0"/>
                  <a:cs typeface="Calibri" panose="020F0502020204030204" pitchFamily="34" charset="0"/>
                </a:rPr>
                <a:t>.</a:t>
              </a:r>
            </a:p>
          </p:txBody>
        </p:sp>
        <p:sp>
          <p:nvSpPr>
            <p:cNvPr id="30" name="TextBox 29">
              <a:extLst>
                <a:ext uri="{FF2B5EF4-FFF2-40B4-BE49-F238E27FC236}">
                  <a16:creationId xmlns="" xmlns:a16="http://schemas.microsoft.com/office/drawing/2014/main" id="{C6C3C59D-33C5-4A9A-A278-5DFEAF565112}"/>
                </a:ext>
              </a:extLst>
            </p:cNvPr>
            <p:cNvSpPr txBox="1"/>
            <p:nvPr/>
          </p:nvSpPr>
          <p:spPr>
            <a:xfrm>
              <a:off x="4822352" y="2276872"/>
              <a:ext cx="3422056" cy="914809"/>
            </a:xfrm>
            <a:prstGeom prst="rect">
              <a:avLst/>
            </a:prstGeom>
            <a:noFill/>
          </p:spPr>
          <p:txBody>
            <a:bodyPr wrap="square" rtlCol="0">
              <a:spAutoFit/>
            </a:bodyPr>
            <a:lstStyle/>
            <a:p>
              <a:r>
                <a:rPr lang="en-US" altLang="ko-KR" dirty="0" smtClean="0">
                  <a:solidFill>
                    <a:schemeClr val="tx1">
                      <a:lumMod val="75000"/>
                      <a:lumOff val="25000"/>
                    </a:schemeClr>
                  </a:solidFill>
                  <a:latin typeface="Calibri" panose="020F0502020204030204" pitchFamily="34" charset="0"/>
                  <a:cs typeface="Calibri" panose="020F0502020204030204" pitchFamily="34" charset="0"/>
                </a:rPr>
                <a:t>Le mot “</a:t>
              </a:r>
              <a:r>
                <a:rPr lang="en-US" altLang="ko-KR" dirty="0" err="1" smtClean="0">
                  <a:solidFill>
                    <a:schemeClr val="tx1">
                      <a:lumMod val="75000"/>
                      <a:lumOff val="25000"/>
                    </a:schemeClr>
                  </a:solidFill>
                  <a:latin typeface="Calibri" panose="020F0502020204030204" pitchFamily="34" charset="0"/>
                  <a:cs typeface="Calibri" panose="020F0502020204030204" pitchFamily="34" charset="0"/>
                </a:rPr>
                <a:t>bien</a:t>
              </a:r>
              <a:r>
                <a:rPr lang="en-US" altLang="ko-KR" dirty="0" smtClean="0">
                  <a:solidFill>
                    <a:schemeClr val="tx1">
                      <a:lumMod val="75000"/>
                      <a:lumOff val="25000"/>
                    </a:schemeClr>
                  </a:solidFill>
                  <a:latin typeface="Calibri" panose="020F0502020204030204" pitchFamily="34" charset="0"/>
                  <a:cs typeface="Calibri" panose="020F0502020204030204" pitchFamily="34" charset="0"/>
                </a:rPr>
                <a:t>” </a:t>
              </a:r>
              <a:r>
                <a:rPr lang="en-US" altLang="ko-KR" dirty="0" err="1" smtClean="0">
                  <a:solidFill>
                    <a:schemeClr val="tx1">
                      <a:lumMod val="75000"/>
                      <a:lumOff val="25000"/>
                    </a:schemeClr>
                  </a:solidFill>
                  <a:latin typeface="Calibri" panose="020F0502020204030204" pitchFamily="34" charset="0"/>
                  <a:cs typeface="Calibri" panose="020F0502020204030204" pitchFamily="34" charset="0"/>
                </a:rPr>
                <a:t>est</a:t>
              </a:r>
              <a:r>
                <a:rPr lang="en-US" altLang="ko-KR" dirty="0" smtClean="0">
                  <a:solidFill>
                    <a:schemeClr val="tx1">
                      <a:lumMod val="75000"/>
                      <a:lumOff val="25000"/>
                    </a:schemeClr>
                  </a:solidFill>
                  <a:latin typeface="Calibri" panose="020F0502020204030204" pitchFamily="34" charset="0"/>
                  <a:cs typeface="Calibri" panose="020F0502020204030204" pitchFamily="34" charset="0"/>
                </a:rPr>
                <a:t> </a:t>
              </a:r>
              <a:r>
                <a:rPr lang="fr-FR" dirty="0" smtClean="0">
                  <a:latin typeface="Calibri" panose="020F0502020204030204" pitchFamily="34" charset="0"/>
                  <a:cs typeface="Calibri" panose="020F0502020204030204" pitchFamily="34" charset="0"/>
                </a:rPr>
                <a:t>considéré </a:t>
              </a:r>
              <a:r>
                <a:rPr lang="fr-FR" dirty="0" smtClean="0">
                  <a:latin typeface="Calibri" panose="020F0502020204030204" pitchFamily="34" charset="0"/>
                  <a:cs typeface="Calibri" panose="020F0502020204030204" pitchFamily="34" charset="0"/>
                </a:rPr>
                <a:t>positif.</a:t>
              </a:r>
              <a:r>
                <a:rPr lang="fr-FR" dirty="0">
                  <a:latin typeface="Calibri" panose="020F0502020204030204" pitchFamily="34" charset="0"/>
                  <a:cs typeface="Calibri" panose="020F0502020204030204" pitchFamily="34" charset="0"/>
                </a:rPr>
                <a:t/>
              </a:r>
              <a:br>
                <a:rPr lang="fr-FR" dirty="0">
                  <a:latin typeface="Calibri" panose="020F0502020204030204" pitchFamily="34" charset="0"/>
                  <a:cs typeface="Calibri" panose="020F0502020204030204" pitchFamily="34" charset="0"/>
                </a:rPr>
              </a:br>
              <a:endParaRPr lang="ko-KR" altLang="en-US" dirty="0">
                <a:solidFill>
                  <a:schemeClr val="tx1">
                    <a:lumMod val="75000"/>
                    <a:lumOff val="25000"/>
                  </a:schemeClr>
                </a:solidFill>
                <a:latin typeface="Calibri" panose="020F0502020204030204" pitchFamily="34" charset="0"/>
                <a:cs typeface="Calibri" panose="020F0502020204030204" pitchFamily="34" charset="0"/>
              </a:endParaRPr>
            </a:p>
          </p:txBody>
        </p:sp>
      </p:grpSp>
      <p:pic>
        <p:nvPicPr>
          <p:cNvPr id="2052" name="Picture 4" descr="Icône Jaune, aime, pouce vers le hau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3052" y="3940335"/>
            <a:ext cx="1342177" cy="134217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Icône Jaune, aime, pouce vers le hau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9005111" y="3996022"/>
            <a:ext cx="1342177" cy="1342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6955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37">
            <a:extLst>
              <a:ext uri="{FF2B5EF4-FFF2-40B4-BE49-F238E27FC236}">
                <a16:creationId xmlns="" xmlns:a16="http://schemas.microsoft.com/office/drawing/2014/main" id="{F2AF0089-CCD8-4710-858F-87A4FA9F4E47}"/>
              </a:ext>
            </a:extLst>
          </p:cNvPr>
          <p:cNvSpPr txBox="1">
            <a:spLocks/>
          </p:cNvSpPr>
          <p:nvPr/>
        </p:nvSpPr>
        <p:spPr>
          <a:xfrm>
            <a:off x="3807554" y="4103790"/>
            <a:ext cx="2408984" cy="288032"/>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b="1" dirty="0" err="1" smtClean="0">
                <a:solidFill>
                  <a:srgbClr val="00B050"/>
                </a:solidFill>
                <a:latin typeface="Calibri" panose="020F0502020204030204" pitchFamily="34" charset="0"/>
                <a:cs typeface="Calibri" panose="020F0502020204030204" pitchFamily="34" charset="0"/>
              </a:rPr>
              <a:t>Polarit</a:t>
            </a:r>
            <a:r>
              <a:rPr lang="fr-FR" sz="2000" b="1" dirty="0" smtClean="0">
                <a:solidFill>
                  <a:srgbClr val="00B050"/>
                </a:solidFill>
                <a:latin typeface="Calibri" panose="020F0502020204030204" pitchFamily="34" charset="0"/>
                <a:cs typeface="Calibri" panose="020F0502020204030204" pitchFamily="34" charset="0"/>
              </a:rPr>
              <a:t>é</a:t>
            </a:r>
            <a:r>
              <a:rPr lang="fr-FR" sz="2000" dirty="0" smtClean="0">
                <a:solidFill>
                  <a:srgbClr val="00B050"/>
                </a:solidFill>
                <a:latin typeface="Calibri" panose="020F0502020204030204" pitchFamily="34" charset="0"/>
                <a:cs typeface="Calibri" panose="020F0502020204030204" pitchFamily="34" charset="0"/>
              </a:rPr>
              <a:t> </a:t>
            </a:r>
            <a:r>
              <a:rPr lang="fr-FR" sz="2000" dirty="0">
                <a:solidFill>
                  <a:srgbClr val="00B050"/>
                </a:solidFill>
                <a:latin typeface="Calibri" panose="020F0502020204030204" pitchFamily="34" charset="0"/>
                <a:cs typeface="Calibri" panose="020F0502020204030204" pitchFamily="34" charset="0"/>
              </a:rPr>
              <a:t/>
            </a:r>
            <a:br>
              <a:rPr lang="fr-FR" sz="2000" dirty="0">
                <a:solidFill>
                  <a:srgbClr val="00B050"/>
                </a:solidFill>
                <a:latin typeface="Calibri" panose="020F0502020204030204" pitchFamily="34" charset="0"/>
                <a:cs typeface="Calibri" panose="020F0502020204030204" pitchFamily="34" charset="0"/>
              </a:rPr>
            </a:br>
            <a:endParaRPr lang="en-US" altLang="ko-KR" sz="2000" b="1" dirty="0">
              <a:solidFill>
                <a:srgbClr val="00B050"/>
              </a:solidFill>
              <a:latin typeface="Calibri" panose="020F0502020204030204" pitchFamily="34" charset="0"/>
              <a:cs typeface="Calibri" panose="020F0502020204030204" pitchFamily="34" charset="0"/>
            </a:endParaRPr>
          </a:p>
        </p:txBody>
      </p:sp>
      <p:sp>
        <p:nvSpPr>
          <p:cNvPr id="4" name="직사각형 3">
            <a:extLst>
              <a:ext uri="{FF2B5EF4-FFF2-40B4-BE49-F238E27FC236}">
                <a16:creationId xmlns="" xmlns:a16="http://schemas.microsoft.com/office/drawing/2014/main" id="{1DAB7448-0F97-41F6-82E6-03CB11D94D6E}"/>
              </a:ext>
            </a:extLst>
          </p:cNvPr>
          <p:cNvSpPr/>
          <p:nvPr/>
        </p:nvSpPr>
        <p:spPr>
          <a:xfrm>
            <a:off x="4045562" y="299279"/>
            <a:ext cx="8642950" cy="923330"/>
          </a:xfrm>
          <a:prstGeom prst="rect">
            <a:avLst/>
          </a:prstGeom>
        </p:spPr>
        <p:txBody>
          <a:bodyPr wrap="square">
            <a:spAutoFit/>
          </a:bodyPr>
          <a:lstStyle/>
          <a:p>
            <a:r>
              <a:rPr lang="en-US" altLang="ko-KR" sz="5400" b="1" dirty="0" smtClean="0">
                <a:solidFill>
                  <a:srgbClr val="F8BA16"/>
                </a:solidFill>
                <a:latin typeface="Calibri" panose="020F0502020204030204" pitchFamily="34" charset="0"/>
                <a:cs typeface="Calibri" panose="020F0502020204030204" pitchFamily="34" charset="0"/>
              </a:rPr>
              <a:t>Alternative : </a:t>
            </a:r>
            <a:r>
              <a:rPr lang="en-US" altLang="ko-KR" sz="5400" b="1" dirty="0" err="1" smtClean="0">
                <a:solidFill>
                  <a:srgbClr val="7C7C7C"/>
                </a:solidFill>
                <a:latin typeface="Calibri" panose="020F0502020204030204" pitchFamily="34" charset="0"/>
                <a:cs typeface="Calibri" panose="020F0502020204030204" pitchFamily="34" charset="0"/>
              </a:rPr>
              <a:t>TextBlob</a:t>
            </a:r>
            <a:endParaRPr lang="ko-KR" altLang="en-US" sz="5400" b="1" dirty="0">
              <a:solidFill>
                <a:srgbClr val="7C7C7C"/>
              </a:solidFill>
              <a:latin typeface="Calibri" panose="020F0502020204030204" pitchFamily="34" charset="0"/>
              <a:cs typeface="Calibri" panose="020F0502020204030204" pitchFamily="34" charset="0"/>
            </a:endParaRPr>
          </a:p>
        </p:txBody>
      </p:sp>
      <p:sp>
        <p:nvSpPr>
          <p:cNvPr id="5" name="Rectangle 4">
            <a:extLst>
              <a:ext uri="{FF2B5EF4-FFF2-40B4-BE49-F238E27FC236}">
                <a16:creationId xmlns="" xmlns:a16="http://schemas.microsoft.com/office/drawing/2014/main" id="{89E5F208-4FF9-45B9-8E27-E2A19B4D45E8}"/>
              </a:ext>
            </a:extLst>
          </p:cNvPr>
          <p:cNvSpPr/>
          <p:nvPr/>
        </p:nvSpPr>
        <p:spPr>
          <a:xfrm>
            <a:off x="3380197" y="1143486"/>
            <a:ext cx="8544671"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 Placeholder 27">
            <a:extLst>
              <a:ext uri="{FF2B5EF4-FFF2-40B4-BE49-F238E27FC236}">
                <a16:creationId xmlns="" xmlns:a16="http://schemas.microsoft.com/office/drawing/2014/main" id="{C7EB72D5-28A8-4AAC-A3F5-1B0827FFF174}"/>
              </a:ext>
            </a:extLst>
          </p:cNvPr>
          <p:cNvSpPr txBox="1">
            <a:spLocks/>
          </p:cNvSpPr>
          <p:nvPr/>
        </p:nvSpPr>
        <p:spPr>
          <a:xfrm>
            <a:off x="4045562" y="1519546"/>
            <a:ext cx="3892058" cy="432048"/>
          </a:xfrm>
          <a:prstGeom prst="rect">
            <a:avLst/>
          </a:prstGeom>
        </p:spPr>
        <p:txBody>
          <a:bodyPr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ko-KR" dirty="0">
              <a:solidFill>
                <a:srgbClr val="7C7C7C"/>
              </a:solidFill>
              <a:latin typeface="Calibri" panose="020F0502020204030204" pitchFamily="34" charset="0"/>
              <a:cs typeface="Calibri" panose="020F0502020204030204" pitchFamily="34" charset="0"/>
            </a:endParaRPr>
          </a:p>
        </p:txBody>
      </p:sp>
      <p:sp>
        <p:nvSpPr>
          <p:cNvPr id="34" name="Text Placeholder 27">
            <a:extLst>
              <a:ext uri="{FF2B5EF4-FFF2-40B4-BE49-F238E27FC236}">
                <a16:creationId xmlns="" xmlns:a16="http://schemas.microsoft.com/office/drawing/2014/main" id="{A56CB5C3-C456-4D2F-B7D7-C4E9CB971027}"/>
              </a:ext>
            </a:extLst>
          </p:cNvPr>
          <p:cNvSpPr txBox="1">
            <a:spLocks/>
          </p:cNvSpPr>
          <p:nvPr/>
        </p:nvSpPr>
        <p:spPr>
          <a:xfrm>
            <a:off x="8231933" y="4123845"/>
            <a:ext cx="2302139" cy="288032"/>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err="1" smtClean="0">
                <a:solidFill>
                  <a:srgbClr val="00B050"/>
                </a:solidFill>
                <a:latin typeface="Calibri" panose="020F0502020204030204" pitchFamily="34" charset="0"/>
                <a:cs typeface="Calibri" panose="020F0502020204030204" pitchFamily="34" charset="0"/>
              </a:rPr>
              <a:t>Subjectivit</a:t>
            </a:r>
            <a:r>
              <a:rPr lang="fr-FR" sz="2000" dirty="0" smtClean="0">
                <a:solidFill>
                  <a:srgbClr val="00B050"/>
                </a:solidFill>
                <a:latin typeface="Calibri" panose="020F0502020204030204" pitchFamily="34" charset="0"/>
                <a:cs typeface="Calibri" panose="020F0502020204030204" pitchFamily="34" charset="0"/>
              </a:rPr>
              <a:t>é</a:t>
            </a:r>
            <a:endParaRPr lang="en-US" altLang="ko-KR" sz="2000" dirty="0">
              <a:solidFill>
                <a:srgbClr val="00B050"/>
              </a:solidFill>
              <a:latin typeface="Calibri" panose="020F0502020204030204" pitchFamily="34" charset="0"/>
              <a:cs typeface="Calibri" panose="020F0502020204030204" pitchFamily="34" charset="0"/>
            </a:endParaRPr>
          </a:p>
        </p:txBody>
      </p:sp>
      <p:sp>
        <p:nvSpPr>
          <p:cNvPr id="35" name="직사각형 22">
            <a:extLst>
              <a:ext uri="{FF2B5EF4-FFF2-40B4-BE49-F238E27FC236}">
                <a16:creationId xmlns="" xmlns:a16="http://schemas.microsoft.com/office/drawing/2014/main" id="{F154CAEB-00DE-41E5-AC97-92F616653EB8}"/>
              </a:ext>
            </a:extLst>
          </p:cNvPr>
          <p:cNvSpPr/>
          <p:nvPr/>
        </p:nvSpPr>
        <p:spPr>
          <a:xfrm>
            <a:off x="8218286" y="4452942"/>
            <a:ext cx="3582274" cy="1261884"/>
          </a:xfrm>
          <a:prstGeom prst="rect">
            <a:avLst/>
          </a:prstGeom>
        </p:spPr>
        <p:txBody>
          <a:bodyPr wrap="square">
            <a:spAutoFit/>
          </a:bodyPr>
          <a:lstStyle/>
          <a:p>
            <a:r>
              <a:rPr lang="fr-FR" sz="1900" dirty="0">
                <a:latin typeface="Calibri" panose="020F0502020204030204" pitchFamily="34" charset="0"/>
                <a:cs typeface="Calibri" panose="020F0502020204030204" pitchFamily="34" charset="0"/>
              </a:rPr>
              <a:t>le degré de subjectivité ou d'opinion d'un mot. 0 est un fait. +1 est vraiment une opinion. </a:t>
            </a:r>
            <a:br>
              <a:rPr lang="fr-FR" sz="1900" dirty="0">
                <a:latin typeface="Calibri" panose="020F0502020204030204" pitchFamily="34" charset="0"/>
                <a:cs typeface="Calibri" panose="020F0502020204030204" pitchFamily="34" charset="0"/>
              </a:rPr>
            </a:br>
            <a:endParaRPr lang="en-US" altLang="ko-KR" sz="19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36" name="직사각형 5">
            <a:extLst>
              <a:ext uri="{FF2B5EF4-FFF2-40B4-BE49-F238E27FC236}">
                <a16:creationId xmlns="" xmlns:a16="http://schemas.microsoft.com/office/drawing/2014/main" id="{7DBE5570-32CF-4373-9DAE-20CEDBE816B7}"/>
              </a:ext>
            </a:extLst>
          </p:cNvPr>
          <p:cNvSpPr/>
          <p:nvPr/>
        </p:nvSpPr>
        <p:spPr>
          <a:xfrm>
            <a:off x="3800230" y="4506567"/>
            <a:ext cx="3174104" cy="1261884"/>
          </a:xfrm>
          <a:prstGeom prst="rect">
            <a:avLst/>
          </a:prstGeom>
        </p:spPr>
        <p:txBody>
          <a:bodyPr wrap="square">
            <a:spAutoFit/>
          </a:bodyPr>
          <a:lstStyle/>
          <a:p>
            <a:r>
              <a:rPr lang="fr-FR" sz="1900" dirty="0">
                <a:latin typeface="Calibri" panose="020F0502020204030204" pitchFamily="34" charset="0"/>
                <a:cs typeface="Calibri" panose="020F0502020204030204" pitchFamily="34" charset="0"/>
              </a:rPr>
              <a:t>à quel point un mot est positif ou négatif. -1 est très négatif. +1 est très positif. </a:t>
            </a:r>
            <a:br>
              <a:rPr lang="fr-FR" sz="1900" dirty="0">
                <a:latin typeface="Calibri" panose="020F0502020204030204" pitchFamily="34" charset="0"/>
                <a:cs typeface="Calibri" panose="020F0502020204030204" pitchFamily="34" charset="0"/>
              </a:rPr>
            </a:br>
            <a:endParaRPr lang="en-US" altLang="ko-KR" sz="1900" dirty="0">
              <a:solidFill>
                <a:schemeClr val="tx1">
                  <a:lumMod val="75000"/>
                  <a:lumOff val="25000"/>
                </a:schemeClr>
              </a:solidFill>
              <a:latin typeface="Calibri" panose="020F0502020204030204" pitchFamily="34" charset="0"/>
              <a:cs typeface="Calibri" panose="020F0502020204030204" pitchFamily="34" charset="0"/>
            </a:endParaRPr>
          </a:p>
        </p:txBody>
      </p:sp>
      <p:pic>
        <p:nvPicPr>
          <p:cNvPr id="2" name="Image 1"/>
          <p:cNvPicPr>
            <a:picLocks noChangeAspect="1"/>
          </p:cNvPicPr>
          <p:nvPr/>
        </p:nvPicPr>
        <p:blipFill>
          <a:blip r:embed="rId2"/>
          <a:stretch>
            <a:fillRect/>
          </a:stretch>
        </p:blipFill>
        <p:spPr>
          <a:xfrm>
            <a:off x="3807554" y="5433971"/>
            <a:ext cx="2952750" cy="1057275"/>
          </a:xfrm>
          <a:prstGeom prst="rect">
            <a:avLst/>
          </a:prstGeom>
        </p:spPr>
      </p:pic>
      <p:pic>
        <p:nvPicPr>
          <p:cNvPr id="17" name="Image 16"/>
          <p:cNvPicPr>
            <a:picLocks noChangeAspect="1"/>
          </p:cNvPicPr>
          <p:nvPr/>
        </p:nvPicPr>
        <p:blipFill>
          <a:blip r:embed="rId3"/>
          <a:stretch>
            <a:fillRect/>
          </a:stretch>
        </p:blipFill>
        <p:spPr>
          <a:xfrm>
            <a:off x="8218285" y="5379456"/>
            <a:ext cx="3657600" cy="1000125"/>
          </a:xfrm>
          <a:prstGeom prst="rect">
            <a:avLst/>
          </a:prstGeom>
        </p:spPr>
      </p:pic>
      <p:sp>
        <p:nvSpPr>
          <p:cNvPr id="26" name="Rectangle 38">
            <a:extLst>
              <a:ext uri="{FF2B5EF4-FFF2-40B4-BE49-F238E27FC236}">
                <a16:creationId xmlns="" xmlns:a16="http://schemas.microsoft.com/office/drawing/2014/main" id="{386D6DF4-B173-4C81-BF84-E9BEFF31A8DF}"/>
              </a:ext>
            </a:extLst>
          </p:cNvPr>
          <p:cNvSpPr/>
          <p:nvPr/>
        </p:nvSpPr>
        <p:spPr>
          <a:xfrm>
            <a:off x="3807554" y="1596108"/>
            <a:ext cx="7966489" cy="2308324"/>
          </a:xfrm>
          <a:prstGeom prst="rect">
            <a:avLst/>
          </a:prstGeom>
        </p:spPr>
        <p:txBody>
          <a:bodyPr wrap="square">
            <a:spAutoFit/>
          </a:bodyPr>
          <a:lstStyle/>
          <a:p>
            <a:pPr algn="just"/>
            <a:r>
              <a:rPr lang="en-US" altLang="ko-KR" sz="2400" b="1" dirty="0" err="1" smtClean="0">
                <a:solidFill>
                  <a:srgbClr val="7C7C7C"/>
                </a:solidFill>
                <a:latin typeface="Calibri" panose="020F0502020204030204" pitchFamily="34" charset="0"/>
                <a:cs typeface="Calibri" panose="020F0502020204030204" pitchFamily="34" charset="0"/>
              </a:rPr>
              <a:t>TextBlob</a:t>
            </a:r>
            <a:r>
              <a:rPr lang="en-US" altLang="ko-KR" sz="2400" dirty="0" smtClean="0">
                <a:solidFill>
                  <a:srgbClr val="7C7C7C"/>
                </a:solidFill>
                <a:latin typeface="Calibri" panose="020F0502020204030204" pitchFamily="34" charset="0"/>
                <a:cs typeface="Calibri" panose="020F0502020204030204" pitchFamily="34" charset="0"/>
              </a:rPr>
              <a:t> </a:t>
            </a:r>
            <a:r>
              <a:rPr lang="fr-FR" altLang="ko-KR" sz="2300" dirty="0">
                <a:latin typeface="Calibri" panose="020F0502020204030204" pitchFamily="34" charset="0"/>
                <a:cs typeface="Calibri" panose="020F0502020204030204" pitchFamily="34" charset="0"/>
              </a:rPr>
              <a:t>e</a:t>
            </a:r>
            <a:r>
              <a:rPr lang="fr-FR" altLang="ko-KR" sz="2300" dirty="0" smtClean="0">
                <a:latin typeface="Calibri" panose="020F0502020204030204" pitchFamily="34" charset="0"/>
                <a:cs typeface="Calibri" panose="020F0502020204030204" pitchFamily="34" charset="0"/>
              </a:rPr>
              <a:t>st </a:t>
            </a:r>
            <a:r>
              <a:rPr lang="fr-FR" altLang="ko-KR" sz="2300" dirty="0">
                <a:latin typeface="Calibri" panose="020F0502020204030204" pitchFamily="34" charset="0"/>
                <a:cs typeface="Calibri" panose="020F0502020204030204" pitchFamily="34" charset="0"/>
              </a:rPr>
              <a:t>une bibliothèque </a:t>
            </a:r>
            <a:r>
              <a:rPr lang="fr-FR" altLang="ko-KR" sz="2300" dirty="0" smtClean="0">
                <a:latin typeface="Calibri" panose="020F0502020204030204" pitchFamily="34" charset="0"/>
                <a:cs typeface="Calibri" panose="020F0502020204030204" pitchFamily="34" charset="0"/>
              </a:rPr>
              <a:t>Python </a:t>
            </a:r>
            <a:r>
              <a:rPr lang="fr-FR" altLang="ko-KR" sz="2300" dirty="0">
                <a:latin typeface="Calibri" panose="020F0502020204030204" pitchFamily="34" charset="0"/>
                <a:cs typeface="Calibri" panose="020F0502020204030204" pitchFamily="34" charset="0"/>
              </a:rPr>
              <a:t>(2 et 3) pour le traitement de données textuelles. Il fournit une API simple pour plonger dans les tâches courantes de traitement du langage naturel (NLP) telles que le balisage d'une partie du discours, l'extraction de phrases nominales, l'analyse des sentiments, la classification, la traduction, etc.</a:t>
            </a:r>
            <a:endParaRPr lang="en-US" altLang="ko-KR" sz="23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0785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89E5F208-4FF9-45B9-8E27-E2A19B4D45E8}"/>
              </a:ext>
            </a:extLst>
          </p:cNvPr>
          <p:cNvSpPr/>
          <p:nvPr/>
        </p:nvSpPr>
        <p:spPr>
          <a:xfrm>
            <a:off x="3380197" y="1143486"/>
            <a:ext cx="8544671"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 5"/>
          <p:cNvPicPr>
            <a:picLocks noChangeAspect="1"/>
          </p:cNvPicPr>
          <p:nvPr/>
        </p:nvPicPr>
        <p:blipFill>
          <a:blip r:embed="rId2"/>
          <a:stretch>
            <a:fillRect/>
          </a:stretch>
        </p:blipFill>
        <p:spPr>
          <a:xfrm>
            <a:off x="4203804" y="1658382"/>
            <a:ext cx="7173990" cy="3951212"/>
          </a:xfrm>
          <a:prstGeom prst="rect">
            <a:avLst/>
          </a:prstGeom>
        </p:spPr>
      </p:pic>
      <p:sp>
        <p:nvSpPr>
          <p:cNvPr id="27" name="Text Placeholder 27">
            <a:extLst>
              <a:ext uri="{FF2B5EF4-FFF2-40B4-BE49-F238E27FC236}">
                <a16:creationId xmlns="" xmlns:a16="http://schemas.microsoft.com/office/drawing/2014/main" id="{A56CB5C3-C456-4D2F-B7D7-C4E9CB971027}"/>
              </a:ext>
            </a:extLst>
          </p:cNvPr>
          <p:cNvSpPr txBox="1">
            <a:spLocks/>
          </p:cNvSpPr>
          <p:nvPr/>
        </p:nvSpPr>
        <p:spPr>
          <a:xfrm>
            <a:off x="5240740" y="3066597"/>
            <a:ext cx="5104263" cy="734335"/>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ltLang="ko-KR" sz="1800" dirty="0" err="1">
                <a:solidFill>
                  <a:schemeClr val="accent1"/>
                </a:solidFill>
                <a:latin typeface="Calibri" panose="020F0502020204030204" pitchFamily="34" charset="0"/>
                <a:cs typeface="Calibri" panose="020F0502020204030204" pitchFamily="34" charset="0"/>
              </a:rPr>
              <a:t>f</a:t>
            </a:r>
            <a:r>
              <a:rPr lang="fr-FR" altLang="ko-KR" sz="1800" dirty="0" err="1" smtClean="0">
                <a:solidFill>
                  <a:schemeClr val="accent1"/>
                </a:solidFill>
                <a:latin typeface="Calibri" panose="020F0502020204030204" pitchFamily="34" charset="0"/>
                <a:cs typeface="Calibri" panose="020F0502020204030204" pitchFamily="34" charset="0"/>
              </a:rPr>
              <a:t>rom</a:t>
            </a:r>
            <a:r>
              <a:rPr lang="fr-FR" altLang="ko-KR" sz="1800" dirty="0" smtClean="0">
                <a:solidFill>
                  <a:schemeClr val="tx1">
                    <a:lumMod val="75000"/>
                    <a:lumOff val="25000"/>
                  </a:schemeClr>
                </a:solidFill>
                <a:latin typeface="Calibri" panose="020F0502020204030204" pitchFamily="34" charset="0"/>
                <a:cs typeface="Calibri" panose="020F0502020204030204" pitchFamily="34" charset="0"/>
              </a:rPr>
              <a:t> </a:t>
            </a:r>
            <a:r>
              <a:rPr lang="fr-FR" altLang="ko-KR" sz="1800" dirty="0" err="1" smtClean="0">
                <a:solidFill>
                  <a:schemeClr val="tx1">
                    <a:lumMod val="75000"/>
                    <a:lumOff val="25000"/>
                  </a:schemeClr>
                </a:solidFill>
                <a:latin typeface="Calibri" panose="020F0502020204030204" pitchFamily="34" charset="0"/>
                <a:cs typeface="Calibri" panose="020F0502020204030204" pitchFamily="34" charset="0"/>
              </a:rPr>
              <a:t>textblob</a:t>
            </a:r>
            <a:r>
              <a:rPr lang="fr-FR" altLang="ko-KR" sz="1800" dirty="0" smtClean="0">
                <a:solidFill>
                  <a:schemeClr val="tx1">
                    <a:lumMod val="75000"/>
                    <a:lumOff val="25000"/>
                  </a:schemeClr>
                </a:solidFill>
                <a:latin typeface="Calibri" panose="020F0502020204030204" pitchFamily="34" charset="0"/>
                <a:cs typeface="Calibri" panose="020F0502020204030204" pitchFamily="34" charset="0"/>
              </a:rPr>
              <a:t> </a:t>
            </a:r>
            <a:r>
              <a:rPr lang="fr-FR" altLang="ko-KR" sz="1800" dirty="0" smtClean="0">
                <a:solidFill>
                  <a:schemeClr val="accent1"/>
                </a:solidFill>
                <a:latin typeface="Calibri" panose="020F0502020204030204" pitchFamily="34" charset="0"/>
                <a:cs typeface="Calibri" panose="020F0502020204030204" pitchFamily="34" charset="0"/>
              </a:rPr>
              <a:t>import</a:t>
            </a:r>
            <a:r>
              <a:rPr lang="fr-FR" altLang="ko-KR" sz="1800" dirty="0" smtClean="0">
                <a:solidFill>
                  <a:schemeClr val="tx1">
                    <a:lumMod val="75000"/>
                    <a:lumOff val="25000"/>
                  </a:schemeClr>
                </a:solidFill>
                <a:latin typeface="Calibri" panose="020F0502020204030204" pitchFamily="34" charset="0"/>
                <a:cs typeface="Calibri" panose="020F0502020204030204" pitchFamily="34" charset="0"/>
              </a:rPr>
              <a:t> </a:t>
            </a:r>
            <a:r>
              <a:rPr lang="fr-FR" altLang="ko-KR" sz="1800" dirty="0" err="1" smtClean="0">
                <a:solidFill>
                  <a:schemeClr val="tx1">
                    <a:lumMod val="75000"/>
                    <a:lumOff val="25000"/>
                  </a:schemeClr>
                </a:solidFill>
                <a:latin typeface="Calibri" panose="020F0502020204030204" pitchFamily="34" charset="0"/>
                <a:cs typeface="Calibri" panose="020F0502020204030204" pitchFamily="34" charset="0"/>
              </a:rPr>
              <a:t>TextBlob</a:t>
            </a:r>
            <a:endParaRPr lang="fr-FR" altLang="ko-KR" sz="1800" dirty="0" smtClean="0">
              <a:solidFill>
                <a:schemeClr val="tx1">
                  <a:lumMod val="75000"/>
                  <a:lumOff val="25000"/>
                </a:schemeClr>
              </a:solidFill>
              <a:latin typeface="Calibri" panose="020F0502020204030204" pitchFamily="34" charset="0"/>
              <a:cs typeface="Calibri" panose="020F0502020204030204" pitchFamily="34" charset="0"/>
            </a:endParaRPr>
          </a:p>
          <a:p>
            <a:r>
              <a:rPr lang="fr-FR" altLang="ko-KR" sz="1800" dirty="0" err="1">
                <a:solidFill>
                  <a:srgbClr val="F8BA16"/>
                </a:solidFill>
                <a:latin typeface="Calibri" panose="020F0502020204030204" pitchFamily="34" charset="0"/>
                <a:cs typeface="Calibri" panose="020F0502020204030204" pitchFamily="34" charset="0"/>
              </a:rPr>
              <a:t>from</a:t>
            </a:r>
            <a:r>
              <a:rPr lang="fr-FR" altLang="ko-KR" sz="1800" dirty="0">
                <a:solidFill>
                  <a:srgbClr val="F8BA16"/>
                </a:solidFill>
                <a:latin typeface="Calibri" panose="020F0502020204030204" pitchFamily="34" charset="0"/>
                <a:cs typeface="Calibri" panose="020F0502020204030204" pitchFamily="34" charset="0"/>
              </a:rPr>
              <a:t> </a:t>
            </a:r>
            <a:r>
              <a:rPr lang="fr-FR" altLang="ko-KR" sz="1800" dirty="0" err="1">
                <a:solidFill>
                  <a:schemeClr val="tx1">
                    <a:lumMod val="75000"/>
                    <a:lumOff val="25000"/>
                  </a:schemeClr>
                </a:solidFill>
                <a:latin typeface="Calibri" panose="020F0502020204030204" pitchFamily="34" charset="0"/>
                <a:cs typeface="Calibri" panose="020F0502020204030204" pitchFamily="34" charset="0"/>
              </a:rPr>
              <a:t>textblob_fr</a:t>
            </a:r>
            <a:r>
              <a:rPr lang="fr-FR" altLang="ko-KR" sz="1800" dirty="0">
                <a:solidFill>
                  <a:schemeClr val="tx1">
                    <a:lumMod val="75000"/>
                    <a:lumOff val="25000"/>
                  </a:schemeClr>
                </a:solidFill>
                <a:latin typeface="Calibri" panose="020F0502020204030204" pitchFamily="34" charset="0"/>
                <a:cs typeface="Calibri" panose="020F0502020204030204" pitchFamily="34" charset="0"/>
              </a:rPr>
              <a:t> </a:t>
            </a:r>
            <a:r>
              <a:rPr lang="fr-FR" altLang="ko-KR" sz="1800" dirty="0">
                <a:solidFill>
                  <a:srgbClr val="F8BA16"/>
                </a:solidFill>
                <a:latin typeface="Calibri" panose="020F0502020204030204" pitchFamily="34" charset="0"/>
                <a:cs typeface="Calibri" panose="020F0502020204030204" pitchFamily="34" charset="0"/>
              </a:rPr>
              <a:t>import </a:t>
            </a:r>
            <a:r>
              <a:rPr lang="fr-FR" altLang="ko-KR" sz="1800" dirty="0" err="1">
                <a:solidFill>
                  <a:schemeClr val="tx1">
                    <a:lumMod val="75000"/>
                    <a:lumOff val="25000"/>
                  </a:schemeClr>
                </a:solidFill>
                <a:latin typeface="Calibri" panose="020F0502020204030204" pitchFamily="34" charset="0"/>
                <a:cs typeface="Calibri" panose="020F0502020204030204" pitchFamily="34" charset="0"/>
              </a:rPr>
              <a:t>PatternTagger</a:t>
            </a:r>
            <a:r>
              <a:rPr lang="fr-FR" altLang="ko-KR" sz="1800" dirty="0">
                <a:solidFill>
                  <a:schemeClr val="tx1">
                    <a:lumMod val="75000"/>
                    <a:lumOff val="25000"/>
                  </a:schemeClr>
                </a:solidFill>
                <a:latin typeface="Calibri" panose="020F0502020204030204" pitchFamily="34" charset="0"/>
                <a:cs typeface="Calibri" panose="020F0502020204030204" pitchFamily="34" charset="0"/>
              </a:rPr>
              <a:t>, </a:t>
            </a:r>
            <a:r>
              <a:rPr lang="fr-FR" altLang="ko-KR" sz="1800" dirty="0" err="1" smtClean="0">
                <a:solidFill>
                  <a:schemeClr val="tx1">
                    <a:lumMod val="75000"/>
                    <a:lumOff val="25000"/>
                  </a:schemeClr>
                </a:solidFill>
                <a:latin typeface="Calibri" panose="020F0502020204030204" pitchFamily="34" charset="0"/>
                <a:cs typeface="Calibri" panose="020F0502020204030204" pitchFamily="34" charset="0"/>
              </a:rPr>
              <a:t>PatternAnalyzer</a:t>
            </a:r>
            <a:endParaRPr lang="fr-FR" altLang="ko-KR" sz="1800" dirty="0" smtClean="0">
              <a:solidFill>
                <a:schemeClr val="tx1">
                  <a:lumMod val="75000"/>
                  <a:lumOff val="25000"/>
                </a:schemeClr>
              </a:solidFill>
              <a:latin typeface="Calibri" panose="020F0502020204030204" pitchFamily="34" charset="0"/>
              <a:cs typeface="Calibri" panose="020F0502020204030204" pitchFamily="34" charset="0"/>
            </a:endParaRPr>
          </a:p>
          <a:p>
            <a:endParaRPr lang="fr-FR" altLang="ko-KR" sz="1800" dirty="0" smtClean="0">
              <a:solidFill>
                <a:schemeClr val="tx1">
                  <a:lumMod val="75000"/>
                  <a:lumOff val="25000"/>
                </a:schemeClr>
              </a:solidFill>
              <a:latin typeface="Calibri" panose="020F0502020204030204" pitchFamily="34" charset="0"/>
              <a:cs typeface="Calibri" panose="020F0502020204030204" pitchFamily="34" charset="0"/>
            </a:endParaRPr>
          </a:p>
          <a:p>
            <a:pPr algn="just"/>
            <a:r>
              <a:rPr lang="fr-FR" altLang="ko-KR" sz="1800" dirty="0" err="1" smtClean="0">
                <a:solidFill>
                  <a:schemeClr val="tx1">
                    <a:lumMod val="75000"/>
                    <a:lumOff val="25000"/>
                  </a:schemeClr>
                </a:solidFill>
                <a:latin typeface="Calibri" panose="020F0502020204030204" pitchFamily="34" charset="0"/>
                <a:cs typeface="Calibri" panose="020F0502020204030204" pitchFamily="34" charset="0"/>
              </a:rPr>
              <a:t>TextBlob</a:t>
            </a:r>
            <a:r>
              <a:rPr lang="fr-FR" altLang="ko-KR" sz="1800" dirty="0" smtClean="0">
                <a:solidFill>
                  <a:schemeClr val="tx1">
                    <a:lumMod val="75000"/>
                    <a:lumOff val="25000"/>
                  </a:schemeClr>
                </a:solidFill>
                <a:latin typeface="Calibri" panose="020F0502020204030204" pitchFamily="34" charset="0"/>
                <a:cs typeface="Calibri" panose="020F0502020204030204" pitchFamily="34" charset="0"/>
              </a:rPr>
              <a:t>(</a:t>
            </a:r>
            <a:r>
              <a:rPr lang="fr-FR" altLang="ko-KR" sz="1800" dirty="0" smtClean="0">
                <a:solidFill>
                  <a:schemeClr val="accent1"/>
                </a:solidFill>
                <a:latin typeface="Calibri" panose="020F0502020204030204" pitchFamily="34" charset="0"/>
                <a:cs typeface="Calibri" panose="020F0502020204030204" pitchFamily="34" charset="0"/>
              </a:rPr>
              <a:t>‘’J’aime voyager</a:t>
            </a:r>
            <a:r>
              <a:rPr lang="fr-FR" altLang="ko-KR" sz="1800" dirty="0">
                <a:solidFill>
                  <a:schemeClr val="accent1"/>
                </a:solidFill>
                <a:latin typeface="Calibri" panose="020F0502020204030204" pitchFamily="34" charset="0"/>
                <a:cs typeface="Calibri" panose="020F0502020204030204" pitchFamily="34" charset="0"/>
              </a:rPr>
              <a:t>‘’ </a:t>
            </a:r>
            <a:r>
              <a:rPr lang="fr-FR" altLang="ko-KR" sz="1800" dirty="0">
                <a:solidFill>
                  <a:schemeClr val="tx1">
                    <a:lumMod val="75000"/>
                    <a:lumOff val="25000"/>
                  </a:schemeClr>
                </a:solidFill>
                <a:latin typeface="Calibri" panose="020F0502020204030204" pitchFamily="34" charset="0"/>
                <a:cs typeface="Calibri" panose="020F0502020204030204" pitchFamily="34" charset="0"/>
              </a:rPr>
              <a:t>,</a:t>
            </a:r>
            <a:r>
              <a:rPr lang="fr-FR" altLang="ko-KR" sz="1800" dirty="0" err="1">
                <a:solidFill>
                  <a:schemeClr val="tx1">
                    <a:lumMod val="75000"/>
                    <a:lumOff val="25000"/>
                  </a:schemeClr>
                </a:solidFill>
                <a:latin typeface="Calibri" panose="020F0502020204030204" pitchFamily="34" charset="0"/>
                <a:cs typeface="Calibri" panose="020F0502020204030204" pitchFamily="34" charset="0"/>
              </a:rPr>
              <a:t>pos_tagger</a:t>
            </a:r>
            <a:r>
              <a:rPr lang="fr-FR" altLang="ko-KR" sz="1800" dirty="0">
                <a:solidFill>
                  <a:schemeClr val="tx1">
                    <a:lumMod val="75000"/>
                    <a:lumOff val="25000"/>
                  </a:schemeClr>
                </a:solidFill>
                <a:latin typeface="Calibri" panose="020F0502020204030204" pitchFamily="34" charset="0"/>
                <a:cs typeface="Calibri" panose="020F0502020204030204" pitchFamily="34" charset="0"/>
              </a:rPr>
              <a:t>=</a:t>
            </a:r>
            <a:r>
              <a:rPr lang="fr-FR" altLang="ko-KR" sz="1800" dirty="0" err="1">
                <a:solidFill>
                  <a:schemeClr val="tx1">
                    <a:lumMod val="75000"/>
                    <a:lumOff val="25000"/>
                  </a:schemeClr>
                </a:solidFill>
                <a:latin typeface="Calibri" panose="020F0502020204030204" pitchFamily="34" charset="0"/>
                <a:cs typeface="Calibri" panose="020F0502020204030204" pitchFamily="34" charset="0"/>
              </a:rPr>
              <a:t>PatternTagger</a:t>
            </a:r>
            <a:r>
              <a:rPr lang="fr-FR" altLang="ko-KR" sz="1800" dirty="0">
                <a:solidFill>
                  <a:schemeClr val="tx1">
                    <a:lumMod val="75000"/>
                    <a:lumOff val="25000"/>
                  </a:schemeClr>
                </a:solidFill>
                <a:latin typeface="Calibri" panose="020F0502020204030204" pitchFamily="34" charset="0"/>
                <a:cs typeface="Calibri" panose="020F0502020204030204" pitchFamily="34" charset="0"/>
              </a:rPr>
              <a:t>(),</a:t>
            </a:r>
            <a:r>
              <a:rPr lang="fr-FR" altLang="ko-KR" sz="1800" dirty="0" err="1">
                <a:solidFill>
                  <a:schemeClr val="tx1">
                    <a:lumMod val="75000"/>
                    <a:lumOff val="25000"/>
                  </a:schemeClr>
                </a:solidFill>
                <a:latin typeface="Calibri" panose="020F0502020204030204" pitchFamily="34" charset="0"/>
                <a:cs typeface="Calibri" panose="020F0502020204030204" pitchFamily="34" charset="0"/>
              </a:rPr>
              <a:t>analyzer</a:t>
            </a:r>
            <a:r>
              <a:rPr lang="fr-FR" altLang="ko-KR" sz="1800" dirty="0">
                <a:solidFill>
                  <a:schemeClr val="tx1">
                    <a:lumMod val="75000"/>
                    <a:lumOff val="25000"/>
                  </a:schemeClr>
                </a:solidFill>
                <a:latin typeface="Calibri" panose="020F0502020204030204" pitchFamily="34" charset="0"/>
                <a:cs typeface="Calibri" panose="020F0502020204030204" pitchFamily="34" charset="0"/>
              </a:rPr>
              <a:t>=</a:t>
            </a:r>
            <a:r>
              <a:rPr lang="fr-FR" altLang="ko-KR" sz="1800" dirty="0" err="1">
                <a:solidFill>
                  <a:schemeClr val="tx1">
                    <a:lumMod val="75000"/>
                    <a:lumOff val="25000"/>
                  </a:schemeClr>
                </a:solidFill>
                <a:latin typeface="Calibri" panose="020F0502020204030204" pitchFamily="34" charset="0"/>
                <a:cs typeface="Calibri" panose="020F0502020204030204" pitchFamily="34" charset="0"/>
              </a:rPr>
              <a:t>PatternAnalyzer</a:t>
            </a:r>
            <a:r>
              <a:rPr lang="fr-FR" altLang="ko-KR" sz="1800" dirty="0">
                <a:solidFill>
                  <a:schemeClr val="tx1">
                    <a:lumMod val="75000"/>
                    <a:lumOff val="25000"/>
                  </a:schemeClr>
                </a:solidFill>
                <a:latin typeface="Calibri" panose="020F0502020204030204" pitchFamily="34" charset="0"/>
                <a:cs typeface="Calibri" panose="020F0502020204030204" pitchFamily="34" charset="0"/>
              </a:rPr>
              <a:t>()</a:t>
            </a:r>
            <a:r>
              <a:rPr lang="fr-FR" altLang="ko-KR" sz="1800" dirty="0" smtClean="0">
                <a:solidFill>
                  <a:srgbClr val="002060"/>
                </a:solidFill>
                <a:latin typeface="Calibri" panose="020F0502020204030204" pitchFamily="34" charset="0"/>
                <a:cs typeface="Calibri" panose="020F0502020204030204" pitchFamily="34" charset="0"/>
              </a:rPr>
              <a:t>).</a:t>
            </a:r>
            <a:r>
              <a:rPr lang="fr-FR" altLang="ko-KR" sz="1800" dirty="0" smtClean="0">
                <a:solidFill>
                  <a:schemeClr val="tx1">
                    <a:lumMod val="75000"/>
                    <a:lumOff val="25000"/>
                  </a:schemeClr>
                </a:solidFill>
                <a:latin typeface="Calibri" panose="020F0502020204030204" pitchFamily="34" charset="0"/>
                <a:cs typeface="Calibri" panose="020F0502020204030204" pitchFamily="34" charset="0"/>
              </a:rPr>
              <a:t>sentiment</a:t>
            </a:r>
            <a:endParaRPr lang="en-US" altLang="ko-KR" sz="1800" dirty="0">
              <a:solidFill>
                <a:schemeClr val="tx1">
                  <a:lumMod val="75000"/>
                  <a:lumOff val="25000"/>
                </a:schemeClr>
              </a:solidFill>
              <a:latin typeface="Calibri" panose="020F0502020204030204" pitchFamily="34" charset="0"/>
              <a:cs typeface="Calibri" panose="020F0502020204030204" pitchFamily="34" charset="0"/>
            </a:endParaRPr>
          </a:p>
        </p:txBody>
      </p:sp>
      <p:pic>
        <p:nvPicPr>
          <p:cNvPr id="7" name="Image 6"/>
          <p:cNvPicPr>
            <a:picLocks noChangeAspect="1"/>
          </p:cNvPicPr>
          <p:nvPr/>
        </p:nvPicPr>
        <p:blipFill>
          <a:blip r:embed="rId3"/>
          <a:stretch>
            <a:fillRect/>
          </a:stretch>
        </p:blipFill>
        <p:spPr>
          <a:xfrm>
            <a:off x="5308152" y="5824140"/>
            <a:ext cx="5419725" cy="695325"/>
          </a:xfrm>
          <a:prstGeom prst="rect">
            <a:avLst/>
          </a:prstGeom>
        </p:spPr>
      </p:pic>
      <p:sp>
        <p:nvSpPr>
          <p:cNvPr id="21" name="직사각형 3">
            <a:extLst>
              <a:ext uri="{FF2B5EF4-FFF2-40B4-BE49-F238E27FC236}">
                <a16:creationId xmlns="" xmlns:a16="http://schemas.microsoft.com/office/drawing/2014/main" id="{1DAB7448-0F97-41F6-82E6-03CB11D94D6E}"/>
              </a:ext>
            </a:extLst>
          </p:cNvPr>
          <p:cNvSpPr/>
          <p:nvPr/>
        </p:nvSpPr>
        <p:spPr>
          <a:xfrm>
            <a:off x="4045562" y="299279"/>
            <a:ext cx="8642950" cy="923330"/>
          </a:xfrm>
          <a:prstGeom prst="rect">
            <a:avLst/>
          </a:prstGeom>
        </p:spPr>
        <p:txBody>
          <a:bodyPr wrap="square">
            <a:spAutoFit/>
          </a:bodyPr>
          <a:lstStyle/>
          <a:p>
            <a:r>
              <a:rPr lang="en-US" altLang="ko-KR" sz="5400" b="1" dirty="0" smtClean="0">
                <a:solidFill>
                  <a:srgbClr val="F8BA16"/>
                </a:solidFill>
                <a:latin typeface="Calibri" panose="020F0502020204030204" pitchFamily="34" charset="0"/>
                <a:cs typeface="Calibri" panose="020F0502020204030204" pitchFamily="34" charset="0"/>
              </a:rPr>
              <a:t>Alternative : </a:t>
            </a:r>
            <a:r>
              <a:rPr lang="en-US" altLang="ko-KR" sz="5400" b="1" dirty="0" err="1" smtClean="0">
                <a:solidFill>
                  <a:srgbClr val="7C7C7C"/>
                </a:solidFill>
                <a:latin typeface="Calibri" panose="020F0502020204030204" pitchFamily="34" charset="0"/>
                <a:cs typeface="Calibri" panose="020F0502020204030204" pitchFamily="34" charset="0"/>
              </a:rPr>
              <a:t>TextBlob</a:t>
            </a:r>
            <a:endParaRPr lang="ko-KR" altLang="en-US" sz="5400" b="1" dirty="0">
              <a:solidFill>
                <a:srgbClr val="7C7C7C"/>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307108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18455" y="0"/>
            <a:ext cx="12173803" cy="6858000"/>
          </a:xfrm>
          <a:prstGeom prst="rect">
            <a:avLst/>
          </a:prstGeom>
        </p:spPr>
      </p:pic>
      <p:sp>
        <p:nvSpPr>
          <p:cNvPr id="8" name="TextBox 7">
            <a:extLst>
              <a:ext uri="{FF2B5EF4-FFF2-40B4-BE49-F238E27FC236}">
                <a16:creationId xmlns="" xmlns:a16="http://schemas.microsoft.com/office/drawing/2014/main" id="{5CF5BDA4-10C7-46A6-AC30-523A3FC438AC}"/>
              </a:ext>
            </a:extLst>
          </p:cNvPr>
          <p:cNvSpPr txBox="1"/>
          <p:nvPr/>
        </p:nvSpPr>
        <p:spPr>
          <a:xfrm>
            <a:off x="700842" y="2767280"/>
            <a:ext cx="10809027" cy="1323439"/>
          </a:xfrm>
          <a:prstGeom prst="rect">
            <a:avLst/>
          </a:prstGeom>
          <a:noFill/>
        </p:spPr>
        <p:txBody>
          <a:bodyPr wrap="square" rtlCol="0" anchor="ctr">
            <a:spAutoFit/>
          </a:bodyPr>
          <a:lstStyle/>
          <a:p>
            <a:r>
              <a:rPr lang="en-US" altLang="ko-KR" sz="8000" b="1" dirty="0" smtClean="0">
                <a:solidFill>
                  <a:schemeClr val="accent1"/>
                </a:solidFill>
                <a:latin typeface="+mj-lt"/>
                <a:cs typeface="Arial" pitchFamily="34" charset="0"/>
              </a:rPr>
              <a:t>Applications </a:t>
            </a:r>
            <a:r>
              <a:rPr lang="en-US" altLang="ko-KR" sz="8000" b="1" dirty="0" smtClean="0">
                <a:solidFill>
                  <a:schemeClr val="bg1"/>
                </a:solidFill>
                <a:latin typeface="+mj-lt"/>
                <a:cs typeface="Arial" pitchFamily="34" charset="0"/>
              </a:rPr>
              <a:t>+</a:t>
            </a:r>
            <a:r>
              <a:rPr lang="en-US" altLang="ko-KR" sz="8000" b="1" dirty="0" smtClean="0">
                <a:solidFill>
                  <a:schemeClr val="accent1"/>
                </a:solidFill>
                <a:latin typeface="+mj-lt"/>
                <a:cs typeface="Arial" pitchFamily="34" charset="0"/>
              </a:rPr>
              <a:t> Bonus</a:t>
            </a:r>
            <a:endParaRPr lang="ko-KR" altLang="en-US" sz="8000" b="1" dirty="0">
              <a:solidFill>
                <a:schemeClr val="bg1"/>
              </a:solidFill>
              <a:latin typeface="+mj-lt"/>
              <a:cs typeface="Arial" pitchFamily="34" charset="0"/>
            </a:endParaRPr>
          </a:p>
        </p:txBody>
      </p:sp>
      <p:sp>
        <p:nvSpPr>
          <p:cNvPr id="4" name="TextBox 8">
            <a:extLst>
              <a:ext uri="{FF2B5EF4-FFF2-40B4-BE49-F238E27FC236}">
                <a16:creationId xmlns="" xmlns:a16="http://schemas.microsoft.com/office/drawing/2014/main" id="{C062103B-F514-4BE9-B5B2-C13878D2FE7C}"/>
              </a:ext>
            </a:extLst>
          </p:cNvPr>
          <p:cNvSpPr txBox="1"/>
          <p:nvPr/>
        </p:nvSpPr>
        <p:spPr>
          <a:xfrm>
            <a:off x="838790" y="4049715"/>
            <a:ext cx="10533129" cy="461665"/>
          </a:xfrm>
          <a:prstGeom prst="rect">
            <a:avLst/>
          </a:prstGeom>
          <a:noFill/>
        </p:spPr>
        <p:txBody>
          <a:bodyPr wrap="square" rtlCol="0" anchor="ctr">
            <a:spAutoFit/>
          </a:bodyPr>
          <a:lstStyle/>
          <a:p>
            <a:r>
              <a:rPr lang="en-US" altLang="ko-KR" sz="2400" dirty="0" err="1" smtClean="0">
                <a:solidFill>
                  <a:schemeClr val="bg1"/>
                </a:solidFill>
                <a:cs typeface="Arial" pitchFamily="34" charset="0"/>
              </a:rPr>
              <a:t>Voir</a:t>
            </a:r>
            <a:r>
              <a:rPr lang="en-US" altLang="ko-KR" sz="2400" dirty="0" smtClean="0">
                <a:solidFill>
                  <a:schemeClr val="bg1"/>
                </a:solidFill>
                <a:cs typeface="Arial" pitchFamily="34" charset="0"/>
              </a:rPr>
              <a:t> code et rapport.</a:t>
            </a:r>
            <a:endParaRPr lang="ko-KR" altLang="en-US" sz="2400" dirty="0">
              <a:solidFill>
                <a:schemeClr val="bg1"/>
              </a:solidFill>
              <a:cs typeface="Arial" pitchFamily="34" charset="0"/>
            </a:endParaRPr>
          </a:p>
        </p:txBody>
      </p:sp>
    </p:spTree>
    <p:extLst>
      <p:ext uri="{BB962C8B-B14F-4D97-AF65-F5344CB8AC3E}">
        <p14:creationId xmlns:p14="http://schemas.microsoft.com/office/powerpoint/2010/main" val="24382981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9E2714A-BE29-4E83-A155-D5802C472B0A}"/>
              </a:ext>
            </a:extLst>
          </p:cNvPr>
          <p:cNvSpPr txBox="1"/>
          <p:nvPr/>
        </p:nvSpPr>
        <p:spPr>
          <a:xfrm>
            <a:off x="-750627" y="4828755"/>
            <a:ext cx="12192000" cy="1015663"/>
          </a:xfrm>
          <a:prstGeom prst="rect">
            <a:avLst/>
          </a:prstGeom>
          <a:noFill/>
        </p:spPr>
        <p:txBody>
          <a:bodyPr wrap="square" rtlCol="0" anchor="ctr">
            <a:spAutoFit/>
          </a:bodyPr>
          <a:lstStyle/>
          <a:p>
            <a:pPr algn="ctr"/>
            <a:r>
              <a:rPr lang="en-US" altLang="ko-KR" sz="6000" dirty="0" smtClean="0">
                <a:solidFill>
                  <a:schemeClr val="bg1"/>
                </a:solidFill>
                <a:cs typeface="Arial" pitchFamily="34" charset="0"/>
              </a:rPr>
              <a:t>Merci !</a:t>
            </a:r>
            <a:endParaRPr lang="ko-KR" altLang="en-US" sz="6000" dirty="0">
              <a:solidFill>
                <a:schemeClr val="bg1"/>
              </a:solidFill>
              <a:cs typeface="Arial" pitchFamily="34" charset="0"/>
            </a:endParaRPr>
          </a:p>
        </p:txBody>
      </p:sp>
      <p:sp>
        <p:nvSpPr>
          <p:cNvPr id="4" name="Rectangle 3">
            <a:extLst>
              <a:ext uri="{FF2B5EF4-FFF2-40B4-BE49-F238E27FC236}">
                <a16:creationId xmlns="" xmlns:a16="http://schemas.microsoft.com/office/drawing/2014/main" id="{F0B50BDA-9DD3-47E4-8852-4E61CF2A00B0}"/>
              </a:ext>
            </a:extLst>
          </p:cNvPr>
          <p:cNvSpPr/>
          <p:nvPr/>
        </p:nvSpPr>
        <p:spPr>
          <a:xfrm>
            <a:off x="0" y="4828755"/>
            <a:ext cx="3894993" cy="11665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 xmlns:a16="http://schemas.microsoft.com/office/drawing/2014/main" id="{0F4F188E-C654-4B5C-ABF1-DB0BEABF2171}"/>
              </a:ext>
            </a:extLst>
          </p:cNvPr>
          <p:cNvSpPr/>
          <p:nvPr/>
        </p:nvSpPr>
        <p:spPr>
          <a:xfrm>
            <a:off x="8296859" y="4828755"/>
            <a:ext cx="3894993" cy="11665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miley Face 14">
            <a:extLst>
              <a:ext uri="{FF2B5EF4-FFF2-40B4-BE49-F238E27FC236}">
                <a16:creationId xmlns="" xmlns:a16="http://schemas.microsoft.com/office/drawing/2014/main" id="{77504E11-68B3-460A-979B-D56E2900C922}"/>
              </a:ext>
            </a:extLst>
          </p:cNvPr>
          <p:cNvSpPr/>
          <p:nvPr/>
        </p:nvSpPr>
        <p:spPr>
          <a:xfrm>
            <a:off x="6810234" y="4944222"/>
            <a:ext cx="869952" cy="784728"/>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12411580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 xmlns:a16="http://schemas.microsoft.com/office/drawing/2014/main" id="{E2E47C49-1B6F-4F15-A110-E5832381D6E7}"/>
              </a:ext>
            </a:extLst>
          </p:cNvPr>
          <p:cNvSpPr txBox="1"/>
          <p:nvPr/>
        </p:nvSpPr>
        <p:spPr>
          <a:xfrm flipH="1">
            <a:off x="3341338" y="284168"/>
            <a:ext cx="4188222" cy="1015663"/>
          </a:xfrm>
          <a:prstGeom prst="rect">
            <a:avLst/>
          </a:prstGeom>
          <a:noFill/>
        </p:spPr>
        <p:txBody>
          <a:bodyPr wrap="square" rtlCol="0">
            <a:spAutoFit/>
          </a:bodyPr>
          <a:lstStyle/>
          <a:p>
            <a:pPr algn="r"/>
            <a:r>
              <a:rPr lang="en-US" altLang="ko-KR" sz="6000" b="1" dirty="0" smtClean="0">
                <a:solidFill>
                  <a:srgbClr val="F8BA16"/>
                </a:solidFill>
                <a:latin typeface="Calibri" panose="020F0502020204030204" pitchFamily="34" charset="0"/>
                <a:cs typeface="Calibri" panose="020F0502020204030204" pitchFamily="34" charset="0"/>
              </a:rPr>
              <a:t>Introduction</a:t>
            </a:r>
            <a:endParaRPr lang="en-US" altLang="ko-KR" sz="6000" b="1" dirty="0">
              <a:solidFill>
                <a:srgbClr val="F8BA16"/>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 xmlns:a16="http://schemas.microsoft.com/office/drawing/2014/main" id="{AB2D3978-C53B-4B2C-B33D-E052C598B4D9}"/>
              </a:ext>
            </a:extLst>
          </p:cNvPr>
          <p:cNvSpPr txBox="1"/>
          <p:nvPr/>
        </p:nvSpPr>
        <p:spPr>
          <a:xfrm>
            <a:off x="7069043" y="1995488"/>
            <a:ext cx="4805543" cy="3785652"/>
          </a:xfrm>
          <a:prstGeom prst="rect">
            <a:avLst/>
          </a:prstGeom>
          <a:noFill/>
        </p:spPr>
        <p:txBody>
          <a:bodyPr wrap="square" rtlCol="0">
            <a:spAutoFit/>
          </a:bodyPr>
          <a:lstStyle/>
          <a:p>
            <a:pPr algn="just"/>
            <a:r>
              <a:rPr lang="fr-FR" altLang="ko-KR" sz="2400" dirty="0">
                <a:solidFill>
                  <a:schemeClr val="tx1">
                    <a:lumMod val="75000"/>
                    <a:lumOff val="25000"/>
                  </a:schemeClr>
                </a:solidFill>
                <a:latin typeface="Calibri" panose="020F0502020204030204" pitchFamily="34" charset="0"/>
                <a:cs typeface="Calibri" panose="020F0502020204030204" pitchFamily="34" charset="0"/>
              </a:rPr>
              <a:t>L’analyse des sentiments est un domaine de recherche en Traitement Automatique du Langage (NLP : Natural </a:t>
            </a:r>
            <a:r>
              <a:rPr lang="fr-FR" altLang="ko-KR" sz="2400" dirty="0" err="1">
                <a:solidFill>
                  <a:schemeClr val="tx1">
                    <a:lumMod val="75000"/>
                    <a:lumOff val="25000"/>
                  </a:schemeClr>
                </a:solidFill>
                <a:latin typeface="Calibri" panose="020F0502020204030204" pitchFamily="34" charset="0"/>
                <a:cs typeface="Calibri" panose="020F0502020204030204" pitchFamily="34" charset="0"/>
              </a:rPr>
              <a:t>Language</a:t>
            </a:r>
            <a:r>
              <a:rPr lang="fr-FR" altLang="ko-KR" sz="2400" dirty="0">
                <a:solidFill>
                  <a:schemeClr val="tx1">
                    <a:lumMod val="75000"/>
                    <a:lumOff val="25000"/>
                  </a:schemeClr>
                </a:solidFill>
                <a:latin typeface="Calibri" panose="020F0502020204030204" pitchFamily="34" charset="0"/>
                <a:cs typeface="Calibri" panose="020F0502020204030204" pitchFamily="34" charset="0"/>
              </a:rPr>
              <a:t> </a:t>
            </a:r>
            <a:r>
              <a:rPr lang="fr-FR" altLang="ko-KR" sz="2400" dirty="0" err="1">
                <a:solidFill>
                  <a:schemeClr val="tx1">
                    <a:lumMod val="75000"/>
                    <a:lumOff val="25000"/>
                  </a:schemeClr>
                </a:solidFill>
                <a:latin typeface="Calibri" panose="020F0502020204030204" pitchFamily="34" charset="0"/>
                <a:cs typeface="Calibri" panose="020F0502020204030204" pitchFamily="34" charset="0"/>
              </a:rPr>
              <a:t>Processing</a:t>
            </a:r>
            <a:r>
              <a:rPr lang="fr-FR" altLang="ko-KR" sz="2400" dirty="0">
                <a:solidFill>
                  <a:schemeClr val="tx1">
                    <a:lumMod val="75000"/>
                    <a:lumOff val="25000"/>
                  </a:schemeClr>
                </a:solidFill>
                <a:latin typeface="Calibri" panose="020F0502020204030204" pitchFamily="34" charset="0"/>
                <a:cs typeface="Calibri" panose="020F0502020204030204" pitchFamily="34" charset="0"/>
              </a:rPr>
              <a:t>) qui essaie de définir les opinions, sentiments et attitudes présentent dans un texte. Il est apparu depuis les années 2000 et particulièrement utilisé en Marketing pour sonder l’opinion public sur un produit</a:t>
            </a:r>
            <a:r>
              <a:rPr lang="fr-FR" altLang="ko-KR" sz="2400" dirty="0" smtClean="0">
                <a:solidFill>
                  <a:schemeClr val="tx1">
                    <a:lumMod val="75000"/>
                    <a:lumOff val="25000"/>
                  </a:schemeClr>
                </a:solidFill>
                <a:latin typeface="Calibri" panose="020F0502020204030204" pitchFamily="34" charset="0"/>
                <a:cs typeface="Calibri" panose="020F0502020204030204" pitchFamily="34" charset="0"/>
              </a:rPr>
              <a:t>.</a:t>
            </a:r>
            <a:endParaRPr lang="fr-FR" altLang="ko-KR" sz="24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21" name="Rectangle 20">
            <a:extLst>
              <a:ext uri="{FF2B5EF4-FFF2-40B4-BE49-F238E27FC236}">
                <a16:creationId xmlns="" xmlns:a16="http://schemas.microsoft.com/office/drawing/2014/main" id="{1BDE6DA5-CC1D-4AA1-8A29-E2A9D7556F18}"/>
              </a:ext>
            </a:extLst>
          </p:cNvPr>
          <p:cNvSpPr/>
          <p:nvPr/>
        </p:nvSpPr>
        <p:spPr>
          <a:xfrm>
            <a:off x="397585" y="0"/>
            <a:ext cx="2520000" cy="15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3" name="Rectangle 22">
            <a:extLst>
              <a:ext uri="{FF2B5EF4-FFF2-40B4-BE49-F238E27FC236}">
                <a16:creationId xmlns="" xmlns:a16="http://schemas.microsoft.com/office/drawing/2014/main" id="{F1D8D9BA-FF74-4D0B-8EA1-326AB1553EF9}"/>
              </a:ext>
            </a:extLst>
          </p:cNvPr>
          <p:cNvSpPr/>
          <p:nvPr/>
        </p:nvSpPr>
        <p:spPr>
          <a:xfrm>
            <a:off x="4175449" y="5957999"/>
            <a:ext cx="2520000" cy="896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accent3"/>
              </a:solidFill>
            </a:endParaRPr>
          </a:p>
        </p:txBody>
      </p:sp>
      <p:pic>
        <p:nvPicPr>
          <p:cNvPr id="20" name="Espace réservé pour une image  19"/>
          <p:cNvPicPr>
            <a:picLocks noGrp="1" noChangeAspect="1"/>
          </p:cNvPicPr>
          <p:nvPr>
            <p:ph type="pic" idx="12"/>
          </p:nvPr>
        </p:nvPicPr>
        <p:blipFill>
          <a:blip r:embed="rId2">
            <a:extLst>
              <a:ext uri="{28A0092B-C50C-407E-A947-70E740481C1C}">
                <a14:useLocalDpi xmlns:a14="http://schemas.microsoft.com/office/drawing/2010/main" val="0"/>
              </a:ext>
            </a:extLst>
          </a:blip>
          <a:srcRect l="2164" r="2164"/>
          <a:stretch>
            <a:fillRect/>
          </a:stretch>
        </p:blipFill>
        <p:spPr>
          <a:xfrm>
            <a:off x="397585" y="2051576"/>
            <a:ext cx="6399213" cy="3673475"/>
          </a:xfrm>
        </p:spPr>
      </p:pic>
    </p:spTree>
    <p:extLst>
      <p:ext uri="{BB962C8B-B14F-4D97-AF65-F5344CB8AC3E}">
        <p14:creationId xmlns:p14="http://schemas.microsoft.com/office/powerpoint/2010/main" val="924248769"/>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75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75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 presetClass="entr" presetSubtype="8" fill="hold" grpId="0" nodeType="afterEffect">
                                  <p:stCondLst>
                                    <p:cond delay="75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0-#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150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0-#ppt_w/2"/>
                                          </p:val>
                                        </p:tav>
                                        <p:tav tm="100000">
                                          <p:val>
                                            <p:strVal val="#ppt_x"/>
                                          </p:val>
                                        </p:tav>
                                      </p:tavLst>
                                    </p:anim>
                                    <p:anim calcmode="lin" valueType="num">
                                      <p:cBhvr additive="base">
                                        <p:cTn id="21"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1"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 xmlns:a16="http://schemas.microsoft.com/office/drawing/2014/main" id="{CD7E11C6-BBF7-4C68-9E52-B8B934809E6F}"/>
              </a:ext>
            </a:extLst>
          </p:cNvPr>
          <p:cNvSpPr txBox="1"/>
          <p:nvPr/>
        </p:nvSpPr>
        <p:spPr>
          <a:xfrm>
            <a:off x="2627328" y="926922"/>
            <a:ext cx="6865090" cy="830997"/>
          </a:xfrm>
          <a:prstGeom prst="rect">
            <a:avLst/>
          </a:prstGeom>
          <a:solidFill>
            <a:schemeClr val="bg1"/>
          </a:solidFill>
        </p:spPr>
        <p:txBody>
          <a:bodyPr wrap="square" rtlCol="0" anchor="ctr">
            <a:spAutoFit/>
          </a:bodyPr>
          <a:lstStyle/>
          <a:p>
            <a:pPr algn="r"/>
            <a:r>
              <a:rPr lang="en-US" altLang="ko-KR" sz="4800" b="1" dirty="0" err="1" smtClean="0">
                <a:solidFill>
                  <a:schemeClr val="accent1"/>
                </a:solidFill>
                <a:cs typeface="Arial" pitchFamily="34" charset="0"/>
              </a:rPr>
              <a:t>Présentation</a:t>
            </a:r>
            <a:r>
              <a:rPr lang="en-US" altLang="ko-KR" sz="4800" b="1" dirty="0" smtClean="0">
                <a:solidFill>
                  <a:schemeClr val="accent1"/>
                </a:solidFill>
                <a:cs typeface="Arial" pitchFamily="34" charset="0"/>
              </a:rPr>
              <a:t> du </a:t>
            </a:r>
            <a:r>
              <a:rPr lang="en-US" altLang="ko-KR" sz="4800" b="1" dirty="0" err="1" smtClean="0">
                <a:solidFill>
                  <a:schemeClr val="accent1"/>
                </a:solidFill>
                <a:cs typeface="Arial" pitchFamily="34" charset="0"/>
              </a:rPr>
              <a:t>projet</a:t>
            </a:r>
            <a:endParaRPr lang="ko-KR" altLang="en-US" sz="4800" b="1" dirty="0">
              <a:solidFill>
                <a:schemeClr val="accent1"/>
              </a:solidFill>
              <a:cs typeface="Arial" pitchFamily="34" charset="0"/>
            </a:endParaRPr>
          </a:p>
        </p:txBody>
      </p:sp>
      <p:sp>
        <p:nvSpPr>
          <p:cNvPr id="10" name="TextBox 12">
            <a:extLst>
              <a:ext uri="{FF2B5EF4-FFF2-40B4-BE49-F238E27FC236}">
                <a16:creationId xmlns="" xmlns:a16="http://schemas.microsoft.com/office/drawing/2014/main" id="{AB2D3978-C53B-4B2C-B33D-E052C598B4D9}"/>
              </a:ext>
            </a:extLst>
          </p:cNvPr>
          <p:cNvSpPr txBox="1"/>
          <p:nvPr/>
        </p:nvSpPr>
        <p:spPr>
          <a:xfrm>
            <a:off x="1409599" y="2833450"/>
            <a:ext cx="9300548" cy="1569660"/>
          </a:xfrm>
          <a:prstGeom prst="rect">
            <a:avLst/>
          </a:prstGeom>
          <a:noFill/>
        </p:spPr>
        <p:txBody>
          <a:bodyPr wrap="square" rtlCol="0">
            <a:spAutoFit/>
          </a:bodyPr>
          <a:lstStyle/>
          <a:p>
            <a:pPr algn="just"/>
            <a:r>
              <a:rPr lang="fr-FR" altLang="ko-KR" sz="2400" dirty="0">
                <a:solidFill>
                  <a:schemeClr val="tx1">
                    <a:lumMod val="75000"/>
                    <a:lumOff val="25000"/>
                  </a:schemeClr>
                </a:solidFill>
                <a:latin typeface="Calibri" panose="020F0502020204030204" pitchFamily="34" charset="0"/>
                <a:cs typeface="Calibri" panose="020F0502020204030204" pitchFamily="34" charset="0"/>
              </a:rPr>
              <a:t>Notre projet consiste à extraire le type de sentiment ; positif, négatif ou neutre ; dominant dans un ensemble de données et ceci en attribuant à chaque mot un poids (1 pour positif, -1 pour négatif et 0 pour neutre) pour enfin calculer le poids général du texte.</a:t>
            </a:r>
          </a:p>
        </p:txBody>
      </p:sp>
    </p:spTree>
    <p:extLst>
      <p:ext uri="{BB962C8B-B14F-4D97-AF65-F5344CB8AC3E}">
        <p14:creationId xmlns:p14="http://schemas.microsoft.com/office/powerpoint/2010/main" val="195517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5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18455" y="0"/>
            <a:ext cx="12173803" cy="6858000"/>
          </a:xfrm>
          <a:prstGeom prst="rect">
            <a:avLst/>
          </a:prstGeom>
        </p:spPr>
      </p:pic>
      <p:grpSp>
        <p:nvGrpSpPr>
          <p:cNvPr id="5" name="Group 4">
            <a:extLst>
              <a:ext uri="{FF2B5EF4-FFF2-40B4-BE49-F238E27FC236}">
                <a16:creationId xmlns="" xmlns:a16="http://schemas.microsoft.com/office/drawing/2014/main" id="{FA61214E-2FF9-410E-939A-E19E616ABA6E}"/>
              </a:ext>
            </a:extLst>
          </p:cNvPr>
          <p:cNvGrpSpPr/>
          <p:nvPr/>
        </p:nvGrpSpPr>
        <p:grpSpPr>
          <a:xfrm>
            <a:off x="1132764" y="2488299"/>
            <a:ext cx="10533252" cy="1569660"/>
            <a:chOff x="6800944" y="2488299"/>
            <a:chExt cx="4777152" cy="1569660"/>
          </a:xfrm>
        </p:grpSpPr>
        <p:sp>
          <p:nvSpPr>
            <p:cNvPr id="8" name="TextBox 7">
              <a:extLst>
                <a:ext uri="{FF2B5EF4-FFF2-40B4-BE49-F238E27FC236}">
                  <a16:creationId xmlns="" xmlns:a16="http://schemas.microsoft.com/office/drawing/2014/main" id="{5CF5BDA4-10C7-46A6-AC30-523A3FC438AC}"/>
                </a:ext>
              </a:extLst>
            </p:cNvPr>
            <p:cNvSpPr txBox="1"/>
            <p:nvPr/>
          </p:nvSpPr>
          <p:spPr>
            <a:xfrm>
              <a:off x="6800944" y="2488299"/>
              <a:ext cx="4777152" cy="1569660"/>
            </a:xfrm>
            <a:prstGeom prst="rect">
              <a:avLst/>
            </a:prstGeom>
            <a:noFill/>
          </p:spPr>
          <p:txBody>
            <a:bodyPr wrap="square" rtlCol="0" anchor="ctr">
              <a:spAutoFit/>
            </a:bodyPr>
            <a:lstStyle/>
            <a:p>
              <a:r>
                <a:rPr lang="en-US" altLang="ko-KR" sz="4800" b="1" dirty="0" err="1" smtClean="0">
                  <a:solidFill>
                    <a:schemeClr val="accent1"/>
                  </a:solidFill>
                  <a:latin typeface="+mj-lt"/>
                  <a:cs typeface="Arial" pitchFamily="34" charset="0"/>
                </a:rPr>
                <a:t>Traitement</a:t>
              </a:r>
              <a:r>
                <a:rPr lang="en-US" altLang="ko-KR" sz="4800" b="1" dirty="0" smtClean="0">
                  <a:solidFill>
                    <a:schemeClr val="accent1"/>
                  </a:solidFill>
                  <a:latin typeface="+mj-lt"/>
                  <a:cs typeface="Arial" pitchFamily="34" charset="0"/>
                </a:rPr>
                <a:t> du </a:t>
              </a:r>
              <a:r>
                <a:rPr lang="en-US" altLang="ko-KR" sz="4800" b="1" dirty="0" err="1" smtClean="0">
                  <a:solidFill>
                    <a:schemeClr val="accent1"/>
                  </a:solidFill>
                  <a:latin typeface="+mj-lt"/>
                  <a:cs typeface="Arial" pitchFamily="34" charset="0"/>
                </a:rPr>
                <a:t>langage</a:t>
              </a:r>
              <a:r>
                <a:rPr lang="en-US" altLang="ko-KR" sz="4800" b="1" dirty="0" smtClean="0">
                  <a:solidFill>
                    <a:schemeClr val="accent1"/>
                  </a:solidFill>
                  <a:latin typeface="+mj-lt"/>
                  <a:cs typeface="Arial" pitchFamily="34" charset="0"/>
                </a:rPr>
                <a:t> naturel </a:t>
              </a:r>
              <a:r>
                <a:rPr lang="en-US" altLang="ko-KR" sz="4800" b="1" dirty="0" smtClean="0">
                  <a:solidFill>
                    <a:schemeClr val="bg1"/>
                  </a:solidFill>
                  <a:latin typeface="+mj-lt"/>
                  <a:cs typeface="Arial" pitchFamily="34" charset="0"/>
                </a:rPr>
                <a:t>NLP</a:t>
              </a:r>
              <a:endParaRPr lang="ko-KR" altLang="en-US" sz="4800" b="1" dirty="0">
                <a:solidFill>
                  <a:schemeClr val="bg1"/>
                </a:solidFill>
                <a:latin typeface="+mj-lt"/>
                <a:cs typeface="Arial" pitchFamily="34" charset="0"/>
              </a:endParaRPr>
            </a:p>
          </p:txBody>
        </p:sp>
        <p:sp>
          <p:nvSpPr>
            <p:cNvPr id="9" name="TextBox 8">
              <a:extLst>
                <a:ext uri="{FF2B5EF4-FFF2-40B4-BE49-F238E27FC236}">
                  <a16:creationId xmlns="" xmlns:a16="http://schemas.microsoft.com/office/drawing/2014/main" id="{C062103B-F514-4BE9-B5B2-C13878D2FE7C}"/>
                </a:ext>
              </a:extLst>
            </p:cNvPr>
            <p:cNvSpPr txBox="1"/>
            <p:nvPr/>
          </p:nvSpPr>
          <p:spPr>
            <a:xfrm>
              <a:off x="6800944" y="3620714"/>
              <a:ext cx="4777096" cy="379656"/>
            </a:xfrm>
            <a:prstGeom prst="rect">
              <a:avLst/>
            </a:prstGeom>
            <a:noFill/>
          </p:spPr>
          <p:txBody>
            <a:bodyPr wrap="square" rtlCol="0" anchor="ctr">
              <a:spAutoFit/>
            </a:bodyPr>
            <a:lstStyle/>
            <a:p>
              <a:r>
                <a:rPr lang="en-US" altLang="ko-KR" sz="1867" dirty="0" smtClean="0">
                  <a:solidFill>
                    <a:schemeClr val="bg1"/>
                  </a:solidFill>
                  <a:cs typeface="Arial" pitchFamily="34" charset="0"/>
                </a:rPr>
                <a:t>Natural Language Processing (NLP)</a:t>
              </a:r>
              <a:endParaRPr lang="ko-KR" altLang="en-US" sz="1867" dirty="0">
                <a:solidFill>
                  <a:schemeClr val="bg1"/>
                </a:solidFill>
                <a:cs typeface="Arial" pitchFamily="34" charset="0"/>
              </a:endParaRPr>
            </a:p>
          </p:txBody>
        </p:sp>
      </p:grpSp>
    </p:spTree>
    <p:extLst>
      <p:ext uri="{BB962C8B-B14F-4D97-AF65-F5344CB8AC3E}">
        <p14:creationId xmlns:p14="http://schemas.microsoft.com/office/powerpoint/2010/main" val="2949524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직사각형 16">
            <a:extLst>
              <a:ext uri="{FF2B5EF4-FFF2-40B4-BE49-F238E27FC236}">
                <a16:creationId xmlns="" xmlns:a16="http://schemas.microsoft.com/office/drawing/2014/main" id="{2BB773E5-75B1-4538-BD0F-2C1861579425}"/>
              </a:ext>
            </a:extLst>
          </p:cNvPr>
          <p:cNvSpPr/>
          <p:nvPr/>
        </p:nvSpPr>
        <p:spPr>
          <a:xfrm>
            <a:off x="10040944" y="1171522"/>
            <a:ext cx="2590708" cy="470890"/>
          </a:xfrm>
          <a:prstGeom prst="rect">
            <a:avLst/>
          </a:prstGeom>
          <a:noFill/>
        </p:spPr>
        <p:txBody>
          <a:bodyPr lIns="0" anchor="ctr"/>
          <a:lstStyle/>
          <a:p>
            <a:r>
              <a:rPr lang="en-US" altLang="ko-KR" sz="6400" b="1" dirty="0" smtClean="0">
                <a:solidFill>
                  <a:schemeClr val="accent2"/>
                </a:solidFill>
                <a:latin typeface="+mj-lt"/>
              </a:rPr>
              <a:t>NLP</a:t>
            </a:r>
            <a:endParaRPr lang="en-US" altLang="ko-KR" sz="6400" b="1" dirty="0">
              <a:solidFill>
                <a:schemeClr val="accent2"/>
              </a:solidFill>
              <a:latin typeface="+mj-lt"/>
            </a:endParaRPr>
          </a:p>
        </p:txBody>
      </p:sp>
      <p:sp>
        <p:nvSpPr>
          <p:cNvPr id="3" name="텍스트 개체 틀 2">
            <a:extLst>
              <a:ext uri="{FF2B5EF4-FFF2-40B4-BE49-F238E27FC236}">
                <a16:creationId xmlns="" xmlns:a16="http://schemas.microsoft.com/office/drawing/2014/main" id="{68C65A47-7E59-4FFD-8605-2F00E5380570}"/>
              </a:ext>
            </a:extLst>
          </p:cNvPr>
          <p:cNvSpPr>
            <a:spLocks noGrp="1"/>
          </p:cNvSpPr>
          <p:nvPr>
            <p:ph type="body" sz="quarter" idx="10"/>
          </p:nvPr>
        </p:nvSpPr>
        <p:spPr>
          <a:xfrm>
            <a:off x="133505" y="1044844"/>
            <a:ext cx="9907439" cy="724247"/>
          </a:xfrm>
        </p:spPr>
        <p:txBody>
          <a:bodyPr/>
          <a:lstStyle/>
          <a:p>
            <a:r>
              <a:rPr lang="en-US" altLang="ko-KR" sz="6000" b="1" dirty="0" err="1" smtClean="0">
                <a:latin typeface="Calibri" panose="020F0502020204030204" pitchFamily="34" charset="0"/>
                <a:cs typeface="Calibri" panose="020F0502020204030204" pitchFamily="34" charset="0"/>
              </a:rPr>
              <a:t>Traitement</a:t>
            </a:r>
            <a:r>
              <a:rPr lang="en-US" altLang="ko-KR" sz="6000" b="1" dirty="0" smtClean="0">
                <a:latin typeface="Calibri" panose="020F0502020204030204" pitchFamily="34" charset="0"/>
                <a:cs typeface="Calibri" panose="020F0502020204030204" pitchFamily="34" charset="0"/>
              </a:rPr>
              <a:t> du </a:t>
            </a:r>
            <a:r>
              <a:rPr lang="en-US" altLang="ko-KR" sz="6000" b="1" dirty="0" err="1" smtClean="0">
                <a:latin typeface="Calibri" panose="020F0502020204030204" pitchFamily="34" charset="0"/>
                <a:cs typeface="Calibri" panose="020F0502020204030204" pitchFamily="34" charset="0"/>
              </a:rPr>
              <a:t>langage</a:t>
            </a:r>
            <a:r>
              <a:rPr lang="en-US" altLang="ko-KR" sz="6000" b="1" dirty="0" smtClean="0">
                <a:latin typeface="Calibri" panose="020F0502020204030204" pitchFamily="34" charset="0"/>
                <a:cs typeface="Calibri" panose="020F0502020204030204" pitchFamily="34" charset="0"/>
              </a:rPr>
              <a:t> naturel</a:t>
            </a:r>
            <a:endParaRPr lang="ko-KR" altLang="en-US" sz="6000" b="1" dirty="0">
              <a:latin typeface="Calibri" panose="020F0502020204030204" pitchFamily="34" charset="0"/>
              <a:cs typeface="Calibri" panose="020F0502020204030204" pitchFamily="34" charset="0"/>
            </a:endParaRPr>
          </a:p>
        </p:txBody>
      </p:sp>
      <p:sp>
        <p:nvSpPr>
          <p:cNvPr id="21" name="자유형: 도형 20">
            <a:extLst>
              <a:ext uri="{FF2B5EF4-FFF2-40B4-BE49-F238E27FC236}">
                <a16:creationId xmlns="" xmlns:a16="http://schemas.microsoft.com/office/drawing/2014/main" id="{5580563D-452F-43F3-85A8-EF05E4E778CF}"/>
              </a:ext>
            </a:extLst>
          </p:cNvPr>
          <p:cNvSpPr/>
          <p:nvPr/>
        </p:nvSpPr>
        <p:spPr>
          <a:xfrm>
            <a:off x="7292701" y="2688609"/>
            <a:ext cx="2400147" cy="854691"/>
          </a:xfrm>
          <a:custGeom>
            <a:avLst/>
            <a:gdLst>
              <a:gd name="connsiteX0" fmla="*/ 0 w 3456000"/>
              <a:gd name="connsiteY0" fmla="*/ 0 h 1878013"/>
              <a:gd name="connsiteX1" fmla="*/ 3456000 w 3456000"/>
              <a:gd name="connsiteY1" fmla="*/ 0 h 1878013"/>
              <a:gd name="connsiteX2" fmla="*/ 3456000 w 3456000"/>
              <a:gd name="connsiteY2" fmla="*/ 1878013 h 1878013"/>
              <a:gd name="connsiteX3" fmla="*/ 3371363 w 3456000"/>
              <a:gd name="connsiteY3" fmla="*/ 1878013 h 1878013"/>
              <a:gd name="connsiteX4" fmla="*/ 3371363 w 3456000"/>
              <a:gd name="connsiteY4" fmla="*/ 84637 h 1878013"/>
              <a:gd name="connsiteX5" fmla="*/ 84637 w 3456000"/>
              <a:gd name="connsiteY5" fmla="*/ 84637 h 1878013"/>
              <a:gd name="connsiteX6" fmla="*/ 84637 w 3456000"/>
              <a:gd name="connsiteY6" fmla="*/ 1878013 h 1878013"/>
              <a:gd name="connsiteX7" fmla="*/ 0 w 3456000"/>
              <a:gd name="connsiteY7" fmla="*/ 1878013 h 18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56000" h="1878013">
                <a:moveTo>
                  <a:pt x="0" y="0"/>
                </a:moveTo>
                <a:lnTo>
                  <a:pt x="3456000" y="0"/>
                </a:lnTo>
                <a:lnTo>
                  <a:pt x="3456000" y="1878013"/>
                </a:lnTo>
                <a:lnTo>
                  <a:pt x="3371363" y="1878013"/>
                </a:lnTo>
                <a:lnTo>
                  <a:pt x="3371363" y="84637"/>
                </a:lnTo>
                <a:lnTo>
                  <a:pt x="84637" y="84637"/>
                </a:lnTo>
                <a:lnTo>
                  <a:pt x="84637" y="1878013"/>
                </a:lnTo>
                <a:lnTo>
                  <a:pt x="0" y="18780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4" name="자유형: 도형 23">
            <a:extLst>
              <a:ext uri="{FF2B5EF4-FFF2-40B4-BE49-F238E27FC236}">
                <a16:creationId xmlns="" xmlns:a16="http://schemas.microsoft.com/office/drawing/2014/main" id="{10C88536-F0E6-4FD1-A269-0588144C2E90}"/>
              </a:ext>
            </a:extLst>
          </p:cNvPr>
          <p:cNvSpPr/>
          <p:nvPr/>
        </p:nvSpPr>
        <p:spPr>
          <a:xfrm>
            <a:off x="9692848" y="3543300"/>
            <a:ext cx="2144310" cy="919518"/>
          </a:xfrm>
          <a:custGeom>
            <a:avLst/>
            <a:gdLst>
              <a:gd name="connsiteX0" fmla="*/ 0 w 3456000"/>
              <a:gd name="connsiteY0" fmla="*/ 0 h 2722562"/>
              <a:gd name="connsiteX1" fmla="*/ 84637 w 3456000"/>
              <a:gd name="connsiteY1" fmla="*/ 0 h 2722562"/>
              <a:gd name="connsiteX2" fmla="*/ 84637 w 3456000"/>
              <a:gd name="connsiteY2" fmla="*/ 2637925 h 2722562"/>
              <a:gd name="connsiteX3" fmla="*/ 3371363 w 3456000"/>
              <a:gd name="connsiteY3" fmla="*/ 2637925 h 2722562"/>
              <a:gd name="connsiteX4" fmla="*/ 3371363 w 3456000"/>
              <a:gd name="connsiteY4" fmla="*/ 0 h 2722562"/>
              <a:gd name="connsiteX5" fmla="*/ 3456000 w 3456000"/>
              <a:gd name="connsiteY5" fmla="*/ 0 h 2722562"/>
              <a:gd name="connsiteX6" fmla="*/ 3456000 w 3456000"/>
              <a:gd name="connsiteY6" fmla="*/ 2722562 h 2722562"/>
              <a:gd name="connsiteX7" fmla="*/ 0 w 3456000"/>
              <a:gd name="connsiteY7" fmla="*/ 2722562 h 272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56000" h="2722562">
                <a:moveTo>
                  <a:pt x="0" y="0"/>
                </a:moveTo>
                <a:lnTo>
                  <a:pt x="84637" y="0"/>
                </a:lnTo>
                <a:lnTo>
                  <a:pt x="84637" y="2637925"/>
                </a:lnTo>
                <a:lnTo>
                  <a:pt x="3371363" y="2637925"/>
                </a:lnTo>
                <a:lnTo>
                  <a:pt x="3371363" y="0"/>
                </a:lnTo>
                <a:lnTo>
                  <a:pt x="3456000" y="0"/>
                </a:lnTo>
                <a:lnTo>
                  <a:pt x="3456000" y="2722562"/>
                </a:lnTo>
                <a:lnTo>
                  <a:pt x="0" y="27225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2" name="TextBox 12">
            <a:extLst>
              <a:ext uri="{FF2B5EF4-FFF2-40B4-BE49-F238E27FC236}">
                <a16:creationId xmlns="" xmlns:a16="http://schemas.microsoft.com/office/drawing/2014/main" id="{AB2D3978-C53B-4B2C-B33D-E052C598B4D9}"/>
              </a:ext>
            </a:extLst>
          </p:cNvPr>
          <p:cNvSpPr txBox="1"/>
          <p:nvPr/>
        </p:nvSpPr>
        <p:spPr>
          <a:xfrm>
            <a:off x="504966" y="4112241"/>
            <a:ext cx="8830103" cy="1938992"/>
          </a:xfrm>
          <a:prstGeom prst="rect">
            <a:avLst/>
          </a:prstGeom>
          <a:noFill/>
        </p:spPr>
        <p:txBody>
          <a:bodyPr wrap="square" rtlCol="0">
            <a:spAutoFit/>
          </a:bodyPr>
          <a:lstStyle/>
          <a:p>
            <a:pPr algn="just"/>
            <a:r>
              <a:rPr lang="fr-FR" altLang="ko-KR" sz="2400" dirty="0">
                <a:solidFill>
                  <a:schemeClr val="tx1">
                    <a:lumMod val="75000"/>
                    <a:lumOff val="25000"/>
                  </a:schemeClr>
                </a:solidFill>
                <a:latin typeface="Calibri" panose="020F0502020204030204" pitchFamily="34" charset="0"/>
                <a:cs typeface="Calibri" panose="020F0502020204030204" pitchFamily="34" charset="0"/>
              </a:rPr>
              <a:t>Il s'agit donc de l'ensemble des techniques qui permettent à une interface machine d'analyser et traiter automatiquement les propos écrits et oraux d'un individu et d'exprimer les réponses nécessaires. </a:t>
            </a:r>
            <a:endParaRPr lang="fr-FR" altLang="ko-KR" sz="2400" dirty="0" smtClean="0">
              <a:solidFill>
                <a:schemeClr val="tx1">
                  <a:lumMod val="75000"/>
                  <a:lumOff val="25000"/>
                </a:schemeClr>
              </a:solidFill>
              <a:latin typeface="Calibri" panose="020F0502020204030204" pitchFamily="34" charset="0"/>
              <a:cs typeface="Calibri" panose="020F0502020204030204" pitchFamily="34" charset="0"/>
            </a:endParaRPr>
          </a:p>
          <a:p>
            <a:pPr algn="just"/>
            <a:r>
              <a:rPr lang="fr-FR" altLang="ko-KR" sz="2400" dirty="0" smtClean="0">
                <a:solidFill>
                  <a:schemeClr val="tx1">
                    <a:lumMod val="75000"/>
                    <a:lumOff val="25000"/>
                  </a:schemeClr>
                </a:solidFill>
                <a:latin typeface="Calibri" panose="020F0502020204030204" pitchFamily="34" charset="0"/>
                <a:cs typeface="Calibri" panose="020F0502020204030204" pitchFamily="34" charset="0"/>
              </a:rPr>
              <a:t>Le </a:t>
            </a:r>
            <a:r>
              <a:rPr lang="fr-FR" altLang="ko-KR" sz="2400" dirty="0">
                <a:solidFill>
                  <a:schemeClr val="tx1">
                    <a:lumMod val="75000"/>
                    <a:lumOff val="25000"/>
                  </a:schemeClr>
                </a:solidFill>
                <a:latin typeface="Calibri" panose="020F0502020204030204" pitchFamily="34" charset="0"/>
                <a:cs typeface="Calibri" panose="020F0502020204030204" pitchFamily="34" charset="0"/>
              </a:rPr>
              <a:t>traitement automatique du langage naturel repose en grande partie sur les techniques de mise en </a:t>
            </a:r>
            <a:r>
              <a:rPr lang="fr-FR" altLang="ko-KR" sz="2400" dirty="0" smtClean="0">
                <a:solidFill>
                  <a:schemeClr val="tx1">
                    <a:lumMod val="75000"/>
                    <a:lumOff val="25000"/>
                  </a:schemeClr>
                </a:solidFill>
                <a:latin typeface="Calibri" panose="020F0502020204030204" pitchFamily="34" charset="0"/>
                <a:cs typeface="Calibri" panose="020F0502020204030204" pitchFamily="34" charset="0"/>
              </a:rPr>
              <a:t>œuvre </a:t>
            </a:r>
            <a:r>
              <a:rPr lang="fr-FR" altLang="ko-KR" sz="2400" dirty="0">
                <a:solidFill>
                  <a:schemeClr val="tx1">
                    <a:lumMod val="75000"/>
                    <a:lumOff val="25000"/>
                  </a:schemeClr>
                </a:solidFill>
                <a:latin typeface="Calibri" panose="020F0502020204030204" pitchFamily="34" charset="0"/>
                <a:cs typeface="Calibri" panose="020F0502020204030204" pitchFamily="34" charset="0"/>
              </a:rPr>
              <a:t>de l'intelligence artificielle.</a:t>
            </a:r>
          </a:p>
        </p:txBody>
      </p:sp>
    </p:spTree>
    <p:extLst>
      <p:ext uri="{BB962C8B-B14F-4D97-AF65-F5344CB8AC3E}">
        <p14:creationId xmlns:p14="http://schemas.microsoft.com/office/powerpoint/2010/main" val="60816503"/>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12" presetClass="entr" presetSubtype="2"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p:tgtEl>
                                          <p:spTgt spid="17"/>
                                        </p:tgtEl>
                                        <p:attrNameLst>
                                          <p:attrName>ppt_x</p:attrName>
                                        </p:attrNameLst>
                                      </p:cBhvr>
                                      <p:tavLst>
                                        <p:tav tm="0">
                                          <p:val>
                                            <p:strVal val="#ppt_x+#ppt_w*1.125000"/>
                                          </p:val>
                                        </p:tav>
                                        <p:tav tm="100000">
                                          <p:val>
                                            <p:strVal val="#ppt_x"/>
                                          </p:val>
                                        </p:tav>
                                      </p:tavLst>
                                    </p:anim>
                                    <p:animEffect transition="in" filter="wipe(left)">
                                      <p:cBhvr>
                                        <p:cTn id="16" dur="500"/>
                                        <p:tgtEl>
                                          <p:spTgt spid="17"/>
                                        </p:tgtEl>
                                      </p:cBhvr>
                                    </p:animEffect>
                                  </p:childTnLst>
                                </p:cTn>
                              </p:par>
                              <p:par>
                                <p:cTn id="17" presetID="2" presetClass="entr" presetSubtype="8" fill="hold" grpId="0" nodeType="withEffect">
                                  <p:stCondLst>
                                    <p:cond delay="150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animBg="1"/>
      <p:bldP spid="24" grpId="0" animBg="1"/>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p:txBody>
          <a:bodyPr/>
          <a:lstStyle/>
          <a:p>
            <a:r>
              <a:rPr lang="en-US" b="1" dirty="0" smtClean="0">
                <a:solidFill>
                  <a:srgbClr val="F8BA16"/>
                </a:solidFill>
                <a:latin typeface="Calibri" panose="020F0502020204030204" pitchFamily="34" charset="0"/>
                <a:cs typeface="Calibri" panose="020F0502020204030204" pitchFamily="34" charset="0"/>
              </a:rPr>
              <a:t>Applications de NLP</a:t>
            </a:r>
            <a:endParaRPr lang="en-US" b="1" dirty="0">
              <a:solidFill>
                <a:srgbClr val="F8BA16"/>
              </a:solidFill>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 xmlns:a16="http://schemas.microsoft.com/office/drawing/2014/main" id="{C31D8B36-E27B-4CAE-8132-E79CAC301790}"/>
              </a:ext>
            </a:extLst>
          </p:cNvPr>
          <p:cNvGrpSpPr/>
          <p:nvPr/>
        </p:nvGrpSpPr>
        <p:grpSpPr>
          <a:xfrm>
            <a:off x="4351036" y="2932922"/>
            <a:ext cx="3500774" cy="2022882"/>
            <a:chOff x="2771800" y="2419161"/>
            <a:chExt cx="3500774" cy="2022882"/>
          </a:xfrm>
        </p:grpSpPr>
        <p:sp>
          <p:nvSpPr>
            <p:cNvPr id="4" name="Oval 3">
              <a:extLst>
                <a:ext uri="{FF2B5EF4-FFF2-40B4-BE49-F238E27FC236}">
                  <a16:creationId xmlns="" xmlns:a16="http://schemas.microsoft.com/office/drawing/2014/main" id="{E56EB490-D317-4593-A235-5298112B4A8C}"/>
                </a:ext>
              </a:extLst>
            </p:cNvPr>
            <p:cNvSpPr/>
            <p:nvPr/>
          </p:nvSpPr>
          <p:spPr>
            <a:xfrm>
              <a:off x="2771800" y="2419161"/>
              <a:ext cx="2016224" cy="2016224"/>
            </a:xfrm>
            <a:prstGeom prst="ellipse">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5" name="Oval 4">
              <a:extLst>
                <a:ext uri="{FF2B5EF4-FFF2-40B4-BE49-F238E27FC236}">
                  <a16:creationId xmlns="" xmlns:a16="http://schemas.microsoft.com/office/drawing/2014/main" id="{9ADE9D92-42A2-4623-9491-8C5FB7271F9C}"/>
                </a:ext>
              </a:extLst>
            </p:cNvPr>
            <p:cNvSpPr/>
            <p:nvPr/>
          </p:nvSpPr>
          <p:spPr>
            <a:xfrm>
              <a:off x="4256350" y="2425819"/>
              <a:ext cx="2016224" cy="2016224"/>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cxnSp>
        <p:nvCxnSpPr>
          <p:cNvPr id="6" name="Elbow Connector 10">
            <a:extLst>
              <a:ext uri="{FF2B5EF4-FFF2-40B4-BE49-F238E27FC236}">
                <a16:creationId xmlns="" xmlns:a16="http://schemas.microsoft.com/office/drawing/2014/main" id="{EA885111-8F75-41A6-BA10-4489B0B1DBB1}"/>
              </a:ext>
            </a:extLst>
          </p:cNvPr>
          <p:cNvCxnSpPr>
            <a:cxnSpLocks/>
          </p:cNvCxnSpPr>
          <p:nvPr/>
        </p:nvCxnSpPr>
        <p:spPr>
          <a:xfrm rot="5400000" flipH="1" flipV="1">
            <a:off x="5872858" y="2182273"/>
            <a:ext cx="1022354" cy="576067"/>
          </a:xfrm>
          <a:prstGeom prst="bentConnector3">
            <a:avLst>
              <a:gd name="adj1" fmla="val 99152"/>
            </a:avLst>
          </a:prstGeom>
          <a:ln>
            <a:solidFill>
              <a:schemeClr val="tx1">
                <a:lumMod val="50000"/>
                <a:lumOff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 xmlns:a16="http://schemas.microsoft.com/office/drawing/2014/main" id="{1746D877-2B3D-4E6C-8A12-E1F9C76C4093}"/>
              </a:ext>
            </a:extLst>
          </p:cNvPr>
          <p:cNvGrpSpPr/>
          <p:nvPr/>
        </p:nvGrpSpPr>
        <p:grpSpPr>
          <a:xfrm>
            <a:off x="6672067" y="1334593"/>
            <a:ext cx="5125036" cy="1923603"/>
            <a:chOff x="5247690" y="1553017"/>
            <a:chExt cx="2924710" cy="1923603"/>
          </a:xfrm>
        </p:grpSpPr>
        <p:sp>
          <p:nvSpPr>
            <p:cNvPr id="8" name="TextBox 7">
              <a:extLst>
                <a:ext uri="{FF2B5EF4-FFF2-40B4-BE49-F238E27FC236}">
                  <a16:creationId xmlns="" xmlns:a16="http://schemas.microsoft.com/office/drawing/2014/main" id="{C710146A-CDC8-4F7D-8E7A-CEDEAF4A03B5}"/>
                </a:ext>
              </a:extLst>
            </p:cNvPr>
            <p:cNvSpPr txBox="1"/>
            <p:nvPr/>
          </p:nvSpPr>
          <p:spPr>
            <a:xfrm>
              <a:off x="5247690" y="1553017"/>
              <a:ext cx="2924710" cy="353943"/>
            </a:xfrm>
            <a:prstGeom prst="rect">
              <a:avLst/>
            </a:prstGeom>
            <a:noFill/>
          </p:spPr>
          <p:txBody>
            <a:bodyPr wrap="square" rtlCol="0">
              <a:spAutoFit/>
            </a:bodyPr>
            <a:lstStyle/>
            <a:p>
              <a:r>
                <a:rPr lang="en-US" altLang="ko-KR" sz="1700" b="1" dirty="0" smtClean="0">
                  <a:solidFill>
                    <a:srgbClr val="7C7C7C"/>
                  </a:solidFill>
                  <a:latin typeface="Calibri" panose="020F0502020204030204" pitchFamily="34" charset="0"/>
                  <a:cs typeface="Calibri" panose="020F0502020204030204" pitchFamily="34" charset="0"/>
                </a:rPr>
                <a:t>Sentiment analysis</a:t>
              </a:r>
              <a:endParaRPr lang="ko-KR" altLang="en-US" sz="1700" b="1" dirty="0">
                <a:solidFill>
                  <a:srgbClr val="7C7C7C"/>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 xmlns:a16="http://schemas.microsoft.com/office/drawing/2014/main" id="{284524BE-1485-443B-B4C9-01F8DB6A996A}"/>
                </a:ext>
              </a:extLst>
            </p:cNvPr>
            <p:cNvSpPr txBox="1"/>
            <p:nvPr/>
          </p:nvSpPr>
          <p:spPr>
            <a:xfrm>
              <a:off x="5247690" y="1906960"/>
              <a:ext cx="2924710" cy="1569660"/>
            </a:xfrm>
            <a:prstGeom prst="rect">
              <a:avLst/>
            </a:prstGeom>
            <a:noFill/>
          </p:spPr>
          <p:txBody>
            <a:bodyPr wrap="square" rtlCol="0">
              <a:spAutoFit/>
            </a:bodyPr>
            <a:lstStyle/>
            <a:p>
              <a:pPr algn="just"/>
              <a:r>
                <a:rPr lang="fr-FR" sz="1600" dirty="0">
                  <a:latin typeface="Calibri" panose="020F0502020204030204" pitchFamily="34" charset="0"/>
                  <a:cs typeface="Calibri" panose="020F0502020204030204" pitchFamily="34" charset="0"/>
                </a:rPr>
                <a:t>L'analyse des sentiments est un des cas d'utilisation principal de la NLP. À l'aide de l'analyse des sentiments, </a:t>
              </a:r>
              <a:r>
                <a:rPr lang="fr-FR" sz="1600" dirty="0" smtClean="0">
                  <a:latin typeface="Calibri" panose="020F0502020204030204" pitchFamily="34" charset="0"/>
                  <a:cs typeface="Calibri" panose="020F0502020204030204" pitchFamily="34" charset="0"/>
                </a:rPr>
                <a:t>par exemple dans l’évaluer </a:t>
              </a:r>
              <a:r>
                <a:rPr lang="fr-FR" sz="1600" dirty="0">
                  <a:latin typeface="Calibri" panose="020F0502020204030204" pitchFamily="34" charset="0"/>
                  <a:cs typeface="Calibri" panose="020F0502020204030204" pitchFamily="34" charset="0"/>
                </a:rPr>
                <a:t>d</a:t>
              </a:r>
              <a:r>
                <a:rPr lang="fr-FR" sz="1600" dirty="0" smtClean="0">
                  <a:latin typeface="Calibri" panose="020F0502020204030204" pitchFamily="34" charset="0"/>
                  <a:cs typeface="Calibri" panose="020F0502020204030204" pitchFamily="34" charset="0"/>
                </a:rPr>
                <a:t>es </a:t>
              </a:r>
              <a:r>
                <a:rPr lang="fr-FR" sz="1600" dirty="0">
                  <a:latin typeface="Calibri" panose="020F0502020204030204" pitchFamily="34" charset="0"/>
                  <a:cs typeface="Calibri" panose="020F0502020204030204" pitchFamily="34" charset="0"/>
                </a:rPr>
                <a:t>commentaires sur les réseaux sociaux pour voir les performances de la marque de </a:t>
              </a:r>
              <a:r>
                <a:rPr lang="fr-FR" sz="1600" dirty="0" smtClean="0">
                  <a:latin typeface="Calibri" panose="020F0502020204030204" pitchFamily="34" charset="0"/>
                  <a:cs typeface="Calibri" panose="020F0502020204030204" pitchFamily="34" charset="0"/>
                </a:rPr>
                <a:t>leur</a:t>
              </a:r>
              <a:r>
                <a:rPr lang="fr-FR" sz="1600" dirty="0">
                  <a:latin typeface="Calibri" panose="020F0502020204030204" pitchFamily="34" charset="0"/>
                  <a:cs typeface="Calibri" panose="020F0502020204030204" pitchFamily="34" charset="0"/>
                </a:rPr>
                <a:t> </a:t>
              </a:r>
              <a:r>
                <a:rPr lang="fr-FR" sz="1600" dirty="0" smtClean="0">
                  <a:latin typeface="Calibri" panose="020F0502020204030204" pitchFamily="34" charset="0"/>
                  <a:cs typeface="Calibri" panose="020F0502020204030204" pitchFamily="34" charset="0"/>
                </a:rPr>
                <a:t>entreprise.</a:t>
              </a:r>
              <a:r>
                <a:rPr lang="fr-FR" sz="1600" dirty="0">
                  <a:latin typeface="Calibri" panose="020F0502020204030204" pitchFamily="34" charset="0"/>
                  <a:cs typeface="Calibri" panose="020F0502020204030204" pitchFamily="34" charset="0"/>
                </a:rPr>
                <a:t/>
              </a:r>
              <a:br>
                <a:rPr lang="fr-FR" sz="1600" dirty="0">
                  <a:latin typeface="Calibri" panose="020F0502020204030204" pitchFamily="34" charset="0"/>
                  <a:cs typeface="Calibri" panose="020F0502020204030204" pitchFamily="34" charset="0"/>
                </a:rPr>
              </a:br>
              <a:endParaRPr lang="ko-KR" altLang="en-US" sz="1600" dirty="0">
                <a:solidFill>
                  <a:schemeClr val="tx1">
                    <a:lumMod val="75000"/>
                    <a:lumOff val="25000"/>
                  </a:schemeClr>
                </a:solidFill>
                <a:latin typeface="Calibri" panose="020F0502020204030204" pitchFamily="34" charset="0"/>
                <a:cs typeface="Calibri" panose="020F0502020204030204" pitchFamily="34" charset="0"/>
              </a:endParaRPr>
            </a:p>
          </p:txBody>
        </p:sp>
      </p:grpSp>
      <p:grpSp>
        <p:nvGrpSpPr>
          <p:cNvPr id="10" name="Group 9">
            <a:extLst>
              <a:ext uri="{FF2B5EF4-FFF2-40B4-BE49-F238E27FC236}">
                <a16:creationId xmlns="" xmlns:a16="http://schemas.microsoft.com/office/drawing/2014/main" id="{33EA4A54-58D5-4F8C-B8FA-359A24E73F7F}"/>
              </a:ext>
            </a:extLst>
          </p:cNvPr>
          <p:cNvGrpSpPr/>
          <p:nvPr/>
        </p:nvGrpSpPr>
        <p:grpSpPr>
          <a:xfrm>
            <a:off x="7338572" y="4869898"/>
            <a:ext cx="4726047" cy="1891168"/>
            <a:chOff x="5247690" y="1753071"/>
            <a:chExt cx="2907938" cy="1891168"/>
          </a:xfrm>
        </p:grpSpPr>
        <p:sp>
          <p:nvSpPr>
            <p:cNvPr id="11" name="TextBox 10">
              <a:extLst>
                <a:ext uri="{FF2B5EF4-FFF2-40B4-BE49-F238E27FC236}">
                  <a16:creationId xmlns="" xmlns:a16="http://schemas.microsoft.com/office/drawing/2014/main" id="{E5254F2C-17FD-4D43-83FB-6FF93C6803CC}"/>
                </a:ext>
              </a:extLst>
            </p:cNvPr>
            <p:cNvSpPr txBox="1"/>
            <p:nvPr/>
          </p:nvSpPr>
          <p:spPr>
            <a:xfrm>
              <a:off x="5247690" y="1753071"/>
              <a:ext cx="2907938" cy="353943"/>
            </a:xfrm>
            <a:prstGeom prst="rect">
              <a:avLst/>
            </a:prstGeom>
            <a:noFill/>
          </p:spPr>
          <p:txBody>
            <a:bodyPr wrap="square" rtlCol="0">
              <a:spAutoFit/>
            </a:bodyPr>
            <a:lstStyle/>
            <a:p>
              <a:r>
                <a:rPr lang="en-US" altLang="ko-KR" sz="1700" b="1" dirty="0" smtClean="0">
                  <a:solidFill>
                    <a:srgbClr val="7C7C7C"/>
                  </a:solidFill>
                  <a:latin typeface="Calibri" panose="020F0502020204030204" pitchFamily="34" charset="0"/>
                  <a:cs typeface="Calibri" panose="020F0502020204030204" pitchFamily="34" charset="0"/>
                </a:rPr>
                <a:t>Text Generation</a:t>
              </a:r>
              <a:endParaRPr lang="ko-KR" altLang="en-US" sz="1700" b="1" dirty="0">
                <a:solidFill>
                  <a:srgbClr val="7C7C7C"/>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 xmlns:a16="http://schemas.microsoft.com/office/drawing/2014/main" id="{A74B5FF0-D93F-4CD1-BA26-83BECA3F1B70}"/>
                </a:ext>
              </a:extLst>
            </p:cNvPr>
            <p:cNvSpPr txBox="1"/>
            <p:nvPr/>
          </p:nvSpPr>
          <p:spPr>
            <a:xfrm>
              <a:off x="5247690" y="2074579"/>
              <a:ext cx="2907938" cy="1569660"/>
            </a:xfrm>
            <a:prstGeom prst="rect">
              <a:avLst/>
            </a:prstGeom>
            <a:noFill/>
          </p:spPr>
          <p:txBody>
            <a:bodyPr wrap="square" rtlCol="0">
              <a:spAutoFit/>
            </a:bodyPr>
            <a:lstStyle/>
            <a:p>
              <a:pPr algn="just"/>
              <a:r>
                <a:rPr lang="fr-FR" sz="1600" dirty="0">
                  <a:latin typeface="Calibri" panose="020F0502020204030204" pitchFamily="34" charset="0"/>
                  <a:cs typeface="Calibri" panose="020F0502020204030204" pitchFamily="34" charset="0"/>
                </a:rPr>
                <a:t>Il tire parti </a:t>
              </a:r>
              <a:r>
                <a:rPr lang="fr-FR" sz="1600" dirty="0" smtClean="0">
                  <a:latin typeface="Calibri" panose="020F0502020204030204" pitchFamily="34" charset="0"/>
                  <a:cs typeface="Calibri" panose="020F0502020204030204" pitchFamily="34" charset="0"/>
                </a:rPr>
                <a:t>des connaissances </a:t>
              </a:r>
              <a:r>
                <a:rPr lang="fr-FR" sz="1600" dirty="0">
                  <a:latin typeface="Calibri" panose="020F0502020204030204" pitchFamily="34" charset="0"/>
                  <a:cs typeface="Calibri" panose="020F0502020204030204" pitchFamily="34" charset="0"/>
                </a:rPr>
                <a:t>en</a:t>
              </a:r>
              <a:br>
                <a:rPr lang="fr-FR" sz="1600" dirty="0">
                  <a:latin typeface="Calibri" panose="020F0502020204030204" pitchFamily="34" charset="0"/>
                  <a:cs typeface="Calibri" panose="020F0502020204030204" pitchFamily="34" charset="0"/>
                </a:rPr>
              </a:br>
              <a:r>
                <a:rPr lang="fr-FR" sz="1600" dirty="0">
                  <a:latin typeface="Calibri" panose="020F0502020204030204" pitchFamily="34" charset="0"/>
                  <a:cs typeface="Calibri" panose="020F0502020204030204" pitchFamily="34" charset="0"/>
                </a:rPr>
                <a:t>linguistique informatique pour générer automatiquement des textes en langage naturel, qui peuvent satisfaire </a:t>
              </a:r>
              <a:r>
                <a:rPr lang="fr-FR" sz="1600" dirty="0" smtClean="0">
                  <a:latin typeface="Calibri" panose="020F0502020204030204" pitchFamily="34" charset="0"/>
                  <a:cs typeface="Calibri" panose="020F0502020204030204" pitchFamily="34" charset="0"/>
                </a:rPr>
                <a:t>certaines exigences </a:t>
              </a:r>
              <a:r>
                <a:rPr lang="fr-FR" sz="1600" dirty="0">
                  <a:latin typeface="Calibri" panose="020F0502020204030204" pitchFamily="34" charset="0"/>
                  <a:cs typeface="Calibri" panose="020F0502020204030204" pitchFamily="34" charset="0"/>
                </a:rPr>
                <a:t>de</a:t>
              </a:r>
              <a:br>
                <a:rPr lang="fr-FR" sz="1600" dirty="0">
                  <a:latin typeface="Calibri" panose="020F0502020204030204" pitchFamily="34" charset="0"/>
                  <a:cs typeface="Calibri" panose="020F0502020204030204" pitchFamily="34" charset="0"/>
                </a:rPr>
              </a:br>
              <a:r>
                <a:rPr lang="fr-FR" sz="1600" dirty="0">
                  <a:latin typeface="Calibri" panose="020F0502020204030204" pitchFamily="34" charset="0"/>
                  <a:cs typeface="Calibri" panose="020F0502020204030204" pitchFamily="34" charset="0"/>
                </a:rPr>
                <a:t>communication. </a:t>
              </a:r>
              <a:br>
                <a:rPr lang="fr-FR" sz="1600" dirty="0">
                  <a:latin typeface="Calibri" panose="020F0502020204030204" pitchFamily="34" charset="0"/>
                  <a:cs typeface="Calibri" panose="020F0502020204030204" pitchFamily="34" charset="0"/>
                </a:rPr>
              </a:br>
              <a:endParaRPr lang="ko-KR" altLang="en-US" sz="1600" dirty="0">
                <a:solidFill>
                  <a:schemeClr val="tx1">
                    <a:lumMod val="75000"/>
                    <a:lumOff val="25000"/>
                  </a:schemeClr>
                </a:solidFill>
                <a:latin typeface="Calibri" panose="020F0502020204030204" pitchFamily="34" charset="0"/>
                <a:cs typeface="Calibri" panose="020F0502020204030204" pitchFamily="34" charset="0"/>
              </a:endParaRPr>
            </a:p>
          </p:txBody>
        </p:sp>
      </p:grpSp>
      <p:grpSp>
        <p:nvGrpSpPr>
          <p:cNvPr id="13" name="Group 12">
            <a:extLst>
              <a:ext uri="{FF2B5EF4-FFF2-40B4-BE49-F238E27FC236}">
                <a16:creationId xmlns="" xmlns:a16="http://schemas.microsoft.com/office/drawing/2014/main" id="{6FFA9FCC-E98C-4230-A4A9-089B7D71DA88}"/>
              </a:ext>
            </a:extLst>
          </p:cNvPr>
          <p:cNvGrpSpPr/>
          <p:nvPr/>
        </p:nvGrpSpPr>
        <p:grpSpPr>
          <a:xfrm>
            <a:off x="304811" y="4090006"/>
            <a:ext cx="4046225" cy="2080889"/>
            <a:chOff x="6096919" y="1753071"/>
            <a:chExt cx="2463138" cy="2080889"/>
          </a:xfrm>
        </p:grpSpPr>
        <p:sp>
          <p:nvSpPr>
            <p:cNvPr id="14" name="TextBox 13">
              <a:extLst>
                <a:ext uri="{FF2B5EF4-FFF2-40B4-BE49-F238E27FC236}">
                  <a16:creationId xmlns="" xmlns:a16="http://schemas.microsoft.com/office/drawing/2014/main" id="{7221E674-A575-4517-9368-C101BA39CD53}"/>
                </a:ext>
              </a:extLst>
            </p:cNvPr>
            <p:cNvSpPr txBox="1"/>
            <p:nvPr/>
          </p:nvSpPr>
          <p:spPr>
            <a:xfrm>
              <a:off x="6096920" y="1753071"/>
              <a:ext cx="2463137" cy="353943"/>
            </a:xfrm>
            <a:prstGeom prst="rect">
              <a:avLst/>
            </a:prstGeom>
            <a:noFill/>
          </p:spPr>
          <p:txBody>
            <a:bodyPr wrap="square" rtlCol="0">
              <a:spAutoFit/>
            </a:bodyPr>
            <a:lstStyle/>
            <a:p>
              <a:r>
                <a:rPr lang="en-US" altLang="ko-KR" sz="1700" b="1" dirty="0" smtClean="0">
                  <a:solidFill>
                    <a:srgbClr val="7C7C7C"/>
                  </a:solidFill>
                  <a:latin typeface="Calibri" panose="020F0502020204030204" pitchFamily="34" charset="0"/>
                  <a:cs typeface="Calibri" panose="020F0502020204030204" pitchFamily="34" charset="0"/>
                </a:rPr>
                <a:t>Topic Modeling</a:t>
              </a:r>
              <a:endParaRPr lang="ko-KR" altLang="en-US" sz="1700" b="1" dirty="0">
                <a:solidFill>
                  <a:srgbClr val="7C7C7C"/>
                </a:solidFill>
                <a:latin typeface="Calibri" panose="020F0502020204030204" pitchFamily="34" charset="0"/>
                <a:cs typeface="Calibri" panose="020F0502020204030204" pitchFamily="34" charset="0"/>
              </a:endParaRPr>
            </a:p>
          </p:txBody>
        </p:sp>
        <p:sp>
          <p:nvSpPr>
            <p:cNvPr id="15" name="TextBox 14">
              <a:extLst>
                <a:ext uri="{FF2B5EF4-FFF2-40B4-BE49-F238E27FC236}">
                  <a16:creationId xmlns="" xmlns:a16="http://schemas.microsoft.com/office/drawing/2014/main" id="{4070B557-DFE9-4276-9C91-8BEED0A9E3BF}"/>
                </a:ext>
              </a:extLst>
            </p:cNvPr>
            <p:cNvSpPr txBox="1"/>
            <p:nvPr/>
          </p:nvSpPr>
          <p:spPr>
            <a:xfrm>
              <a:off x="6096919" y="2018078"/>
              <a:ext cx="2463137" cy="1815882"/>
            </a:xfrm>
            <a:prstGeom prst="rect">
              <a:avLst/>
            </a:prstGeom>
            <a:noFill/>
          </p:spPr>
          <p:txBody>
            <a:bodyPr wrap="square" rtlCol="0">
              <a:spAutoFit/>
            </a:bodyPr>
            <a:lstStyle/>
            <a:p>
              <a:pPr algn="just"/>
              <a:r>
                <a:rPr lang="fr-FR" sz="1600" dirty="0">
                  <a:latin typeface="Calibri" panose="020F0502020204030204" pitchFamily="34" charset="0"/>
                  <a:cs typeface="Calibri" panose="020F0502020204030204" pitchFamily="34" charset="0"/>
                </a:rPr>
                <a:t>La modélisation de sujet est une technique qui permet de détecter les modèles de mots et d'expressions que contient un</a:t>
              </a:r>
              <a:br>
                <a:rPr lang="fr-FR" sz="1600" dirty="0">
                  <a:latin typeface="Calibri" panose="020F0502020204030204" pitchFamily="34" charset="0"/>
                  <a:cs typeface="Calibri" panose="020F0502020204030204" pitchFamily="34" charset="0"/>
                </a:rPr>
              </a:br>
              <a:r>
                <a:rPr lang="fr-FR" sz="1600" dirty="0">
                  <a:latin typeface="Calibri" panose="020F0502020204030204" pitchFamily="34" charset="0"/>
                  <a:cs typeface="Calibri" panose="020F0502020204030204" pitchFamily="34" charset="0"/>
                </a:rPr>
                <a:t>document et de regrouper automatiquement les groupes de mots et les expressions similaires qui le caractérisent le </a:t>
              </a:r>
              <a:r>
                <a:rPr lang="fr-FR" sz="1600" dirty="0" smtClean="0">
                  <a:latin typeface="Calibri" panose="020F0502020204030204" pitchFamily="34" charset="0"/>
                  <a:cs typeface="Calibri" panose="020F0502020204030204" pitchFamily="34" charset="0"/>
                </a:rPr>
                <a:t>mieux. </a:t>
              </a:r>
              <a:r>
                <a:rPr lang="fr-FR" sz="1600" dirty="0">
                  <a:latin typeface="Calibri" panose="020F0502020204030204" pitchFamily="34" charset="0"/>
                  <a:cs typeface="Calibri" panose="020F0502020204030204" pitchFamily="34" charset="0"/>
                </a:rPr>
                <a:t/>
              </a:r>
              <a:br>
                <a:rPr lang="fr-FR" sz="1600" dirty="0">
                  <a:latin typeface="Calibri" panose="020F0502020204030204" pitchFamily="34" charset="0"/>
                  <a:cs typeface="Calibri" panose="020F0502020204030204" pitchFamily="34" charset="0"/>
                </a:rPr>
              </a:br>
              <a:endParaRPr lang="ko-KR" altLang="en-US" sz="1600" dirty="0">
                <a:solidFill>
                  <a:schemeClr val="tx1">
                    <a:lumMod val="75000"/>
                    <a:lumOff val="25000"/>
                  </a:schemeClr>
                </a:solidFill>
                <a:latin typeface="Calibri" panose="020F0502020204030204" pitchFamily="34" charset="0"/>
                <a:cs typeface="Calibri" panose="020F0502020204030204" pitchFamily="34" charset="0"/>
              </a:endParaRPr>
            </a:p>
          </p:txBody>
        </p:sp>
      </p:grpSp>
      <p:cxnSp>
        <p:nvCxnSpPr>
          <p:cNvPr id="16" name="Elbow Connector 32">
            <a:extLst>
              <a:ext uri="{FF2B5EF4-FFF2-40B4-BE49-F238E27FC236}">
                <a16:creationId xmlns="" xmlns:a16="http://schemas.microsoft.com/office/drawing/2014/main" id="{5A64CD1C-36E5-45B3-A929-2DD92EF625E9}"/>
              </a:ext>
            </a:extLst>
          </p:cNvPr>
          <p:cNvCxnSpPr/>
          <p:nvPr/>
        </p:nvCxnSpPr>
        <p:spPr>
          <a:xfrm flipV="1">
            <a:off x="3485402" y="3859062"/>
            <a:ext cx="793081" cy="461888"/>
          </a:xfrm>
          <a:prstGeom prst="bentConnector3">
            <a:avLst>
              <a:gd name="adj1" fmla="val 747"/>
            </a:avLst>
          </a:prstGeom>
          <a:ln>
            <a:solidFill>
              <a:schemeClr val="tx1">
                <a:lumMod val="50000"/>
                <a:lumOff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Elbow Connector 39">
            <a:extLst>
              <a:ext uri="{FF2B5EF4-FFF2-40B4-BE49-F238E27FC236}">
                <a16:creationId xmlns="" xmlns:a16="http://schemas.microsoft.com/office/drawing/2014/main" id="{F4AB8B36-7819-4A11-9B92-52E054B90C13}"/>
              </a:ext>
            </a:extLst>
          </p:cNvPr>
          <p:cNvCxnSpPr>
            <a:cxnSpLocks/>
          </p:cNvCxnSpPr>
          <p:nvPr/>
        </p:nvCxnSpPr>
        <p:spPr>
          <a:xfrm rot="10800000">
            <a:off x="6672068" y="4997719"/>
            <a:ext cx="666504" cy="420175"/>
          </a:xfrm>
          <a:prstGeom prst="bentConnector3">
            <a:avLst>
              <a:gd name="adj1" fmla="val 98203"/>
            </a:avLst>
          </a:prstGeom>
          <a:ln>
            <a:solidFill>
              <a:schemeClr val="tx1">
                <a:lumMod val="50000"/>
                <a:lumOff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8" name="Trapezoid 18">
            <a:extLst>
              <a:ext uri="{FF2B5EF4-FFF2-40B4-BE49-F238E27FC236}">
                <a16:creationId xmlns="" xmlns:a16="http://schemas.microsoft.com/office/drawing/2014/main" id="{47E28C43-07D1-4DC1-85C9-AE062D7D4545}"/>
              </a:ext>
            </a:extLst>
          </p:cNvPr>
          <p:cNvSpPr/>
          <p:nvPr/>
        </p:nvSpPr>
        <p:spPr>
          <a:xfrm rot="10800000">
            <a:off x="6463478" y="3576812"/>
            <a:ext cx="1083270" cy="599409"/>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solidFill>
                <a:schemeClr val="tx1">
                  <a:lumMod val="75000"/>
                  <a:lumOff val="25000"/>
                </a:schemeClr>
              </a:solidFill>
            </a:endParaRPr>
          </a:p>
        </p:txBody>
      </p:sp>
      <p:sp>
        <p:nvSpPr>
          <p:cNvPr id="25" name="Rectangle 7">
            <a:extLst>
              <a:ext uri="{FF2B5EF4-FFF2-40B4-BE49-F238E27FC236}">
                <a16:creationId xmlns="" xmlns:a16="http://schemas.microsoft.com/office/drawing/2014/main" id="{84693C49-05C6-4CD0-A900-4B843CF3016D}"/>
              </a:ext>
            </a:extLst>
          </p:cNvPr>
          <p:cNvSpPr/>
          <p:nvPr/>
        </p:nvSpPr>
        <p:spPr>
          <a:xfrm rot="18900000">
            <a:off x="5179244" y="3584389"/>
            <a:ext cx="305913" cy="686809"/>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40052716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18455" y="0"/>
            <a:ext cx="12173803" cy="6858000"/>
          </a:xfrm>
          <a:prstGeom prst="rect">
            <a:avLst/>
          </a:prstGeom>
        </p:spPr>
      </p:pic>
      <p:sp>
        <p:nvSpPr>
          <p:cNvPr id="8" name="TextBox 7">
            <a:extLst>
              <a:ext uri="{FF2B5EF4-FFF2-40B4-BE49-F238E27FC236}">
                <a16:creationId xmlns="" xmlns:a16="http://schemas.microsoft.com/office/drawing/2014/main" id="{5CF5BDA4-10C7-46A6-AC30-523A3FC438AC}"/>
              </a:ext>
            </a:extLst>
          </p:cNvPr>
          <p:cNvSpPr txBox="1"/>
          <p:nvPr/>
        </p:nvSpPr>
        <p:spPr>
          <a:xfrm>
            <a:off x="2954133" y="3013501"/>
            <a:ext cx="6302446" cy="830997"/>
          </a:xfrm>
          <a:prstGeom prst="rect">
            <a:avLst/>
          </a:prstGeom>
          <a:noFill/>
        </p:spPr>
        <p:txBody>
          <a:bodyPr wrap="square" rtlCol="0" anchor="ctr">
            <a:spAutoFit/>
          </a:bodyPr>
          <a:lstStyle/>
          <a:p>
            <a:r>
              <a:rPr lang="en-US" altLang="ko-KR" sz="4800" b="1" dirty="0" err="1" smtClean="0">
                <a:solidFill>
                  <a:schemeClr val="accent1"/>
                </a:solidFill>
                <a:latin typeface="+mj-lt"/>
                <a:cs typeface="Arial" pitchFamily="34" charset="0"/>
              </a:rPr>
              <a:t>Réalisation</a:t>
            </a:r>
            <a:r>
              <a:rPr lang="en-US" altLang="ko-KR" sz="4800" b="1" dirty="0" smtClean="0">
                <a:solidFill>
                  <a:schemeClr val="accent1"/>
                </a:solidFill>
                <a:latin typeface="+mj-lt"/>
                <a:cs typeface="Arial" pitchFamily="34" charset="0"/>
              </a:rPr>
              <a:t> du </a:t>
            </a:r>
            <a:r>
              <a:rPr lang="en-US" altLang="ko-KR" sz="4800" b="1" dirty="0" err="1" smtClean="0">
                <a:solidFill>
                  <a:schemeClr val="bg1"/>
                </a:solidFill>
                <a:latin typeface="+mj-lt"/>
                <a:cs typeface="Arial" pitchFamily="34" charset="0"/>
              </a:rPr>
              <a:t>Projet</a:t>
            </a:r>
            <a:endParaRPr lang="ko-KR" altLang="en-US" sz="4800" b="1" dirty="0">
              <a:solidFill>
                <a:schemeClr val="bg1"/>
              </a:solidFill>
              <a:latin typeface="+mj-lt"/>
              <a:cs typeface="Arial" pitchFamily="34" charset="0"/>
            </a:endParaRPr>
          </a:p>
        </p:txBody>
      </p:sp>
    </p:spTree>
    <p:extLst>
      <p:ext uri="{BB962C8B-B14F-4D97-AF65-F5344CB8AC3E}">
        <p14:creationId xmlns:p14="http://schemas.microsoft.com/office/powerpoint/2010/main" val="20111186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91">
            <a:extLst>
              <a:ext uri="{FF2B5EF4-FFF2-40B4-BE49-F238E27FC236}">
                <a16:creationId xmlns="" xmlns:a16="http://schemas.microsoft.com/office/drawing/2014/main" id="{0DBBFDD1-F50C-4930-A888-1EC04B065F4C}"/>
              </a:ext>
            </a:extLst>
          </p:cNvPr>
          <p:cNvSpPr/>
          <p:nvPr/>
        </p:nvSpPr>
        <p:spPr>
          <a:xfrm flipH="1">
            <a:off x="4789585" y="3068276"/>
            <a:ext cx="511836" cy="5630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Oval 94">
            <a:extLst>
              <a:ext uri="{FF2B5EF4-FFF2-40B4-BE49-F238E27FC236}">
                <a16:creationId xmlns="" xmlns:a16="http://schemas.microsoft.com/office/drawing/2014/main" id="{AA250AD1-03FA-4F77-B05E-9D0A3FCEEC3E}"/>
              </a:ext>
            </a:extLst>
          </p:cNvPr>
          <p:cNvSpPr/>
          <p:nvPr/>
        </p:nvSpPr>
        <p:spPr>
          <a:xfrm flipH="1">
            <a:off x="6386353" y="4292382"/>
            <a:ext cx="511836" cy="5630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Oval 91">
            <a:extLst>
              <a:ext uri="{FF2B5EF4-FFF2-40B4-BE49-F238E27FC236}">
                <a16:creationId xmlns="" xmlns:a16="http://schemas.microsoft.com/office/drawing/2014/main" id="{6C027D85-01D6-4145-89B8-E313F993C9DC}"/>
              </a:ext>
            </a:extLst>
          </p:cNvPr>
          <p:cNvSpPr/>
          <p:nvPr/>
        </p:nvSpPr>
        <p:spPr>
          <a:xfrm flipH="1">
            <a:off x="3228362" y="1802514"/>
            <a:ext cx="511836" cy="5630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 name="TextBox 21">
            <a:extLst>
              <a:ext uri="{FF2B5EF4-FFF2-40B4-BE49-F238E27FC236}">
                <a16:creationId xmlns="" xmlns:a16="http://schemas.microsoft.com/office/drawing/2014/main" id="{85973855-65CF-4F7F-97CD-88CCF5C55363}"/>
              </a:ext>
            </a:extLst>
          </p:cNvPr>
          <p:cNvSpPr txBox="1"/>
          <p:nvPr/>
        </p:nvSpPr>
        <p:spPr>
          <a:xfrm>
            <a:off x="3610389" y="179853"/>
            <a:ext cx="8648709" cy="923330"/>
          </a:xfrm>
          <a:prstGeom prst="rect">
            <a:avLst/>
          </a:prstGeom>
          <a:noFill/>
        </p:spPr>
        <p:txBody>
          <a:bodyPr wrap="square" rtlCol="0" anchor="ctr">
            <a:spAutoFit/>
          </a:bodyPr>
          <a:lstStyle/>
          <a:p>
            <a:r>
              <a:rPr lang="fr-FR" sz="5400" b="1" dirty="0" smtClean="0">
                <a:solidFill>
                  <a:srgbClr val="F8BA16"/>
                </a:solidFill>
                <a:latin typeface="Calibri" panose="020F0502020204030204" pitchFamily="34" charset="0"/>
                <a:cs typeface="Calibri" panose="020F0502020204030204" pitchFamily="34" charset="0"/>
              </a:rPr>
              <a:t>Étapes de réalisation </a:t>
            </a:r>
            <a:endParaRPr lang="ko-KR" altLang="en-US" sz="5400" dirty="0">
              <a:solidFill>
                <a:srgbClr val="F8BA16"/>
              </a:solidFill>
              <a:latin typeface="Calibri" panose="020F0502020204030204" pitchFamily="34" charset="0"/>
              <a:cs typeface="Calibri" panose="020F0502020204030204" pitchFamily="34" charset="0"/>
            </a:endParaRPr>
          </a:p>
        </p:txBody>
      </p:sp>
      <p:sp>
        <p:nvSpPr>
          <p:cNvPr id="23" name="Triangle rectangle 22"/>
          <p:cNvSpPr/>
          <p:nvPr/>
        </p:nvSpPr>
        <p:spPr>
          <a:xfrm>
            <a:off x="0" y="0"/>
            <a:ext cx="8609316" cy="6858000"/>
          </a:xfrm>
          <a:prstGeom prst="rtTriangle">
            <a:avLst/>
          </a:prstGeom>
          <a:solidFill>
            <a:srgbClr val="7C7C7C"/>
          </a:solidFill>
          <a:ln>
            <a:solidFill>
              <a:srgbClr val="7C7C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TextBox 8">
            <a:extLst>
              <a:ext uri="{FF2B5EF4-FFF2-40B4-BE49-F238E27FC236}">
                <a16:creationId xmlns="" xmlns:a16="http://schemas.microsoft.com/office/drawing/2014/main" id="{284524BE-1485-443B-B4C9-01F8DB6A996A}"/>
              </a:ext>
            </a:extLst>
          </p:cNvPr>
          <p:cNvSpPr txBox="1"/>
          <p:nvPr/>
        </p:nvSpPr>
        <p:spPr>
          <a:xfrm>
            <a:off x="3984618" y="1760858"/>
            <a:ext cx="5125036" cy="646331"/>
          </a:xfrm>
          <a:prstGeom prst="rect">
            <a:avLst/>
          </a:prstGeom>
          <a:noFill/>
        </p:spPr>
        <p:txBody>
          <a:bodyPr wrap="square" rtlCol="0">
            <a:spAutoFit/>
          </a:bodyPr>
          <a:lstStyle/>
          <a:p>
            <a:pPr algn="just"/>
            <a:r>
              <a:rPr lang="fr-FR" sz="3600" dirty="0" smtClean="0">
                <a:solidFill>
                  <a:srgbClr val="7C7C7C"/>
                </a:solidFill>
                <a:latin typeface="Calibri" panose="020F0502020204030204" pitchFamily="34" charset="0"/>
                <a:cs typeface="Calibri" panose="020F0502020204030204" pitchFamily="34" charset="0"/>
              </a:rPr>
              <a:t>1. Collecte de données.</a:t>
            </a:r>
            <a:endParaRPr lang="ko-KR" altLang="en-US" sz="3600" dirty="0">
              <a:solidFill>
                <a:srgbClr val="7C7C7C"/>
              </a:solidFill>
              <a:latin typeface="Calibri" panose="020F0502020204030204" pitchFamily="34" charset="0"/>
              <a:cs typeface="Calibri" panose="020F0502020204030204" pitchFamily="34" charset="0"/>
            </a:endParaRPr>
          </a:p>
        </p:txBody>
      </p:sp>
      <p:sp>
        <p:nvSpPr>
          <p:cNvPr id="26" name="TextBox 8">
            <a:extLst>
              <a:ext uri="{FF2B5EF4-FFF2-40B4-BE49-F238E27FC236}">
                <a16:creationId xmlns="" xmlns:a16="http://schemas.microsoft.com/office/drawing/2014/main" id="{284524BE-1485-443B-B4C9-01F8DB6A996A}"/>
              </a:ext>
            </a:extLst>
          </p:cNvPr>
          <p:cNvSpPr txBox="1"/>
          <p:nvPr/>
        </p:nvSpPr>
        <p:spPr>
          <a:xfrm>
            <a:off x="5521986" y="3026620"/>
            <a:ext cx="5125036" cy="646331"/>
          </a:xfrm>
          <a:prstGeom prst="rect">
            <a:avLst/>
          </a:prstGeom>
          <a:noFill/>
        </p:spPr>
        <p:txBody>
          <a:bodyPr wrap="square" rtlCol="0">
            <a:spAutoFit/>
          </a:bodyPr>
          <a:lstStyle/>
          <a:p>
            <a:pPr algn="just"/>
            <a:r>
              <a:rPr lang="fr-FR" sz="3600" dirty="0">
                <a:solidFill>
                  <a:srgbClr val="7C7C7C"/>
                </a:solidFill>
                <a:latin typeface="Calibri" panose="020F0502020204030204" pitchFamily="34" charset="0"/>
                <a:cs typeface="Calibri" panose="020F0502020204030204" pitchFamily="34" charset="0"/>
              </a:rPr>
              <a:t>2</a:t>
            </a:r>
            <a:r>
              <a:rPr lang="fr-FR" sz="3600" dirty="0" smtClean="0">
                <a:solidFill>
                  <a:srgbClr val="7C7C7C"/>
                </a:solidFill>
                <a:latin typeface="Calibri" panose="020F0502020204030204" pitchFamily="34" charset="0"/>
                <a:cs typeface="Calibri" panose="020F0502020204030204" pitchFamily="34" charset="0"/>
              </a:rPr>
              <a:t>. Nettoyage de données.</a:t>
            </a:r>
            <a:endParaRPr lang="ko-KR" altLang="en-US" sz="3600" dirty="0">
              <a:solidFill>
                <a:srgbClr val="7C7C7C"/>
              </a:solidFill>
              <a:latin typeface="Calibri" panose="020F0502020204030204" pitchFamily="34" charset="0"/>
              <a:cs typeface="Calibri" panose="020F0502020204030204" pitchFamily="34" charset="0"/>
            </a:endParaRPr>
          </a:p>
        </p:txBody>
      </p:sp>
      <p:sp>
        <p:nvSpPr>
          <p:cNvPr id="27" name="TextBox 8">
            <a:extLst>
              <a:ext uri="{FF2B5EF4-FFF2-40B4-BE49-F238E27FC236}">
                <a16:creationId xmlns="" xmlns:a16="http://schemas.microsoft.com/office/drawing/2014/main" id="{284524BE-1485-443B-B4C9-01F8DB6A996A}"/>
              </a:ext>
            </a:extLst>
          </p:cNvPr>
          <p:cNvSpPr txBox="1"/>
          <p:nvPr/>
        </p:nvSpPr>
        <p:spPr>
          <a:xfrm>
            <a:off x="6903583" y="3973727"/>
            <a:ext cx="5174686" cy="1200329"/>
          </a:xfrm>
          <a:prstGeom prst="rect">
            <a:avLst/>
          </a:prstGeom>
          <a:noFill/>
        </p:spPr>
        <p:txBody>
          <a:bodyPr wrap="square" rtlCol="0">
            <a:spAutoFit/>
          </a:bodyPr>
          <a:lstStyle/>
          <a:p>
            <a:r>
              <a:rPr lang="fr-FR" sz="3600" dirty="0" smtClean="0">
                <a:solidFill>
                  <a:srgbClr val="7C7C7C"/>
                </a:solidFill>
                <a:latin typeface="Calibri" panose="020F0502020204030204" pitchFamily="34" charset="0"/>
                <a:cs typeface="Calibri" panose="020F0502020204030204" pitchFamily="34" charset="0"/>
              </a:rPr>
              <a:t>3. Sauvegarde et traitement de données.</a:t>
            </a:r>
            <a:endParaRPr lang="ko-KR" altLang="en-US" sz="3600" dirty="0">
              <a:solidFill>
                <a:srgbClr val="7C7C7C"/>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479729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 xmlns:a16="http://schemas.microsoft.com/office/drawing/2014/main" id="{BFD31AFE-7880-4095-AA76-2BED6B69FAA8}"/>
              </a:ext>
            </a:extLst>
          </p:cNvPr>
          <p:cNvGrpSpPr/>
          <p:nvPr/>
        </p:nvGrpSpPr>
        <p:grpSpPr>
          <a:xfrm flipH="1">
            <a:off x="8200224" y="2524836"/>
            <a:ext cx="1972109" cy="1798750"/>
            <a:chOff x="837241" y="2338238"/>
            <a:chExt cx="4340280" cy="3982478"/>
          </a:xfrm>
        </p:grpSpPr>
        <p:sp>
          <p:nvSpPr>
            <p:cNvPr id="20" name="Freeform: Shape 19">
              <a:extLst>
                <a:ext uri="{FF2B5EF4-FFF2-40B4-BE49-F238E27FC236}">
                  <a16:creationId xmlns="" xmlns:a16="http://schemas.microsoft.com/office/drawing/2014/main" id="{A9991483-56A2-44DA-B419-8815AA6055BD}"/>
                </a:ext>
              </a:extLst>
            </p:cNvPr>
            <p:cNvSpPr/>
            <p:nvPr/>
          </p:nvSpPr>
          <p:spPr>
            <a:xfrm>
              <a:off x="837241" y="2338238"/>
              <a:ext cx="4340280" cy="3982478"/>
            </a:xfrm>
            <a:custGeom>
              <a:avLst/>
              <a:gdLst>
                <a:gd name="connsiteX0" fmla="*/ 2649379 w 2657475"/>
                <a:gd name="connsiteY0" fmla="*/ 2105847 h 2438400"/>
                <a:gd name="connsiteX1" fmla="*/ 2644616 w 2657475"/>
                <a:gd name="connsiteY1" fmla="*/ 2094417 h 2438400"/>
                <a:gd name="connsiteX2" fmla="*/ 2649379 w 2657475"/>
                <a:gd name="connsiteY2" fmla="*/ 2070604 h 2438400"/>
                <a:gd name="connsiteX3" fmla="*/ 2644616 w 2657475"/>
                <a:gd name="connsiteY3" fmla="*/ 2062984 h 2438400"/>
                <a:gd name="connsiteX4" fmla="*/ 2630329 w 2657475"/>
                <a:gd name="connsiteY4" fmla="*/ 2055364 h 2438400"/>
                <a:gd name="connsiteX5" fmla="*/ 2633186 w 2657475"/>
                <a:gd name="connsiteY5" fmla="*/ 2039172 h 2438400"/>
                <a:gd name="connsiteX6" fmla="*/ 2628424 w 2657475"/>
                <a:gd name="connsiteY6" fmla="*/ 2032504 h 2438400"/>
                <a:gd name="connsiteX7" fmla="*/ 2620804 w 2657475"/>
                <a:gd name="connsiteY7" fmla="*/ 2029647 h 2438400"/>
                <a:gd name="connsiteX8" fmla="*/ 2576036 w 2657475"/>
                <a:gd name="connsiteY8" fmla="*/ 1994404 h 2438400"/>
                <a:gd name="connsiteX9" fmla="*/ 2450306 w 2657475"/>
                <a:gd name="connsiteY9" fmla="*/ 2037267 h 2438400"/>
                <a:gd name="connsiteX10" fmla="*/ 2367439 w 2657475"/>
                <a:gd name="connsiteY10" fmla="*/ 2059175 h 2438400"/>
                <a:gd name="connsiteX11" fmla="*/ 2388394 w 2657475"/>
                <a:gd name="connsiteY11" fmla="*/ 2002025 h 2438400"/>
                <a:gd name="connsiteX12" fmla="*/ 2333149 w 2657475"/>
                <a:gd name="connsiteY12" fmla="*/ 1995357 h 2438400"/>
                <a:gd name="connsiteX13" fmla="*/ 2230279 w 2657475"/>
                <a:gd name="connsiteY13" fmla="*/ 2017264 h 2438400"/>
                <a:gd name="connsiteX14" fmla="*/ 2156936 w 2657475"/>
                <a:gd name="connsiteY14" fmla="*/ 2010597 h 2438400"/>
                <a:gd name="connsiteX15" fmla="*/ 2101691 w 2657475"/>
                <a:gd name="connsiteY15" fmla="*/ 2037267 h 2438400"/>
                <a:gd name="connsiteX16" fmla="*/ 1998821 w 2657475"/>
                <a:gd name="connsiteY16" fmla="*/ 1897250 h 2438400"/>
                <a:gd name="connsiteX17" fmla="*/ 2027396 w 2657475"/>
                <a:gd name="connsiteY17" fmla="*/ 1709607 h 2438400"/>
                <a:gd name="connsiteX18" fmla="*/ 2015966 w 2657475"/>
                <a:gd name="connsiteY18" fmla="*/ 1630550 h 2438400"/>
                <a:gd name="connsiteX19" fmla="*/ 1779746 w 2657475"/>
                <a:gd name="connsiteY19" fmla="*/ 1366707 h 2438400"/>
                <a:gd name="connsiteX20" fmla="*/ 1827371 w 2657475"/>
                <a:gd name="connsiteY20" fmla="*/ 1300032 h 2438400"/>
                <a:gd name="connsiteX21" fmla="*/ 1854041 w 2657475"/>
                <a:gd name="connsiteY21" fmla="*/ 1255264 h 2438400"/>
                <a:gd name="connsiteX22" fmla="*/ 1841659 w 2657475"/>
                <a:gd name="connsiteY22" fmla="*/ 1220022 h 2438400"/>
                <a:gd name="connsiteX23" fmla="*/ 1834991 w 2657475"/>
                <a:gd name="connsiteY23" fmla="*/ 1188589 h 2438400"/>
                <a:gd name="connsiteX24" fmla="*/ 1833086 w 2657475"/>
                <a:gd name="connsiteY24" fmla="*/ 1147632 h 2438400"/>
                <a:gd name="connsiteX25" fmla="*/ 1799749 w 2657475"/>
                <a:gd name="connsiteY25" fmla="*/ 1114294 h 2438400"/>
                <a:gd name="connsiteX26" fmla="*/ 1774031 w 2657475"/>
                <a:gd name="connsiteY26" fmla="*/ 1078099 h 2438400"/>
                <a:gd name="connsiteX27" fmla="*/ 1723549 w 2657475"/>
                <a:gd name="connsiteY27" fmla="*/ 1099054 h 2438400"/>
                <a:gd name="connsiteX28" fmla="*/ 1654016 w 2657475"/>
                <a:gd name="connsiteY28" fmla="*/ 1186684 h 2438400"/>
                <a:gd name="connsiteX29" fmla="*/ 1637824 w 2657475"/>
                <a:gd name="connsiteY29" fmla="*/ 1186684 h 2438400"/>
                <a:gd name="connsiteX30" fmla="*/ 1458754 w 2657475"/>
                <a:gd name="connsiteY30" fmla="*/ 1060954 h 2438400"/>
                <a:gd name="connsiteX31" fmla="*/ 1353979 w 2657475"/>
                <a:gd name="connsiteY31" fmla="*/ 1099054 h 2438400"/>
                <a:gd name="connsiteX32" fmla="*/ 1339691 w 2657475"/>
                <a:gd name="connsiteY32" fmla="*/ 1081909 h 2438400"/>
                <a:gd name="connsiteX33" fmla="*/ 1256824 w 2657475"/>
                <a:gd name="connsiteY33" fmla="*/ 1012377 h 2438400"/>
                <a:gd name="connsiteX34" fmla="*/ 1223486 w 2657475"/>
                <a:gd name="connsiteY34" fmla="*/ 958084 h 2438400"/>
                <a:gd name="connsiteX35" fmla="*/ 1261586 w 2657475"/>
                <a:gd name="connsiteY35" fmla="*/ 899029 h 2438400"/>
                <a:gd name="connsiteX36" fmla="*/ 1299686 w 2657475"/>
                <a:gd name="connsiteY36" fmla="*/ 920937 h 2438400"/>
                <a:gd name="connsiteX37" fmla="*/ 1358741 w 2657475"/>
                <a:gd name="connsiteY37" fmla="*/ 916174 h 2438400"/>
                <a:gd name="connsiteX38" fmla="*/ 1366361 w 2657475"/>
                <a:gd name="connsiteY38" fmla="*/ 887599 h 2438400"/>
                <a:gd name="connsiteX39" fmla="*/ 1399699 w 2657475"/>
                <a:gd name="connsiteY39" fmla="*/ 889504 h 2438400"/>
                <a:gd name="connsiteX40" fmla="*/ 1412081 w 2657475"/>
                <a:gd name="connsiteY40" fmla="*/ 865692 h 2438400"/>
                <a:gd name="connsiteX41" fmla="*/ 1440656 w 2657475"/>
                <a:gd name="connsiteY41" fmla="*/ 860929 h 2438400"/>
                <a:gd name="connsiteX42" fmla="*/ 1452086 w 2657475"/>
                <a:gd name="connsiteY42" fmla="*/ 830449 h 2438400"/>
                <a:gd name="connsiteX43" fmla="*/ 1497806 w 2657475"/>
                <a:gd name="connsiteY43" fmla="*/ 825687 h 2438400"/>
                <a:gd name="connsiteX44" fmla="*/ 1513999 w 2657475"/>
                <a:gd name="connsiteY44" fmla="*/ 797112 h 2438400"/>
                <a:gd name="connsiteX45" fmla="*/ 1520666 w 2657475"/>
                <a:gd name="connsiteY45" fmla="*/ 687574 h 2438400"/>
                <a:gd name="connsiteX46" fmla="*/ 1560671 w 2657475"/>
                <a:gd name="connsiteY46" fmla="*/ 654237 h 2438400"/>
                <a:gd name="connsiteX47" fmla="*/ 1667351 w 2657475"/>
                <a:gd name="connsiteY47" fmla="*/ 541842 h 2438400"/>
                <a:gd name="connsiteX48" fmla="*/ 1674019 w 2657475"/>
                <a:gd name="connsiteY48" fmla="*/ 578037 h 2438400"/>
                <a:gd name="connsiteX49" fmla="*/ 1697831 w 2657475"/>
                <a:gd name="connsiteY49" fmla="*/ 511362 h 2438400"/>
                <a:gd name="connsiteX50" fmla="*/ 1718786 w 2657475"/>
                <a:gd name="connsiteY50" fmla="*/ 552319 h 2438400"/>
                <a:gd name="connsiteX51" fmla="*/ 1749266 w 2657475"/>
                <a:gd name="connsiteY51" fmla="*/ 473262 h 2438400"/>
                <a:gd name="connsiteX52" fmla="*/ 1768316 w 2657475"/>
                <a:gd name="connsiteY52" fmla="*/ 552319 h 2438400"/>
                <a:gd name="connsiteX53" fmla="*/ 1777841 w 2657475"/>
                <a:gd name="connsiteY53" fmla="*/ 436114 h 2438400"/>
                <a:gd name="connsiteX54" fmla="*/ 1744504 w 2657475"/>
                <a:gd name="connsiteY54" fmla="*/ 324672 h 2438400"/>
                <a:gd name="connsiteX55" fmla="*/ 1623536 w 2657475"/>
                <a:gd name="connsiteY55" fmla="*/ 188464 h 2438400"/>
                <a:gd name="connsiteX56" fmla="*/ 1264444 w 2657475"/>
                <a:gd name="connsiteY56" fmla="*/ 7489 h 2438400"/>
                <a:gd name="connsiteX57" fmla="*/ 845344 w 2657475"/>
                <a:gd name="connsiteY57" fmla="*/ 407539 h 2438400"/>
                <a:gd name="connsiteX58" fmla="*/ 673894 w 2657475"/>
                <a:gd name="connsiteY58" fmla="*/ 515172 h 2438400"/>
                <a:gd name="connsiteX59" fmla="*/ 432911 w 2657475"/>
                <a:gd name="connsiteY59" fmla="*/ 683764 h 2438400"/>
                <a:gd name="connsiteX60" fmla="*/ 328136 w 2657475"/>
                <a:gd name="connsiteY60" fmla="*/ 871407 h 2438400"/>
                <a:gd name="connsiteX61" fmla="*/ 210979 w 2657475"/>
                <a:gd name="connsiteY61" fmla="*/ 1068574 h 2438400"/>
                <a:gd name="connsiteX62" fmla="*/ 90964 w 2657475"/>
                <a:gd name="connsiteY62" fmla="*/ 1174302 h 2438400"/>
                <a:gd name="connsiteX63" fmla="*/ 133826 w 2657475"/>
                <a:gd name="connsiteY63" fmla="*/ 1162872 h 2438400"/>
                <a:gd name="connsiteX64" fmla="*/ 16669 w 2657475"/>
                <a:gd name="connsiteY64" fmla="*/ 1445764 h 2438400"/>
                <a:gd name="connsiteX65" fmla="*/ 64294 w 2657475"/>
                <a:gd name="connsiteY65" fmla="*/ 1400997 h 2438400"/>
                <a:gd name="connsiteX66" fmla="*/ 38576 w 2657475"/>
                <a:gd name="connsiteY66" fmla="*/ 1543872 h 2438400"/>
                <a:gd name="connsiteX67" fmla="*/ 7144 w 2657475"/>
                <a:gd name="connsiteY67" fmla="*/ 1769614 h 2438400"/>
                <a:gd name="connsiteX68" fmla="*/ 57626 w 2657475"/>
                <a:gd name="connsiteY68" fmla="*/ 1696272 h 2438400"/>
                <a:gd name="connsiteX69" fmla="*/ 10001 w 2657475"/>
                <a:gd name="connsiteY69" fmla="*/ 1889629 h 2438400"/>
                <a:gd name="connsiteX70" fmla="*/ 64294 w 2657475"/>
                <a:gd name="connsiteY70" fmla="*/ 1791522 h 2438400"/>
                <a:gd name="connsiteX71" fmla="*/ 32861 w 2657475"/>
                <a:gd name="connsiteY71" fmla="*/ 2001072 h 2438400"/>
                <a:gd name="connsiteX72" fmla="*/ 68104 w 2657475"/>
                <a:gd name="connsiteY72" fmla="*/ 2184905 h 2438400"/>
                <a:gd name="connsiteX73" fmla="*/ 147161 w 2657475"/>
                <a:gd name="connsiteY73" fmla="*/ 2175380 h 2438400"/>
                <a:gd name="connsiteX74" fmla="*/ 347186 w 2657475"/>
                <a:gd name="connsiteY74" fmla="*/ 2429697 h 2438400"/>
                <a:gd name="connsiteX75" fmla="*/ 718661 w 2657475"/>
                <a:gd name="connsiteY75" fmla="*/ 2391597 h 2438400"/>
                <a:gd name="connsiteX76" fmla="*/ 816769 w 2657475"/>
                <a:gd name="connsiteY76" fmla="*/ 2322064 h 2438400"/>
                <a:gd name="connsiteX77" fmla="*/ 890111 w 2657475"/>
                <a:gd name="connsiteY77" fmla="*/ 2264914 h 2438400"/>
                <a:gd name="connsiteX78" fmla="*/ 940594 w 2657475"/>
                <a:gd name="connsiteY78" fmla="*/ 2243007 h 2438400"/>
                <a:gd name="connsiteX79" fmla="*/ 994886 w 2657475"/>
                <a:gd name="connsiteY79" fmla="*/ 2226814 h 2438400"/>
                <a:gd name="connsiteX80" fmla="*/ 1011079 w 2657475"/>
                <a:gd name="connsiteY80" fmla="*/ 2160139 h 2438400"/>
                <a:gd name="connsiteX81" fmla="*/ 1032986 w 2657475"/>
                <a:gd name="connsiteY81" fmla="*/ 2143947 h 2438400"/>
                <a:gd name="connsiteX82" fmla="*/ 1042511 w 2657475"/>
                <a:gd name="connsiteY82" fmla="*/ 2089654 h 2438400"/>
                <a:gd name="connsiteX83" fmla="*/ 1052036 w 2657475"/>
                <a:gd name="connsiteY83" fmla="*/ 2022979 h 2438400"/>
                <a:gd name="connsiteX84" fmla="*/ 1061561 w 2657475"/>
                <a:gd name="connsiteY84" fmla="*/ 1930587 h 2438400"/>
                <a:gd name="connsiteX85" fmla="*/ 1087279 w 2657475"/>
                <a:gd name="connsiteY85" fmla="*/ 1866769 h 2438400"/>
                <a:gd name="connsiteX86" fmla="*/ 1306354 w 2657475"/>
                <a:gd name="connsiteY86" fmla="*/ 1606737 h 2438400"/>
                <a:gd name="connsiteX87" fmla="*/ 1382554 w 2657475"/>
                <a:gd name="connsiteY87" fmla="*/ 1561969 h 2438400"/>
                <a:gd name="connsiteX88" fmla="*/ 1413986 w 2657475"/>
                <a:gd name="connsiteY88" fmla="*/ 1578162 h 2438400"/>
                <a:gd name="connsiteX89" fmla="*/ 1615916 w 2657475"/>
                <a:gd name="connsiteY89" fmla="*/ 1890582 h 2438400"/>
                <a:gd name="connsiteX90" fmla="*/ 1768316 w 2657475"/>
                <a:gd name="connsiteY90" fmla="*/ 2219194 h 2438400"/>
                <a:gd name="connsiteX91" fmla="*/ 1804511 w 2657475"/>
                <a:gd name="connsiteY91" fmla="*/ 2371594 h 2438400"/>
                <a:gd name="connsiteX92" fmla="*/ 1925479 w 2657475"/>
                <a:gd name="connsiteY92" fmla="*/ 2350639 h 2438400"/>
                <a:gd name="connsiteX93" fmla="*/ 1958816 w 2657475"/>
                <a:gd name="connsiteY93" fmla="*/ 2317302 h 2438400"/>
                <a:gd name="connsiteX94" fmla="*/ 2009299 w 2657475"/>
                <a:gd name="connsiteY94" fmla="*/ 2347782 h 2438400"/>
                <a:gd name="connsiteX95" fmla="*/ 2095024 w 2657475"/>
                <a:gd name="connsiteY95" fmla="*/ 2430650 h 2438400"/>
                <a:gd name="connsiteX96" fmla="*/ 2230279 w 2657475"/>
                <a:gd name="connsiteY96" fmla="*/ 2363975 h 2438400"/>
                <a:gd name="connsiteX97" fmla="*/ 2435066 w 2657475"/>
                <a:gd name="connsiteY97" fmla="*/ 2283012 h 2438400"/>
                <a:gd name="connsiteX98" fmla="*/ 2546509 w 2657475"/>
                <a:gd name="connsiteY98" fmla="*/ 2227767 h 2438400"/>
                <a:gd name="connsiteX99" fmla="*/ 2630329 w 2657475"/>
                <a:gd name="connsiteY99" fmla="*/ 2172522 h 2438400"/>
                <a:gd name="connsiteX100" fmla="*/ 2647474 w 2657475"/>
                <a:gd name="connsiteY100" fmla="*/ 2161092 h 2438400"/>
                <a:gd name="connsiteX101" fmla="*/ 2647474 w 2657475"/>
                <a:gd name="connsiteY101" fmla="*/ 2143947 h 2438400"/>
                <a:gd name="connsiteX102" fmla="*/ 2655094 w 2657475"/>
                <a:gd name="connsiteY102" fmla="*/ 2131564 h 2438400"/>
                <a:gd name="connsiteX103" fmla="*/ 2649379 w 2657475"/>
                <a:gd name="connsiteY103" fmla="*/ 2105847 h 2438400"/>
                <a:gd name="connsiteX104" fmla="*/ 918686 w 2657475"/>
                <a:gd name="connsiteY104" fmla="*/ 1436239 h 2438400"/>
                <a:gd name="connsiteX105" fmla="*/ 897731 w 2657475"/>
                <a:gd name="connsiteY105" fmla="*/ 1472434 h 2438400"/>
                <a:gd name="connsiteX106" fmla="*/ 873919 w 2657475"/>
                <a:gd name="connsiteY106" fmla="*/ 1496247 h 2438400"/>
                <a:gd name="connsiteX107" fmla="*/ 832961 w 2657475"/>
                <a:gd name="connsiteY107" fmla="*/ 1532442 h 2438400"/>
                <a:gd name="connsiteX108" fmla="*/ 804386 w 2657475"/>
                <a:gd name="connsiteY108" fmla="*/ 1537204 h 2438400"/>
                <a:gd name="connsiteX109" fmla="*/ 783431 w 2657475"/>
                <a:gd name="connsiteY109" fmla="*/ 1515297 h 2438400"/>
                <a:gd name="connsiteX110" fmla="*/ 752951 w 2657475"/>
                <a:gd name="connsiteY110" fmla="*/ 1508629 h 2438400"/>
                <a:gd name="connsiteX111" fmla="*/ 754856 w 2657475"/>
                <a:gd name="connsiteY111" fmla="*/ 1454337 h 2438400"/>
                <a:gd name="connsiteX112" fmla="*/ 826294 w 2657475"/>
                <a:gd name="connsiteY112" fmla="*/ 1399092 h 2438400"/>
                <a:gd name="connsiteX113" fmla="*/ 871061 w 2657475"/>
                <a:gd name="connsiteY113" fmla="*/ 1291459 h 2438400"/>
                <a:gd name="connsiteX114" fmla="*/ 915829 w 2657475"/>
                <a:gd name="connsiteY114" fmla="*/ 1286697 h 2438400"/>
                <a:gd name="connsiteX115" fmla="*/ 1001554 w 2657475"/>
                <a:gd name="connsiteY115" fmla="*/ 1374327 h 2438400"/>
                <a:gd name="connsiteX116" fmla="*/ 918686 w 2657475"/>
                <a:gd name="connsiteY116" fmla="*/ 1436239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2657475" h="2438400">
                  <a:moveTo>
                    <a:pt x="2649379" y="2105847"/>
                  </a:moveTo>
                  <a:lnTo>
                    <a:pt x="2644616" y="2094417"/>
                  </a:lnTo>
                  <a:lnTo>
                    <a:pt x="2649379" y="2070604"/>
                  </a:lnTo>
                  <a:lnTo>
                    <a:pt x="2644616" y="2062984"/>
                  </a:lnTo>
                  <a:lnTo>
                    <a:pt x="2630329" y="2055364"/>
                  </a:lnTo>
                  <a:lnTo>
                    <a:pt x="2633186" y="2039172"/>
                  </a:lnTo>
                  <a:lnTo>
                    <a:pt x="2628424" y="2032504"/>
                  </a:lnTo>
                  <a:lnTo>
                    <a:pt x="2620804" y="2029647"/>
                  </a:lnTo>
                  <a:cubicBezTo>
                    <a:pt x="2620804" y="2029647"/>
                    <a:pt x="2628424" y="1980117"/>
                    <a:pt x="2576036" y="1994404"/>
                  </a:cubicBezTo>
                  <a:cubicBezTo>
                    <a:pt x="2576036" y="1994404"/>
                    <a:pt x="2493169" y="2006787"/>
                    <a:pt x="2450306" y="2037267"/>
                  </a:cubicBezTo>
                  <a:cubicBezTo>
                    <a:pt x="2450306" y="2037267"/>
                    <a:pt x="2404586" y="2058222"/>
                    <a:pt x="2367439" y="2059175"/>
                  </a:cubicBezTo>
                  <a:cubicBezTo>
                    <a:pt x="2367439" y="2059175"/>
                    <a:pt x="2397919" y="2025837"/>
                    <a:pt x="2388394" y="2002025"/>
                  </a:cubicBezTo>
                  <a:cubicBezTo>
                    <a:pt x="2388394" y="2002025"/>
                    <a:pt x="2376964" y="1970592"/>
                    <a:pt x="2333149" y="1995357"/>
                  </a:cubicBezTo>
                  <a:cubicBezTo>
                    <a:pt x="2333149" y="1995357"/>
                    <a:pt x="2290286" y="2021075"/>
                    <a:pt x="2230279" y="2017264"/>
                  </a:cubicBezTo>
                  <a:cubicBezTo>
                    <a:pt x="2230279" y="2017264"/>
                    <a:pt x="2194084" y="2015359"/>
                    <a:pt x="2156936" y="2010597"/>
                  </a:cubicBezTo>
                  <a:cubicBezTo>
                    <a:pt x="2156936" y="2010597"/>
                    <a:pt x="2128361" y="2013454"/>
                    <a:pt x="2101691" y="2037267"/>
                  </a:cubicBezTo>
                  <a:cubicBezTo>
                    <a:pt x="2101691" y="2037267"/>
                    <a:pt x="2020729" y="1970592"/>
                    <a:pt x="1998821" y="1897250"/>
                  </a:cubicBezTo>
                  <a:cubicBezTo>
                    <a:pt x="1998821" y="1897250"/>
                    <a:pt x="2025491" y="1808667"/>
                    <a:pt x="2027396" y="1709607"/>
                  </a:cubicBezTo>
                  <a:cubicBezTo>
                    <a:pt x="2027396" y="1709607"/>
                    <a:pt x="2024539" y="1674364"/>
                    <a:pt x="2015966" y="1630550"/>
                  </a:cubicBezTo>
                  <a:cubicBezTo>
                    <a:pt x="2015966" y="1630550"/>
                    <a:pt x="1889284" y="1452432"/>
                    <a:pt x="1779746" y="1366707"/>
                  </a:cubicBezTo>
                  <a:cubicBezTo>
                    <a:pt x="1779746" y="1366707"/>
                    <a:pt x="1810226" y="1349562"/>
                    <a:pt x="1827371" y="1300032"/>
                  </a:cubicBezTo>
                  <a:cubicBezTo>
                    <a:pt x="1827371" y="1300032"/>
                    <a:pt x="1834991" y="1269552"/>
                    <a:pt x="1854041" y="1255264"/>
                  </a:cubicBezTo>
                  <a:cubicBezTo>
                    <a:pt x="1854041" y="1255264"/>
                    <a:pt x="1868329" y="1231452"/>
                    <a:pt x="1841659" y="1220022"/>
                  </a:cubicBezTo>
                  <a:cubicBezTo>
                    <a:pt x="1841659" y="1220022"/>
                    <a:pt x="1829276" y="1200972"/>
                    <a:pt x="1834991" y="1188589"/>
                  </a:cubicBezTo>
                  <a:cubicBezTo>
                    <a:pt x="1834991" y="1188589"/>
                    <a:pt x="1852136" y="1147632"/>
                    <a:pt x="1833086" y="1147632"/>
                  </a:cubicBezTo>
                  <a:cubicBezTo>
                    <a:pt x="1833086" y="1147632"/>
                    <a:pt x="1797844" y="1130487"/>
                    <a:pt x="1799749" y="1114294"/>
                  </a:cubicBezTo>
                  <a:cubicBezTo>
                    <a:pt x="1799749" y="1114294"/>
                    <a:pt x="1814036" y="1073337"/>
                    <a:pt x="1774031" y="1078099"/>
                  </a:cubicBezTo>
                  <a:cubicBezTo>
                    <a:pt x="1774031" y="1078099"/>
                    <a:pt x="1764506" y="1073337"/>
                    <a:pt x="1723549" y="1099054"/>
                  </a:cubicBezTo>
                  <a:cubicBezTo>
                    <a:pt x="1723549" y="1099054"/>
                    <a:pt x="1668304" y="1151442"/>
                    <a:pt x="1654016" y="1186684"/>
                  </a:cubicBezTo>
                  <a:lnTo>
                    <a:pt x="1637824" y="1186684"/>
                  </a:lnTo>
                  <a:cubicBezTo>
                    <a:pt x="1637824" y="1186684"/>
                    <a:pt x="1596866" y="1074289"/>
                    <a:pt x="1458754" y="1060954"/>
                  </a:cubicBezTo>
                  <a:cubicBezTo>
                    <a:pt x="1458754" y="1060954"/>
                    <a:pt x="1409224" y="1051429"/>
                    <a:pt x="1353979" y="1099054"/>
                  </a:cubicBezTo>
                  <a:lnTo>
                    <a:pt x="1339691" y="1081909"/>
                  </a:lnTo>
                  <a:lnTo>
                    <a:pt x="1256824" y="1012377"/>
                  </a:lnTo>
                  <a:cubicBezTo>
                    <a:pt x="1256824" y="1012377"/>
                    <a:pt x="1223486" y="1005709"/>
                    <a:pt x="1223486" y="958084"/>
                  </a:cubicBezTo>
                  <a:cubicBezTo>
                    <a:pt x="1223486" y="958084"/>
                    <a:pt x="1216819" y="907602"/>
                    <a:pt x="1261586" y="899029"/>
                  </a:cubicBezTo>
                  <a:cubicBezTo>
                    <a:pt x="1261586" y="899029"/>
                    <a:pt x="1285399" y="896172"/>
                    <a:pt x="1299686" y="920937"/>
                  </a:cubicBezTo>
                  <a:cubicBezTo>
                    <a:pt x="1299686" y="920937"/>
                    <a:pt x="1334929" y="954274"/>
                    <a:pt x="1358741" y="916174"/>
                  </a:cubicBezTo>
                  <a:cubicBezTo>
                    <a:pt x="1358741" y="916174"/>
                    <a:pt x="1361599" y="899982"/>
                    <a:pt x="1366361" y="887599"/>
                  </a:cubicBezTo>
                  <a:cubicBezTo>
                    <a:pt x="1366361" y="887599"/>
                    <a:pt x="1382554" y="897124"/>
                    <a:pt x="1399699" y="889504"/>
                  </a:cubicBezTo>
                  <a:cubicBezTo>
                    <a:pt x="1399699" y="889504"/>
                    <a:pt x="1412081" y="884742"/>
                    <a:pt x="1412081" y="865692"/>
                  </a:cubicBezTo>
                  <a:cubicBezTo>
                    <a:pt x="1412081" y="865692"/>
                    <a:pt x="1416844" y="854262"/>
                    <a:pt x="1440656" y="860929"/>
                  </a:cubicBezTo>
                  <a:cubicBezTo>
                    <a:pt x="1440656" y="860929"/>
                    <a:pt x="1450181" y="865692"/>
                    <a:pt x="1452086" y="830449"/>
                  </a:cubicBezTo>
                  <a:lnTo>
                    <a:pt x="1497806" y="825687"/>
                  </a:lnTo>
                  <a:cubicBezTo>
                    <a:pt x="1497806" y="825687"/>
                    <a:pt x="1514951" y="827592"/>
                    <a:pt x="1513999" y="797112"/>
                  </a:cubicBezTo>
                  <a:cubicBezTo>
                    <a:pt x="1513999" y="797112"/>
                    <a:pt x="1506379" y="711387"/>
                    <a:pt x="1520666" y="687574"/>
                  </a:cubicBezTo>
                  <a:cubicBezTo>
                    <a:pt x="1520666" y="687574"/>
                    <a:pt x="1533049" y="671382"/>
                    <a:pt x="1560671" y="654237"/>
                  </a:cubicBezTo>
                  <a:cubicBezTo>
                    <a:pt x="1560671" y="654237"/>
                    <a:pt x="1643539" y="604707"/>
                    <a:pt x="1667351" y="541842"/>
                  </a:cubicBezTo>
                  <a:cubicBezTo>
                    <a:pt x="1667351" y="541842"/>
                    <a:pt x="1686401" y="551367"/>
                    <a:pt x="1674019" y="578037"/>
                  </a:cubicBezTo>
                  <a:cubicBezTo>
                    <a:pt x="1674019" y="578037"/>
                    <a:pt x="1697831" y="561844"/>
                    <a:pt x="1697831" y="511362"/>
                  </a:cubicBezTo>
                  <a:cubicBezTo>
                    <a:pt x="1697831" y="511362"/>
                    <a:pt x="1721644" y="514219"/>
                    <a:pt x="1718786" y="552319"/>
                  </a:cubicBezTo>
                  <a:cubicBezTo>
                    <a:pt x="1718786" y="552319"/>
                    <a:pt x="1750219" y="506599"/>
                    <a:pt x="1749266" y="473262"/>
                  </a:cubicBezTo>
                  <a:cubicBezTo>
                    <a:pt x="1749266" y="473262"/>
                    <a:pt x="1789271" y="466594"/>
                    <a:pt x="1768316" y="552319"/>
                  </a:cubicBezTo>
                  <a:cubicBezTo>
                    <a:pt x="1768316" y="552319"/>
                    <a:pt x="1794986" y="498027"/>
                    <a:pt x="1777841" y="436114"/>
                  </a:cubicBezTo>
                  <a:cubicBezTo>
                    <a:pt x="1777841" y="436114"/>
                    <a:pt x="1763554" y="352294"/>
                    <a:pt x="1744504" y="324672"/>
                  </a:cubicBezTo>
                  <a:cubicBezTo>
                    <a:pt x="1744504" y="324672"/>
                    <a:pt x="1665446" y="183702"/>
                    <a:pt x="1623536" y="188464"/>
                  </a:cubicBezTo>
                  <a:cubicBezTo>
                    <a:pt x="1623536" y="188464"/>
                    <a:pt x="1473994" y="-2036"/>
                    <a:pt x="1264444" y="7489"/>
                  </a:cubicBezTo>
                  <a:cubicBezTo>
                    <a:pt x="1264444" y="7489"/>
                    <a:pt x="1023461" y="-11561"/>
                    <a:pt x="845344" y="407539"/>
                  </a:cubicBezTo>
                  <a:cubicBezTo>
                    <a:pt x="845344" y="407539"/>
                    <a:pt x="838676" y="461832"/>
                    <a:pt x="673894" y="515172"/>
                  </a:cubicBezTo>
                  <a:cubicBezTo>
                    <a:pt x="673894" y="515172"/>
                    <a:pt x="537686" y="543747"/>
                    <a:pt x="432911" y="683764"/>
                  </a:cubicBezTo>
                  <a:cubicBezTo>
                    <a:pt x="432911" y="683764"/>
                    <a:pt x="369094" y="766632"/>
                    <a:pt x="328136" y="871407"/>
                  </a:cubicBezTo>
                  <a:cubicBezTo>
                    <a:pt x="328136" y="871407"/>
                    <a:pt x="280511" y="1007614"/>
                    <a:pt x="210979" y="1068574"/>
                  </a:cubicBezTo>
                  <a:lnTo>
                    <a:pt x="90964" y="1174302"/>
                  </a:lnTo>
                  <a:cubicBezTo>
                    <a:pt x="97631" y="1169539"/>
                    <a:pt x="110966" y="1162872"/>
                    <a:pt x="133826" y="1162872"/>
                  </a:cubicBezTo>
                  <a:cubicBezTo>
                    <a:pt x="133826" y="1162872"/>
                    <a:pt x="35719" y="1305747"/>
                    <a:pt x="16669" y="1445764"/>
                  </a:cubicBezTo>
                  <a:cubicBezTo>
                    <a:pt x="16669" y="1445764"/>
                    <a:pt x="45244" y="1404807"/>
                    <a:pt x="64294" y="1400997"/>
                  </a:cubicBezTo>
                  <a:cubicBezTo>
                    <a:pt x="64294" y="1400997"/>
                    <a:pt x="32861" y="1461004"/>
                    <a:pt x="38576" y="1543872"/>
                  </a:cubicBezTo>
                  <a:cubicBezTo>
                    <a:pt x="38576" y="1543872"/>
                    <a:pt x="48101" y="1651504"/>
                    <a:pt x="7144" y="1769614"/>
                  </a:cubicBezTo>
                  <a:cubicBezTo>
                    <a:pt x="7144" y="1769614"/>
                    <a:pt x="32861" y="1757232"/>
                    <a:pt x="57626" y="1696272"/>
                  </a:cubicBezTo>
                  <a:cubicBezTo>
                    <a:pt x="57626" y="1696272"/>
                    <a:pt x="3334" y="1832479"/>
                    <a:pt x="10001" y="1889629"/>
                  </a:cubicBezTo>
                  <a:cubicBezTo>
                    <a:pt x="10001" y="1889629"/>
                    <a:pt x="26194" y="1803904"/>
                    <a:pt x="64294" y="1791522"/>
                  </a:cubicBezTo>
                  <a:cubicBezTo>
                    <a:pt x="64294" y="1791522"/>
                    <a:pt x="64294" y="1956304"/>
                    <a:pt x="32861" y="2001072"/>
                  </a:cubicBezTo>
                  <a:cubicBezTo>
                    <a:pt x="32861" y="2001072"/>
                    <a:pt x="64294" y="2093464"/>
                    <a:pt x="68104" y="2184905"/>
                  </a:cubicBezTo>
                  <a:lnTo>
                    <a:pt x="147161" y="2175380"/>
                  </a:lnTo>
                  <a:cubicBezTo>
                    <a:pt x="147161" y="2175380"/>
                    <a:pt x="125254" y="2382072"/>
                    <a:pt x="347186" y="2429697"/>
                  </a:cubicBezTo>
                  <a:cubicBezTo>
                    <a:pt x="347186" y="2429697"/>
                    <a:pt x="591979" y="2445889"/>
                    <a:pt x="718661" y="2391597"/>
                  </a:cubicBezTo>
                  <a:cubicBezTo>
                    <a:pt x="718661" y="2391597"/>
                    <a:pt x="794861" y="2356355"/>
                    <a:pt x="816769" y="2322064"/>
                  </a:cubicBezTo>
                  <a:cubicBezTo>
                    <a:pt x="816769" y="2322064"/>
                    <a:pt x="835819" y="2331589"/>
                    <a:pt x="890111" y="2264914"/>
                  </a:cubicBezTo>
                  <a:lnTo>
                    <a:pt x="940594" y="2243007"/>
                  </a:lnTo>
                  <a:lnTo>
                    <a:pt x="994886" y="2226814"/>
                  </a:lnTo>
                  <a:lnTo>
                    <a:pt x="1011079" y="2160139"/>
                  </a:lnTo>
                  <a:lnTo>
                    <a:pt x="1032986" y="2143947"/>
                  </a:lnTo>
                  <a:cubicBezTo>
                    <a:pt x="1032986" y="2143947"/>
                    <a:pt x="1071086" y="2146805"/>
                    <a:pt x="1042511" y="2089654"/>
                  </a:cubicBezTo>
                  <a:cubicBezTo>
                    <a:pt x="1042511" y="2089654"/>
                    <a:pt x="1020604" y="2039172"/>
                    <a:pt x="1052036" y="2022979"/>
                  </a:cubicBezTo>
                  <a:cubicBezTo>
                    <a:pt x="1052036" y="2022979"/>
                    <a:pt x="1077754" y="2013454"/>
                    <a:pt x="1061561" y="1930587"/>
                  </a:cubicBezTo>
                  <a:cubicBezTo>
                    <a:pt x="1061561" y="1930587"/>
                    <a:pt x="1052036" y="1882962"/>
                    <a:pt x="1087279" y="1866769"/>
                  </a:cubicBezTo>
                  <a:cubicBezTo>
                    <a:pt x="1087279" y="1866769"/>
                    <a:pt x="1153954" y="1831527"/>
                    <a:pt x="1306354" y="1606737"/>
                  </a:cubicBezTo>
                  <a:cubicBezTo>
                    <a:pt x="1306354" y="1606737"/>
                    <a:pt x="1351121" y="1552444"/>
                    <a:pt x="1382554" y="1561969"/>
                  </a:cubicBezTo>
                  <a:cubicBezTo>
                    <a:pt x="1382554" y="1561969"/>
                    <a:pt x="1413986" y="1540062"/>
                    <a:pt x="1413986" y="1578162"/>
                  </a:cubicBezTo>
                  <a:cubicBezTo>
                    <a:pt x="1413986" y="1578162"/>
                    <a:pt x="1488281" y="1792475"/>
                    <a:pt x="1615916" y="1890582"/>
                  </a:cubicBezTo>
                  <a:cubicBezTo>
                    <a:pt x="1615916" y="1890582"/>
                    <a:pt x="1730216" y="2060127"/>
                    <a:pt x="1768316" y="2219194"/>
                  </a:cubicBezTo>
                  <a:cubicBezTo>
                    <a:pt x="1768316" y="2219194"/>
                    <a:pt x="1755934" y="2343019"/>
                    <a:pt x="1804511" y="2371594"/>
                  </a:cubicBezTo>
                  <a:cubicBezTo>
                    <a:pt x="1804511" y="2371594"/>
                    <a:pt x="1871186" y="2412552"/>
                    <a:pt x="1925479" y="2350639"/>
                  </a:cubicBezTo>
                  <a:lnTo>
                    <a:pt x="1958816" y="2317302"/>
                  </a:lnTo>
                  <a:cubicBezTo>
                    <a:pt x="1958816" y="2317302"/>
                    <a:pt x="2003584" y="2286822"/>
                    <a:pt x="2009299" y="2347782"/>
                  </a:cubicBezTo>
                  <a:cubicBezTo>
                    <a:pt x="2009299" y="2347782"/>
                    <a:pt x="2033111" y="2431602"/>
                    <a:pt x="2095024" y="2430650"/>
                  </a:cubicBezTo>
                  <a:cubicBezTo>
                    <a:pt x="2095024" y="2430650"/>
                    <a:pt x="2154079" y="2447794"/>
                    <a:pt x="2230279" y="2363975"/>
                  </a:cubicBezTo>
                  <a:cubicBezTo>
                    <a:pt x="2230279" y="2363975"/>
                    <a:pt x="2311241" y="2300157"/>
                    <a:pt x="2435066" y="2283012"/>
                  </a:cubicBezTo>
                  <a:cubicBezTo>
                    <a:pt x="2435066" y="2283012"/>
                    <a:pt x="2504599" y="2273487"/>
                    <a:pt x="2546509" y="2227767"/>
                  </a:cubicBezTo>
                  <a:cubicBezTo>
                    <a:pt x="2546509" y="2227767"/>
                    <a:pt x="2603659" y="2182047"/>
                    <a:pt x="2630329" y="2172522"/>
                  </a:cubicBezTo>
                  <a:lnTo>
                    <a:pt x="2647474" y="2161092"/>
                  </a:lnTo>
                  <a:lnTo>
                    <a:pt x="2647474" y="2143947"/>
                  </a:lnTo>
                  <a:lnTo>
                    <a:pt x="2655094" y="2131564"/>
                  </a:lnTo>
                  <a:lnTo>
                    <a:pt x="2649379" y="2105847"/>
                  </a:lnTo>
                  <a:close/>
                  <a:moveTo>
                    <a:pt x="918686" y="1436239"/>
                  </a:moveTo>
                  <a:cubicBezTo>
                    <a:pt x="894874" y="1455289"/>
                    <a:pt x="897731" y="1472434"/>
                    <a:pt x="897731" y="1472434"/>
                  </a:cubicBezTo>
                  <a:cubicBezTo>
                    <a:pt x="895826" y="1499104"/>
                    <a:pt x="873919" y="1496247"/>
                    <a:pt x="873919" y="1496247"/>
                  </a:cubicBezTo>
                  <a:cubicBezTo>
                    <a:pt x="832961" y="1493389"/>
                    <a:pt x="832961" y="1532442"/>
                    <a:pt x="832961" y="1532442"/>
                  </a:cubicBezTo>
                  <a:cubicBezTo>
                    <a:pt x="821531" y="1551492"/>
                    <a:pt x="804386" y="1537204"/>
                    <a:pt x="804386" y="1537204"/>
                  </a:cubicBezTo>
                  <a:lnTo>
                    <a:pt x="783431" y="1515297"/>
                  </a:lnTo>
                  <a:lnTo>
                    <a:pt x="752951" y="1508629"/>
                  </a:lnTo>
                  <a:lnTo>
                    <a:pt x="754856" y="1454337"/>
                  </a:lnTo>
                  <a:cubicBezTo>
                    <a:pt x="809149" y="1435287"/>
                    <a:pt x="826294" y="1399092"/>
                    <a:pt x="826294" y="1399092"/>
                  </a:cubicBezTo>
                  <a:cubicBezTo>
                    <a:pt x="852964" y="1370517"/>
                    <a:pt x="871061" y="1291459"/>
                    <a:pt x="871061" y="1291459"/>
                  </a:cubicBezTo>
                  <a:cubicBezTo>
                    <a:pt x="901541" y="1253359"/>
                    <a:pt x="915829" y="1286697"/>
                    <a:pt x="915829" y="1286697"/>
                  </a:cubicBezTo>
                  <a:cubicBezTo>
                    <a:pt x="917734" y="1305747"/>
                    <a:pt x="1001554" y="1374327"/>
                    <a:pt x="1001554" y="1374327"/>
                  </a:cubicBezTo>
                  <a:lnTo>
                    <a:pt x="918686" y="1436239"/>
                  </a:lnTo>
                  <a:close/>
                </a:path>
              </a:pathLst>
            </a:custGeom>
            <a:gradFill flip="none" rotWithShape="1">
              <a:gsLst>
                <a:gs pos="0">
                  <a:schemeClr val="accent1">
                    <a:alpha val="70000"/>
                  </a:schemeClr>
                </a:gs>
                <a:gs pos="100000">
                  <a:schemeClr val="accent2">
                    <a:alpha val="70000"/>
                  </a:schemeClr>
                </a:gs>
              </a:gsLst>
              <a:lin ang="14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 xmlns:a16="http://schemas.microsoft.com/office/drawing/2014/main" id="{6C4A83A3-590E-4507-87C4-1C9DCFFBED6D}"/>
                </a:ext>
              </a:extLst>
            </p:cNvPr>
            <p:cNvSpPr/>
            <p:nvPr/>
          </p:nvSpPr>
          <p:spPr>
            <a:xfrm>
              <a:off x="964804" y="4244480"/>
              <a:ext cx="31113" cy="31113"/>
            </a:xfrm>
            <a:custGeom>
              <a:avLst/>
              <a:gdLst>
                <a:gd name="connsiteX0" fmla="*/ 7144 w 19050"/>
                <a:gd name="connsiteY0" fmla="*/ 11906 h 19050"/>
                <a:gd name="connsiteX1" fmla="*/ 11906 w 19050"/>
                <a:gd name="connsiteY1" fmla="*/ 7144 h 19050"/>
                <a:gd name="connsiteX2" fmla="*/ 7144 w 19050"/>
                <a:gd name="connsiteY2" fmla="*/ 11906 h 19050"/>
              </a:gdLst>
              <a:ahLst/>
              <a:cxnLst>
                <a:cxn ang="0">
                  <a:pos x="connsiteX0" y="connsiteY0"/>
                </a:cxn>
                <a:cxn ang="0">
                  <a:pos x="connsiteX1" y="connsiteY1"/>
                </a:cxn>
                <a:cxn ang="0">
                  <a:pos x="connsiteX2" y="connsiteY2"/>
                </a:cxn>
              </a:cxnLst>
              <a:rect l="l" t="t" r="r" b="b"/>
              <a:pathLst>
                <a:path w="19050" h="19050">
                  <a:moveTo>
                    <a:pt x="7144" y="11906"/>
                  </a:moveTo>
                  <a:lnTo>
                    <a:pt x="11906" y="7144"/>
                  </a:lnTo>
                  <a:cubicBezTo>
                    <a:pt x="9049" y="10001"/>
                    <a:pt x="7144" y="11906"/>
                    <a:pt x="7144" y="11906"/>
                  </a:cubicBezTo>
                  <a:close/>
                </a:path>
              </a:pathLst>
            </a:custGeom>
            <a:solidFill>
              <a:srgbClr val="A38072"/>
            </a:solidFill>
            <a:ln w="9525" cap="flat">
              <a:noFill/>
              <a:prstDash val="solid"/>
              <a:miter/>
            </a:ln>
          </p:spPr>
          <p:txBody>
            <a:bodyPr rtlCol="0" anchor="ctr"/>
            <a:lstStyle/>
            <a:p>
              <a:endParaRPr lang="en-US"/>
            </a:p>
          </p:txBody>
        </p:sp>
        <p:sp>
          <p:nvSpPr>
            <p:cNvPr id="22" name="Freeform: Shape 21">
              <a:extLst>
                <a:ext uri="{FF2B5EF4-FFF2-40B4-BE49-F238E27FC236}">
                  <a16:creationId xmlns="" xmlns:a16="http://schemas.microsoft.com/office/drawing/2014/main" id="{0B4A1985-8821-45E2-AA41-E44DF08E797B}"/>
                </a:ext>
              </a:extLst>
            </p:cNvPr>
            <p:cNvSpPr/>
            <p:nvPr/>
          </p:nvSpPr>
          <p:spPr>
            <a:xfrm>
              <a:off x="2588649" y="2367347"/>
              <a:ext cx="933393" cy="871167"/>
            </a:xfrm>
            <a:custGeom>
              <a:avLst/>
              <a:gdLst>
                <a:gd name="connsiteX0" fmla="*/ 565468 w 571500"/>
                <a:gd name="connsiteY0" fmla="*/ 108729 h 533400"/>
                <a:gd name="connsiteX1" fmla="*/ 455930 w 571500"/>
                <a:gd name="connsiteY1" fmla="*/ 10622 h 533400"/>
                <a:gd name="connsiteX2" fmla="*/ 344488 w 571500"/>
                <a:gd name="connsiteY2" fmla="*/ 50627 h 533400"/>
                <a:gd name="connsiteX3" fmla="*/ 287338 w 571500"/>
                <a:gd name="connsiteY3" fmla="*/ 105872 h 533400"/>
                <a:gd name="connsiteX4" fmla="*/ 294005 w 571500"/>
                <a:gd name="connsiteY4" fmla="*/ 123017 h 533400"/>
                <a:gd name="connsiteX5" fmla="*/ 292100 w 571500"/>
                <a:gd name="connsiteY5" fmla="*/ 140162 h 533400"/>
                <a:gd name="connsiteX6" fmla="*/ 270193 w 571500"/>
                <a:gd name="connsiteY6" fmla="*/ 170642 h 533400"/>
                <a:gd name="connsiteX7" fmla="*/ 251143 w 571500"/>
                <a:gd name="connsiteY7" fmla="*/ 173499 h 533400"/>
                <a:gd name="connsiteX8" fmla="*/ 234950 w 571500"/>
                <a:gd name="connsiteY8" fmla="*/ 162069 h 533400"/>
                <a:gd name="connsiteX9" fmla="*/ 213995 w 571500"/>
                <a:gd name="connsiteY9" fmla="*/ 166832 h 533400"/>
                <a:gd name="connsiteX10" fmla="*/ 177800 w 571500"/>
                <a:gd name="connsiteY10" fmla="*/ 217314 h 533400"/>
                <a:gd name="connsiteX11" fmla="*/ 152083 w 571500"/>
                <a:gd name="connsiteY11" fmla="*/ 233507 h 533400"/>
                <a:gd name="connsiteX12" fmla="*/ 7302 w 571500"/>
                <a:gd name="connsiteY12" fmla="*/ 397337 h 533400"/>
                <a:gd name="connsiteX13" fmla="*/ 138748 w 571500"/>
                <a:gd name="connsiteY13" fmla="*/ 532592 h 533400"/>
                <a:gd name="connsiteX14" fmla="*/ 297815 w 571500"/>
                <a:gd name="connsiteY14" fmla="*/ 397337 h 533400"/>
                <a:gd name="connsiteX15" fmla="*/ 272098 w 571500"/>
                <a:gd name="connsiteY15" fmla="*/ 297324 h 533400"/>
                <a:gd name="connsiteX16" fmla="*/ 270193 w 571500"/>
                <a:gd name="connsiteY16" fmla="*/ 276369 h 533400"/>
                <a:gd name="connsiteX17" fmla="*/ 305435 w 571500"/>
                <a:gd name="connsiteY17" fmla="*/ 238269 h 533400"/>
                <a:gd name="connsiteX18" fmla="*/ 305435 w 571500"/>
                <a:gd name="connsiteY18" fmla="*/ 219219 h 533400"/>
                <a:gd name="connsiteX19" fmla="*/ 293053 w 571500"/>
                <a:gd name="connsiteY19" fmla="*/ 203027 h 533400"/>
                <a:gd name="connsiteX20" fmla="*/ 321628 w 571500"/>
                <a:gd name="connsiteY20" fmla="*/ 167784 h 533400"/>
                <a:gd name="connsiteX21" fmla="*/ 338773 w 571500"/>
                <a:gd name="connsiteY21" fmla="*/ 160164 h 533400"/>
                <a:gd name="connsiteX22" fmla="*/ 355918 w 571500"/>
                <a:gd name="connsiteY22" fmla="*/ 172547 h 533400"/>
                <a:gd name="connsiteX23" fmla="*/ 376873 w 571500"/>
                <a:gd name="connsiteY23" fmla="*/ 161117 h 533400"/>
                <a:gd name="connsiteX24" fmla="*/ 474028 w 571500"/>
                <a:gd name="connsiteY24" fmla="*/ 101109 h 533400"/>
                <a:gd name="connsiteX25" fmla="*/ 538798 w 571500"/>
                <a:gd name="connsiteY25" fmla="*/ 161117 h 533400"/>
                <a:gd name="connsiteX26" fmla="*/ 560705 w 571500"/>
                <a:gd name="connsiteY26" fmla="*/ 168737 h 533400"/>
                <a:gd name="connsiteX27" fmla="*/ 565468 w 571500"/>
                <a:gd name="connsiteY27" fmla="*/ 108729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1500" h="533400">
                  <a:moveTo>
                    <a:pt x="565468" y="108729"/>
                  </a:moveTo>
                  <a:cubicBezTo>
                    <a:pt x="565468" y="108729"/>
                    <a:pt x="544513" y="51579"/>
                    <a:pt x="455930" y="10622"/>
                  </a:cubicBezTo>
                  <a:cubicBezTo>
                    <a:pt x="455930" y="10622"/>
                    <a:pt x="417830" y="-10333"/>
                    <a:pt x="344488" y="50627"/>
                  </a:cubicBezTo>
                  <a:lnTo>
                    <a:pt x="287338" y="105872"/>
                  </a:lnTo>
                  <a:lnTo>
                    <a:pt x="294005" y="123017"/>
                  </a:lnTo>
                  <a:lnTo>
                    <a:pt x="292100" y="140162"/>
                  </a:lnTo>
                  <a:lnTo>
                    <a:pt x="270193" y="170642"/>
                  </a:lnTo>
                  <a:lnTo>
                    <a:pt x="251143" y="173499"/>
                  </a:lnTo>
                  <a:lnTo>
                    <a:pt x="234950" y="162069"/>
                  </a:lnTo>
                  <a:cubicBezTo>
                    <a:pt x="234950" y="162069"/>
                    <a:pt x="223520" y="154449"/>
                    <a:pt x="213995" y="166832"/>
                  </a:cubicBezTo>
                  <a:lnTo>
                    <a:pt x="177800" y="217314"/>
                  </a:lnTo>
                  <a:cubicBezTo>
                    <a:pt x="177800" y="217314"/>
                    <a:pt x="173038" y="231602"/>
                    <a:pt x="152083" y="233507"/>
                  </a:cubicBezTo>
                  <a:cubicBezTo>
                    <a:pt x="152083" y="233507"/>
                    <a:pt x="1588" y="231602"/>
                    <a:pt x="7302" y="397337"/>
                  </a:cubicBezTo>
                  <a:cubicBezTo>
                    <a:pt x="7302" y="397337"/>
                    <a:pt x="5398" y="523067"/>
                    <a:pt x="138748" y="532592"/>
                  </a:cubicBezTo>
                  <a:cubicBezTo>
                    <a:pt x="138748" y="532592"/>
                    <a:pt x="283528" y="535449"/>
                    <a:pt x="297815" y="397337"/>
                  </a:cubicBezTo>
                  <a:cubicBezTo>
                    <a:pt x="297815" y="397337"/>
                    <a:pt x="307340" y="337329"/>
                    <a:pt x="272098" y="297324"/>
                  </a:cubicBezTo>
                  <a:cubicBezTo>
                    <a:pt x="272098" y="297324"/>
                    <a:pt x="260668" y="284942"/>
                    <a:pt x="270193" y="276369"/>
                  </a:cubicBezTo>
                  <a:lnTo>
                    <a:pt x="305435" y="238269"/>
                  </a:lnTo>
                  <a:cubicBezTo>
                    <a:pt x="305435" y="238269"/>
                    <a:pt x="312103" y="233507"/>
                    <a:pt x="305435" y="219219"/>
                  </a:cubicBezTo>
                  <a:lnTo>
                    <a:pt x="293053" y="203027"/>
                  </a:lnTo>
                  <a:lnTo>
                    <a:pt x="321628" y="167784"/>
                  </a:lnTo>
                  <a:lnTo>
                    <a:pt x="338773" y="160164"/>
                  </a:lnTo>
                  <a:lnTo>
                    <a:pt x="355918" y="172547"/>
                  </a:lnTo>
                  <a:cubicBezTo>
                    <a:pt x="355918" y="172547"/>
                    <a:pt x="349250" y="177309"/>
                    <a:pt x="376873" y="161117"/>
                  </a:cubicBezTo>
                  <a:lnTo>
                    <a:pt x="474028" y="101109"/>
                  </a:lnTo>
                  <a:lnTo>
                    <a:pt x="538798" y="161117"/>
                  </a:lnTo>
                  <a:lnTo>
                    <a:pt x="560705" y="168737"/>
                  </a:lnTo>
                  <a:lnTo>
                    <a:pt x="565468" y="108729"/>
                  </a:lnTo>
                  <a:close/>
                </a:path>
              </a:pathLst>
            </a:custGeom>
            <a:solidFill>
              <a:schemeClr val="accent3"/>
            </a:solidFill>
            <a:ln w="9525" cap="flat">
              <a:noFill/>
              <a:prstDash val="solid"/>
              <a:miter/>
            </a:ln>
          </p:spPr>
          <p:txBody>
            <a:bodyPr rtlCol="0" anchor="ctr"/>
            <a:lstStyle/>
            <a:p>
              <a:endParaRPr lang="en-US"/>
            </a:p>
          </p:txBody>
        </p:sp>
        <p:sp>
          <p:nvSpPr>
            <p:cNvPr id="23" name="Freeform: Shape 22">
              <a:extLst>
                <a:ext uri="{FF2B5EF4-FFF2-40B4-BE49-F238E27FC236}">
                  <a16:creationId xmlns="" xmlns:a16="http://schemas.microsoft.com/office/drawing/2014/main" id="{0759DD21-5F09-4F49-8480-B1EF47A739AF}"/>
                </a:ext>
              </a:extLst>
            </p:cNvPr>
            <p:cNvSpPr/>
            <p:nvPr/>
          </p:nvSpPr>
          <p:spPr>
            <a:xfrm>
              <a:off x="2582521" y="3220640"/>
              <a:ext cx="202235" cy="653375"/>
            </a:xfrm>
            <a:custGeom>
              <a:avLst/>
              <a:gdLst>
                <a:gd name="connsiteX0" fmla="*/ 102495 w 123825"/>
                <a:gd name="connsiteY0" fmla="*/ 393993 h 400050"/>
                <a:gd name="connsiteX1" fmla="*/ 102495 w 123825"/>
                <a:gd name="connsiteY1" fmla="*/ 393993 h 400050"/>
                <a:gd name="connsiteX2" fmla="*/ 88207 w 123825"/>
                <a:gd name="connsiteY2" fmla="*/ 379706 h 400050"/>
                <a:gd name="connsiteX3" fmla="*/ 59632 w 123825"/>
                <a:gd name="connsiteY3" fmla="*/ 265406 h 400050"/>
                <a:gd name="connsiteX4" fmla="*/ 7245 w 123825"/>
                <a:gd name="connsiteY4" fmla="*/ 121578 h 400050"/>
                <a:gd name="connsiteX5" fmla="*/ 32010 w 123825"/>
                <a:gd name="connsiteY5" fmla="*/ 15851 h 400050"/>
                <a:gd name="connsiteX6" fmla="*/ 51060 w 123825"/>
                <a:gd name="connsiteY6" fmla="*/ 8231 h 400050"/>
                <a:gd name="connsiteX7" fmla="*/ 58679 w 123825"/>
                <a:gd name="connsiteY7" fmla="*/ 27281 h 400050"/>
                <a:gd name="connsiteX8" fmla="*/ 35820 w 123825"/>
                <a:gd name="connsiteY8" fmla="*/ 119673 h 400050"/>
                <a:gd name="connsiteX9" fmla="*/ 84397 w 123825"/>
                <a:gd name="connsiteY9" fmla="*/ 250166 h 400050"/>
                <a:gd name="connsiteX10" fmla="*/ 116782 w 123825"/>
                <a:gd name="connsiteY10" fmla="*/ 380658 h 400050"/>
                <a:gd name="connsiteX11" fmla="*/ 102495 w 123825"/>
                <a:gd name="connsiteY11" fmla="*/ 393993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825" h="400050">
                  <a:moveTo>
                    <a:pt x="102495" y="393993"/>
                  </a:moveTo>
                  <a:cubicBezTo>
                    <a:pt x="102495" y="393993"/>
                    <a:pt x="102495" y="393993"/>
                    <a:pt x="102495" y="393993"/>
                  </a:cubicBezTo>
                  <a:cubicBezTo>
                    <a:pt x="93922" y="393993"/>
                    <a:pt x="88207" y="387326"/>
                    <a:pt x="88207" y="379706"/>
                  </a:cubicBezTo>
                  <a:cubicBezTo>
                    <a:pt x="90112" y="314936"/>
                    <a:pt x="60585" y="265406"/>
                    <a:pt x="59632" y="265406"/>
                  </a:cubicBezTo>
                  <a:cubicBezTo>
                    <a:pt x="13912" y="200636"/>
                    <a:pt x="7245" y="124436"/>
                    <a:pt x="7245" y="121578"/>
                  </a:cubicBezTo>
                  <a:cubicBezTo>
                    <a:pt x="5340" y="78716"/>
                    <a:pt x="31057" y="18708"/>
                    <a:pt x="32010" y="15851"/>
                  </a:cubicBezTo>
                  <a:cubicBezTo>
                    <a:pt x="34867" y="8231"/>
                    <a:pt x="43440" y="5373"/>
                    <a:pt x="51060" y="8231"/>
                  </a:cubicBezTo>
                  <a:cubicBezTo>
                    <a:pt x="58679" y="11088"/>
                    <a:pt x="61537" y="19661"/>
                    <a:pt x="58679" y="27281"/>
                  </a:cubicBezTo>
                  <a:cubicBezTo>
                    <a:pt x="58679" y="28233"/>
                    <a:pt x="34867" y="83478"/>
                    <a:pt x="35820" y="119673"/>
                  </a:cubicBezTo>
                  <a:cubicBezTo>
                    <a:pt x="35820" y="119673"/>
                    <a:pt x="42487" y="191111"/>
                    <a:pt x="84397" y="250166"/>
                  </a:cubicBezTo>
                  <a:cubicBezTo>
                    <a:pt x="86302" y="253023"/>
                    <a:pt x="118687" y="307316"/>
                    <a:pt x="116782" y="380658"/>
                  </a:cubicBezTo>
                  <a:cubicBezTo>
                    <a:pt x="116782" y="388278"/>
                    <a:pt x="110115" y="393993"/>
                    <a:pt x="102495" y="393993"/>
                  </a:cubicBezTo>
                  <a:close/>
                </a:path>
              </a:pathLst>
            </a:custGeom>
            <a:solidFill>
              <a:schemeClr val="accent3"/>
            </a:solidFill>
            <a:ln w="9525" cap="flat">
              <a:noFill/>
              <a:prstDash val="solid"/>
              <a:miter/>
            </a:ln>
          </p:spPr>
          <p:txBody>
            <a:bodyPr rtlCol="0" anchor="ctr"/>
            <a:lstStyle/>
            <a:p>
              <a:endParaRPr lang="en-US"/>
            </a:p>
          </p:txBody>
        </p:sp>
        <p:sp>
          <p:nvSpPr>
            <p:cNvPr id="24" name="Freeform: Shape 23">
              <a:extLst>
                <a:ext uri="{FF2B5EF4-FFF2-40B4-BE49-F238E27FC236}">
                  <a16:creationId xmlns="" xmlns:a16="http://schemas.microsoft.com/office/drawing/2014/main" id="{3ADCBB2C-20E2-42BC-AF38-FAB607ED5C4D}"/>
                </a:ext>
              </a:extLst>
            </p:cNvPr>
            <p:cNvSpPr/>
            <p:nvPr/>
          </p:nvSpPr>
          <p:spPr>
            <a:xfrm>
              <a:off x="2580960" y="4446546"/>
              <a:ext cx="964507" cy="1835674"/>
            </a:xfrm>
            <a:custGeom>
              <a:avLst/>
              <a:gdLst>
                <a:gd name="connsiteX0" fmla="*/ 97735 w 590550"/>
                <a:gd name="connsiteY0" fmla="*/ 1124530 h 1123950"/>
                <a:gd name="connsiteX1" fmla="*/ 34870 w 590550"/>
                <a:gd name="connsiteY1" fmla="*/ 1102623 h 1123950"/>
                <a:gd name="connsiteX2" fmla="*/ 61540 w 590550"/>
                <a:gd name="connsiteY2" fmla="*/ 1071190 h 1123950"/>
                <a:gd name="connsiteX3" fmla="*/ 63445 w 590550"/>
                <a:gd name="connsiteY3" fmla="*/ 1070238 h 1123950"/>
                <a:gd name="connsiteX4" fmla="*/ 141550 w 590550"/>
                <a:gd name="connsiteY4" fmla="*/ 1060713 h 1123950"/>
                <a:gd name="connsiteX5" fmla="*/ 252993 w 590550"/>
                <a:gd name="connsiteY5" fmla="*/ 911170 h 1123950"/>
                <a:gd name="connsiteX6" fmla="*/ 252993 w 590550"/>
                <a:gd name="connsiteY6" fmla="*/ 910218 h 1123950"/>
                <a:gd name="connsiteX7" fmla="*/ 252993 w 590550"/>
                <a:gd name="connsiteY7" fmla="*/ 909265 h 1123950"/>
                <a:gd name="connsiteX8" fmla="*/ 176793 w 590550"/>
                <a:gd name="connsiteY8" fmla="*/ 714003 h 1123950"/>
                <a:gd name="connsiteX9" fmla="*/ 175840 w 590550"/>
                <a:gd name="connsiteY9" fmla="*/ 713050 h 1123950"/>
                <a:gd name="connsiteX10" fmla="*/ 109165 w 590550"/>
                <a:gd name="connsiteY10" fmla="*/ 567318 h 1123950"/>
                <a:gd name="connsiteX11" fmla="*/ 7248 w 590550"/>
                <a:gd name="connsiteY11" fmla="*/ 23440 h 1123950"/>
                <a:gd name="connsiteX12" fmla="*/ 19630 w 590550"/>
                <a:gd name="connsiteY12" fmla="*/ 7248 h 1123950"/>
                <a:gd name="connsiteX13" fmla="*/ 35823 w 590550"/>
                <a:gd name="connsiteY13" fmla="*/ 19630 h 1123950"/>
                <a:gd name="connsiteX14" fmla="*/ 136788 w 590550"/>
                <a:gd name="connsiteY14" fmla="*/ 559698 h 1123950"/>
                <a:gd name="connsiteX15" fmla="*/ 199653 w 590550"/>
                <a:gd name="connsiteY15" fmla="*/ 695905 h 1123950"/>
                <a:gd name="connsiteX16" fmla="*/ 281568 w 590550"/>
                <a:gd name="connsiteY16" fmla="*/ 909265 h 1123950"/>
                <a:gd name="connsiteX17" fmla="*/ 150123 w 590550"/>
                <a:gd name="connsiteY17" fmla="*/ 1087383 h 1123950"/>
                <a:gd name="connsiteX18" fmla="*/ 146313 w 590550"/>
                <a:gd name="connsiteY18" fmla="*/ 1088335 h 1123950"/>
                <a:gd name="connsiteX19" fmla="*/ 93925 w 590550"/>
                <a:gd name="connsiteY19" fmla="*/ 1095003 h 1123950"/>
                <a:gd name="connsiteX20" fmla="*/ 96783 w 590550"/>
                <a:gd name="connsiteY20" fmla="*/ 1095003 h 1123950"/>
                <a:gd name="connsiteX21" fmla="*/ 424443 w 590550"/>
                <a:gd name="connsiteY21" fmla="*/ 1093098 h 1123950"/>
                <a:gd name="connsiteX22" fmla="*/ 561603 w 590550"/>
                <a:gd name="connsiteY22" fmla="*/ 974035 h 1123950"/>
                <a:gd name="connsiteX23" fmla="*/ 511120 w 590550"/>
                <a:gd name="connsiteY23" fmla="*/ 793060 h 1123950"/>
                <a:gd name="connsiteX24" fmla="*/ 512073 w 590550"/>
                <a:gd name="connsiteY24" fmla="*/ 485403 h 1123950"/>
                <a:gd name="connsiteX25" fmla="*/ 529218 w 590550"/>
                <a:gd name="connsiteY25" fmla="*/ 473973 h 1123950"/>
                <a:gd name="connsiteX26" fmla="*/ 540648 w 590550"/>
                <a:gd name="connsiteY26" fmla="*/ 491118 h 1123950"/>
                <a:gd name="connsiteX27" fmla="*/ 535885 w 590550"/>
                <a:gd name="connsiteY27" fmla="*/ 777820 h 1123950"/>
                <a:gd name="connsiteX28" fmla="*/ 590178 w 590550"/>
                <a:gd name="connsiteY28" fmla="*/ 974988 h 1123950"/>
                <a:gd name="connsiteX29" fmla="*/ 426348 w 590550"/>
                <a:gd name="connsiteY29" fmla="*/ 1121673 h 1123950"/>
                <a:gd name="connsiteX30" fmla="*/ 424443 w 590550"/>
                <a:gd name="connsiteY30" fmla="*/ 1121673 h 1123950"/>
                <a:gd name="connsiteX31" fmla="*/ 97735 w 590550"/>
                <a:gd name="connsiteY31" fmla="*/ 1124530 h 1123950"/>
                <a:gd name="connsiteX32" fmla="*/ 145360 w 590550"/>
                <a:gd name="connsiteY32" fmla="*/ 1075953 h 1123950"/>
                <a:gd name="connsiteX33" fmla="*/ 145360 w 590550"/>
                <a:gd name="connsiteY33" fmla="*/ 1075953 h 1123950"/>
                <a:gd name="connsiteX34" fmla="*/ 145360 w 590550"/>
                <a:gd name="connsiteY34" fmla="*/ 1075953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90550" h="1123950">
                  <a:moveTo>
                    <a:pt x="97735" y="1124530"/>
                  </a:moveTo>
                  <a:cubicBezTo>
                    <a:pt x="60588" y="1123578"/>
                    <a:pt x="38680" y="1119768"/>
                    <a:pt x="34870" y="1102623"/>
                  </a:cubicBezTo>
                  <a:cubicBezTo>
                    <a:pt x="32013" y="1087383"/>
                    <a:pt x="48205" y="1076905"/>
                    <a:pt x="61540" y="1071190"/>
                  </a:cubicBezTo>
                  <a:lnTo>
                    <a:pt x="63445" y="1070238"/>
                  </a:lnTo>
                  <a:lnTo>
                    <a:pt x="141550" y="1060713"/>
                  </a:lnTo>
                  <a:cubicBezTo>
                    <a:pt x="259660" y="1013088"/>
                    <a:pt x="252993" y="914980"/>
                    <a:pt x="252993" y="911170"/>
                  </a:cubicBezTo>
                  <a:lnTo>
                    <a:pt x="252993" y="910218"/>
                  </a:lnTo>
                  <a:lnTo>
                    <a:pt x="252993" y="909265"/>
                  </a:lnTo>
                  <a:cubicBezTo>
                    <a:pt x="255850" y="814015"/>
                    <a:pt x="177745" y="714955"/>
                    <a:pt x="176793" y="714003"/>
                  </a:cubicBezTo>
                  <a:lnTo>
                    <a:pt x="175840" y="713050"/>
                  </a:lnTo>
                  <a:cubicBezTo>
                    <a:pt x="134883" y="654948"/>
                    <a:pt x="110118" y="571128"/>
                    <a:pt x="109165" y="567318"/>
                  </a:cubicBezTo>
                  <a:cubicBezTo>
                    <a:pt x="55825" y="361578"/>
                    <a:pt x="7248" y="27250"/>
                    <a:pt x="7248" y="23440"/>
                  </a:cubicBezTo>
                  <a:cubicBezTo>
                    <a:pt x="6295" y="15820"/>
                    <a:pt x="12010" y="8200"/>
                    <a:pt x="19630" y="7248"/>
                  </a:cubicBezTo>
                  <a:cubicBezTo>
                    <a:pt x="27250" y="6295"/>
                    <a:pt x="34870" y="12010"/>
                    <a:pt x="35823" y="19630"/>
                  </a:cubicBezTo>
                  <a:cubicBezTo>
                    <a:pt x="35823" y="23440"/>
                    <a:pt x="84400" y="355863"/>
                    <a:pt x="136788" y="559698"/>
                  </a:cubicBezTo>
                  <a:cubicBezTo>
                    <a:pt x="136788" y="559698"/>
                    <a:pt x="161553" y="641613"/>
                    <a:pt x="199653" y="695905"/>
                  </a:cubicBezTo>
                  <a:cubicBezTo>
                    <a:pt x="206320" y="704478"/>
                    <a:pt x="284425" y="805443"/>
                    <a:pt x="281568" y="909265"/>
                  </a:cubicBezTo>
                  <a:cubicBezTo>
                    <a:pt x="282520" y="921648"/>
                    <a:pt x="283473" y="1034995"/>
                    <a:pt x="150123" y="1087383"/>
                  </a:cubicBezTo>
                  <a:lnTo>
                    <a:pt x="146313" y="1088335"/>
                  </a:lnTo>
                  <a:lnTo>
                    <a:pt x="93925" y="1095003"/>
                  </a:lnTo>
                  <a:cubicBezTo>
                    <a:pt x="94878" y="1095003"/>
                    <a:pt x="95830" y="1095003"/>
                    <a:pt x="96783" y="1095003"/>
                  </a:cubicBezTo>
                  <a:lnTo>
                    <a:pt x="424443" y="1093098"/>
                  </a:lnTo>
                  <a:cubicBezTo>
                    <a:pt x="436825" y="1091193"/>
                    <a:pt x="561603" y="1073095"/>
                    <a:pt x="561603" y="974035"/>
                  </a:cubicBezTo>
                  <a:cubicBezTo>
                    <a:pt x="561603" y="972130"/>
                    <a:pt x="566365" y="880690"/>
                    <a:pt x="511120" y="793060"/>
                  </a:cubicBezTo>
                  <a:cubicBezTo>
                    <a:pt x="509215" y="789250"/>
                    <a:pt x="467305" y="709240"/>
                    <a:pt x="512073" y="485403"/>
                  </a:cubicBezTo>
                  <a:cubicBezTo>
                    <a:pt x="513978" y="477783"/>
                    <a:pt x="521598" y="473020"/>
                    <a:pt x="529218" y="473973"/>
                  </a:cubicBezTo>
                  <a:cubicBezTo>
                    <a:pt x="536838" y="475878"/>
                    <a:pt x="541600" y="483498"/>
                    <a:pt x="540648" y="491118"/>
                  </a:cubicBezTo>
                  <a:cubicBezTo>
                    <a:pt x="499690" y="694953"/>
                    <a:pt x="533028" y="773058"/>
                    <a:pt x="535885" y="777820"/>
                  </a:cubicBezTo>
                  <a:cubicBezTo>
                    <a:pt x="595893" y="874023"/>
                    <a:pt x="590178" y="970225"/>
                    <a:pt x="590178" y="974988"/>
                  </a:cubicBezTo>
                  <a:cubicBezTo>
                    <a:pt x="590178" y="1075953"/>
                    <a:pt x="483498" y="1115005"/>
                    <a:pt x="426348" y="1121673"/>
                  </a:cubicBezTo>
                  <a:lnTo>
                    <a:pt x="424443" y="1121673"/>
                  </a:lnTo>
                  <a:lnTo>
                    <a:pt x="97735" y="1124530"/>
                  </a:lnTo>
                  <a:close/>
                  <a:moveTo>
                    <a:pt x="145360" y="1075953"/>
                  </a:moveTo>
                  <a:lnTo>
                    <a:pt x="145360" y="1075953"/>
                  </a:lnTo>
                  <a:lnTo>
                    <a:pt x="145360" y="1075953"/>
                  </a:lnTo>
                  <a:close/>
                </a:path>
              </a:pathLst>
            </a:custGeom>
            <a:solidFill>
              <a:schemeClr val="accent3"/>
            </a:solidFill>
            <a:ln w="9525" cap="flat">
              <a:noFill/>
              <a:prstDash val="solid"/>
              <a:miter/>
            </a:ln>
          </p:spPr>
          <p:txBody>
            <a:bodyPr rtlCol="0" anchor="ctr"/>
            <a:lstStyle/>
            <a:p>
              <a:endParaRPr lang="en-US"/>
            </a:p>
          </p:txBody>
        </p:sp>
        <p:sp>
          <p:nvSpPr>
            <p:cNvPr id="25" name="Freeform: Shape 24">
              <a:extLst>
                <a:ext uri="{FF2B5EF4-FFF2-40B4-BE49-F238E27FC236}">
                  <a16:creationId xmlns="" xmlns:a16="http://schemas.microsoft.com/office/drawing/2014/main" id="{809B874C-F7C9-4225-995C-624812CF026D}"/>
                </a:ext>
              </a:extLst>
            </p:cNvPr>
            <p:cNvSpPr/>
            <p:nvPr/>
          </p:nvSpPr>
          <p:spPr>
            <a:xfrm>
              <a:off x="3563507" y="3778501"/>
              <a:ext cx="497810" cy="684488"/>
            </a:xfrm>
            <a:custGeom>
              <a:avLst/>
              <a:gdLst>
                <a:gd name="connsiteX0" fmla="*/ 294334 w 304800"/>
                <a:gd name="connsiteY0" fmla="*/ 11467 h 419100"/>
                <a:gd name="connsiteX1" fmla="*/ 260997 w 304800"/>
                <a:gd name="connsiteY1" fmla="*/ 16230 h 419100"/>
                <a:gd name="connsiteX2" fmla="*/ 78117 w 304800"/>
                <a:gd name="connsiteY2" fmla="*/ 190537 h 419100"/>
                <a:gd name="connsiteX3" fmla="*/ 63829 w 304800"/>
                <a:gd name="connsiteY3" fmla="*/ 236257 h 419100"/>
                <a:gd name="connsiteX4" fmla="*/ 59067 w 304800"/>
                <a:gd name="connsiteY4" fmla="*/ 296265 h 419100"/>
                <a:gd name="connsiteX5" fmla="*/ 16204 w 304800"/>
                <a:gd name="connsiteY5" fmla="*/ 345795 h 419100"/>
                <a:gd name="connsiteX6" fmla="*/ 14299 w 304800"/>
                <a:gd name="connsiteY6" fmla="*/ 396277 h 419100"/>
                <a:gd name="connsiteX7" fmla="*/ 30492 w 304800"/>
                <a:gd name="connsiteY7" fmla="*/ 415327 h 419100"/>
                <a:gd name="connsiteX8" fmla="*/ 75259 w 304800"/>
                <a:gd name="connsiteY8" fmla="*/ 380085 h 419100"/>
                <a:gd name="connsiteX9" fmla="*/ 297192 w 304800"/>
                <a:gd name="connsiteY9" fmla="*/ 52425 h 419100"/>
                <a:gd name="connsiteX10" fmla="*/ 294334 w 304800"/>
                <a:gd name="connsiteY10" fmla="*/ 11467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4800" h="419100">
                  <a:moveTo>
                    <a:pt x="294334" y="11467"/>
                  </a:moveTo>
                  <a:cubicBezTo>
                    <a:pt x="294334" y="11467"/>
                    <a:pt x="280047" y="-915"/>
                    <a:pt x="260997" y="16230"/>
                  </a:cubicBezTo>
                  <a:lnTo>
                    <a:pt x="78117" y="190537"/>
                  </a:lnTo>
                  <a:cubicBezTo>
                    <a:pt x="78117" y="190537"/>
                    <a:pt x="60972" y="201967"/>
                    <a:pt x="63829" y="236257"/>
                  </a:cubicBezTo>
                  <a:cubicBezTo>
                    <a:pt x="63829" y="236257"/>
                    <a:pt x="80974" y="269595"/>
                    <a:pt x="59067" y="296265"/>
                  </a:cubicBezTo>
                  <a:lnTo>
                    <a:pt x="16204" y="345795"/>
                  </a:lnTo>
                  <a:cubicBezTo>
                    <a:pt x="16204" y="345795"/>
                    <a:pt x="-2846" y="371512"/>
                    <a:pt x="14299" y="396277"/>
                  </a:cubicBezTo>
                  <a:lnTo>
                    <a:pt x="30492" y="415327"/>
                  </a:lnTo>
                  <a:cubicBezTo>
                    <a:pt x="30492" y="415327"/>
                    <a:pt x="42874" y="431520"/>
                    <a:pt x="75259" y="380085"/>
                  </a:cubicBezTo>
                  <a:lnTo>
                    <a:pt x="297192" y="52425"/>
                  </a:lnTo>
                  <a:cubicBezTo>
                    <a:pt x="297192" y="52425"/>
                    <a:pt x="321004" y="28612"/>
                    <a:pt x="294334" y="11467"/>
                  </a:cubicBezTo>
                  <a:close/>
                </a:path>
              </a:pathLst>
            </a:custGeom>
            <a:solidFill>
              <a:schemeClr val="accent3"/>
            </a:solidFill>
            <a:ln w="9525" cap="flat">
              <a:noFill/>
              <a:prstDash val="solid"/>
              <a:miter/>
            </a:ln>
          </p:spPr>
          <p:txBody>
            <a:bodyPr rtlCol="0" anchor="ctr"/>
            <a:lstStyle/>
            <a:p>
              <a:endParaRPr lang="en-US"/>
            </a:p>
          </p:txBody>
        </p:sp>
      </p:grpSp>
      <p:sp>
        <p:nvSpPr>
          <p:cNvPr id="3" name="Freeform 10">
            <a:extLst>
              <a:ext uri="{FF2B5EF4-FFF2-40B4-BE49-F238E27FC236}">
                <a16:creationId xmlns="" xmlns:a16="http://schemas.microsoft.com/office/drawing/2014/main" id="{FF1EE9CA-FAF3-4082-9A3B-C14C34E5E508}"/>
              </a:ext>
            </a:extLst>
          </p:cNvPr>
          <p:cNvSpPr/>
          <p:nvPr/>
        </p:nvSpPr>
        <p:spPr>
          <a:xfrm>
            <a:off x="-6166" y="3057186"/>
            <a:ext cx="10956217" cy="2366505"/>
          </a:xfrm>
          <a:custGeom>
            <a:avLst/>
            <a:gdLst>
              <a:gd name="connsiteX0" fmla="*/ 0 w 7344461"/>
              <a:gd name="connsiteY0" fmla="*/ 1843430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43430 h 3489350"/>
              <a:gd name="connsiteX7" fmla="*/ 3518611 w 7344461"/>
              <a:gd name="connsiteY7" fmla="*/ 1843430 h 3489350"/>
              <a:gd name="connsiteX8" fmla="*/ 2472538 w 7344461"/>
              <a:gd name="connsiteY8" fmla="*/ 409651 h 3489350"/>
              <a:gd name="connsiteX9" fmla="*/ 3160166 w 7344461"/>
              <a:gd name="connsiteY9" fmla="*/ 14630 h 3489350"/>
              <a:gd name="connsiteX10" fmla="*/ 3803904 w 7344461"/>
              <a:gd name="connsiteY10" fmla="*/ 387705 h 3489350"/>
              <a:gd name="connsiteX11" fmla="*/ 4462272 w 7344461"/>
              <a:gd name="connsiteY11" fmla="*/ 0 h 3489350"/>
              <a:gd name="connsiteX12" fmla="*/ 5113325 w 7344461"/>
              <a:gd name="connsiteY12" fmla="*/ 475488 h 3489350"/>
              <a:gd name="connsiteX13" fmla="*/ 4096512 w 7344461"/>
              <a:gd name="connsiteY13" fmla="*/ 1821485 h 3489350"/>
              <a:gd name="connsiteX14" fmla="*/ 5479085 w 7344461"/>
              <a:gd name="connsiteY14" fmla="*/ 1836115 h 3489350"/>
              <a:gd name="connsiteX15" fmla="*/ 5698541 w 7344461"/>
              <a:gd name="connsiteY15" fmla="*/ 2179929 h 3489350"/>
              <a:gd name="connsiteX16" fmla="*/ 5888736 w 7344461"/>
              <a:gd name="connsiteY16" fmla="*/ 29261 h 3489350"/>
              <a:gd name="connsiteX17" fmla="*/ 6166714 w 7344461"/>
              <a:gd name="connsiteY17" fmla="*/ 3489350 h 3489350"/>
              <a:gd name="connsiteX18" fmla="*/ 6510528 w 7344461"/>
              <a:gd name="connsiteY18" fmla="*/ 1331366 h 3489350"/>
              <a:gd name="connsiteX19" fmla="*/ 6620256 w 7344461"/>
              <a:gd name="connsiteY19" fmla="*/ 1916582 h 3489350"/>
              <a:gd name="connsiteX20" fmla="*/ 7344461 w 7344461"/>
              <a:gd name="connsiteY20"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43430 h 3489350"/>
              <a:gd name="connsiteX7" fmla="*/ 3518611 w 7344461"/>
              <a:gd name="connsiteY7" fmla="*/ 1843430 h 3489350"/>
              <a:gd name="connsiteX8" fmla="*/ 2472538 w 7344461"/>
              <a:gd name="connsiteY8" fmla="*/ 409651 h 3489350"/>
              <a:gd name="connsiteX9" fmla="*/ 3160166 w 7344461"/>
              <a:gd name="connsiteY9" fmla="*/ 14630 h 3489350"/>
              <a:gd name="connsiteX10" fmla="*/ 3803904 w 7344461"/>
              <a:gd name="connsiteY10" fmla="*/ 387705 h 3489350"/>
              <a:gd name="connsiteX11" fmla="*/ 4462272 w 7344461"/>
              <a:gd name="connsiteY11" fmla="*/ 0 h 3489350"/>
              <a:gd name="connsiteX12" fmla="*/ 5113325 w 7344461"/>
              <a:gd name="connsiteY12" fmla="*/ 475488 h 3489350"/>
              <a:gd name="connsiteX13" fmla="*/ 4096512 w 7344461"/>
              <a:gd name="connsiteY13" fmla="*/ 1821485 h 3489350"/>
              <a:gd name="connsiteX14" fmla="*/ 5479085 w 7344461"/>
              <a:gd name="connsiteY14" fmla="*/ 1836115 h 3489350"/>
              <a:gd name="connsiteX15" fmla="*/ 5698541 w 7344461"/>
              <a:gd name="connsiteY15" fmla="*/ 2179929 h 3489350"/>
              <a:gd name="connsiteX16" fmla="*/ 5888736 w 7344461"/>
              <a:gd name="connsiteY16" fmla="*/ 29261 h 3489350"/>
              <a:gd name="connsiteX17" fmla="*/ 6166714 w 7344461"/>
              <a:gd name="connsiteY17" fmla="*/ 3489350 h 3489350"/>
              <a:gd name="connsiteX18" fmla="*/ 6510528 w 7344461"/>
              <a:gd name="connsiteY18" fmla="*/ 1331366 h 3489350"/>
              <a:gd name="connsiteX19" fmla="*/ 6620256 w 7344461"/>
              <a:gd name="connsiteY19" fmla="*/ 1916582 h 3489350"/>
              <a:gd name="connsiteX20" fmla="*/ 7344461 w 7344461"/>
              <a:gd name="connsiteY20"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3518611 w 7344461"/>
              <a:gd name="connsiteY7" fmla="*/ 1843430 h 3489350"/>
              <a:gd name="connsiteX8" fmla="*/ 2472538 w 7344461"/>
              <a:gd name="connsiteY8" fmla="*/ 409651 h 3489350"/>
              <a:gd name="connsiteX9" fmla="*/ 3160166 w 7344461"/>
              <a:gd name="connsiteY9" fmla="*/ 14630 h 3489350"/>
              <a:gd name="connsiteX10" fmla="*/ 3803904 w 7344461"/>
              <a:gd name="connsiteY10" fmla="*/ 387705 h 3489350"/>
              <a:gd name="connsiteX11" fmla="*/ 4462272 w 7344461"/>
              <a:gd name="connsiteY11" fmla="*/ 0 h 3489350"/>
              <a:gd name="connsiteX12" fmla="*/ 5113325 w 7344461"/>
              <a:gd name="connsiteY12" fmla="*/ 475488 h 3489350"/>
              <a:gd name="connsiteX13" fmla="*/ 4096512 w 7344461"/>
              <a:gd name="connsiteY13" fmla="*/ 1821485 h 3489350"/>
              <a:gd name="connsiteX14" fmla="*/ 5479085 w 7344461"/>
              <a:gd name="connsiteY14" fmla="*/ 1836115 h 3489350"/>
              <a:gd name="connsiteX15" fmla="*/ 5698541 w 7344461"/>
              <a:gd name="connsiteY15" fmla="*/ 2179929 h 3489350"/>
              <a:gd name="connsiteX16" fmla="*/ 5888736 w 7344461"/>
              <a:gd name="connsiteY16" fmla="*/ 29261 h 3489350"/>
              <a:gd name="connsiteX17" fmla="*/ 6166714 w 7344461"/>
              <a:gd name="connsiteY17" fmla="*/ 3489350 h 3489350"/>
              <a:gd name="connsiteX18" fmla="*/ 6510528 w 7344461"/>
              <a:gd name="connsiteY18" fmla="*/ 1331366 h 3489350"/>
              <a:gd name="connsiteX19" fmla="*/ 6620256 w 7344461"/>
              <a:gd name="connsiteY19" fmla="*/ 1916582 h 3489350"/>
              <a:gd name="connsiteX20" fmla="*/ 7344461 w 7344461"/>
              <a:gd name="connsiteY20"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2472538 w 7344461"/>
              <a:gd name="connsiteY9" fmla="*/ 409651 h 3489350"/>
              <a:gd name="connsiteX10" fmla="*/ 3160166 w 7344461"/>
              <a:gd name="connsiteY10" fmla="*/ 14630 h 3489350"/>
              <a:gd name="connsiteX11" fmla="*/ 3803904 w 7344461"/>
              <a:gd name="connsiteY11" fmla="*/ 387705 h 3489350"/>
              <a:gd name="connsiteX12" fmla="*/ 4462272 w 7344461"/>
              <a:gd name="connsiteY12" fmla="*/ 0 h 3489350"/>
              <a:gd name="connsiteX13" fmla="*/ 5113325 w 7344461"/>
              <a:gd name="connsiteY13" fmla="*/ 475488 h 3489350"/>
              <a:gd name="connsiteX14" fmla="*/ 4096512 w 7344461"/>
              <a:gd name="connsiteY14" fmla="*/ 1821485 h 3489350"/>
              <a:gd name="connsiteX15" fmla="*/ 5479085 w 7344461"/>
              <a:gd name="connsiteY15" fmla="*/ 1836115 h 3489350"/>
              <a:gd name="connsiteX16" fmla="*/ 5698541 w 7344461"/>
              <a:gd name="connsiteY16" fmla="*/ 2179929 h 3489350"/>
              <a:gd name="connsiteX17" fmla="*/ 5888736 w 7344461"/>
              <a:gd name="connsiteY17" fmla="*/ 29261 h 3489350"/>
              <a:gd name="connsiteX18" fmla="*/ 6166714 w 7344461"/>
              <a:gd name="connsiteY18" fmla="*/ 3489350 h 3489350"/>
              <a:gd name="connsiteX19" fmla="*/ 6510528 w 7344461"/>
              <a:gd name="connsiteY19" fmla="*/ 1331366 h 3489350"/>
              <a:gd name="connsiteX20" fmla="*/ 6620256 w 7344461"/>
              <a:gd name="connsiteY20" fmla="*/ 1916582 h 3489350"/>
              <a:gd name="connsiteX21" fmla="*/ 7344461 w 7344461"/>
              <a:gd name="connsiteY21"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3501871 w 7344461"/>
              <a:gd name="connsiteY9" fmla="*/ 1845697 h 3489350"/>
              <a:gd name="connsiteX10" fmla="*/ 2472538 w 7344461"/>
              <a:gd name="connsiteY10" fmla="*/ 409651 h 3489350"/>
              <a:gd name="connsiteX11" fmla="*/ 3160166 w 7344461"/>
              <a:gd name="connsiteY11" fmla="*/ 14630 h 3489350"/>
              <a:gd name="connsiteX12" fmla="*/ 3803904 w 7344461"/>
              <a:gd name="connsiteY12" fmla="*/ 387705 h 3489350"/>
              <a:gd name="connsiteX13" fmla="*/ 4462272 w 7344461"/>
              <a:gd name="connsiteY13" fmla="*/ 0 h 3489350"/>
              <a:gd name="connsiteX14" fmla="*/ 5113325 w 7344461"/>
              <a:gd name="connsiteY14" fmla="*/ 475488 h 3489350"/>
              <a:gd name="connsiteX15" fmla="*/ 4096512 w 7344461"/>
              <a:gd name="connsiteY15" fmla="*/ 1821485 h 3489350"/>
              <a:gd name="connsiteX16" fmla="*/ 5479085 w 7344461"/>
              <a:gd name="connsiteY16" fmla="*/ 1836115 h 3489350"/>
              <a:gd name="connsiteX17" fmla="*/ 5698541 w 7344461"/>
              <a:gd name="connsiteY17" fmla="*/ 2179929 h 3489350"/>
              <a:gd name="connsiteX18" fmla="*/ 5888736 w 7344461"/>
              <a:gd name="connsiteY18" fmla="*/ 29261 h 3489350"/>
              <a:gd name="connsiteX19" fmla="*/ 6166714 w 7344461"/>
              <a:gd name="connsiteY19" fmla="*/ 3489350 h 3489350"/>
              <a:gd name="connsiteX20" fmla="*/ 6510528 w 7344461"/>
              <a:gd name="connsiteY20" fmla="*/ 1331366 h 3489350"/>
              <a:gd name="connsiteX21" fmla="*/ 6620256 w 7344461"/>
              <a:gd name="connsiteY21" fmla="*/ 1916582 h 3489350"/>
              <a:gd name="connsiteX22" fmla="*/ 7344461 w 7344461"/>
              <a:gd name="connsiteY22"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3501871 w 7344461"/>
              <a:gd name="connsiteY9" fmla="*/ 1845697 h 3489350"/>
              <a:gd name="connsiteX10" fmla="*/ 2472538 w 7344461"/>
              <a:gd name="connsiteY10" fmla="*/ 409651 h 3489350"/>
              <a:gd name="connsiteX11" fmla="*/ 3160166 w 7344461"/>
              <a:gd name="connsiteY11" fmla="*/ 14630 h 3489350"/>
              <a:gd name="connsiteX12" fmla="*/ 3803904 w 7344461"/>
              <a:gd name="connsiteY12" fmla="*/ 387705 h 3489350"/>
              <a:gd name="connsiteX13" fmla="*/ 4462272 w 7344461"/>
              <a:gd name="connsiteY13" fmla="*/ 0 h 3489350"/>
              <a:gd name="connsiteX14" fmla="*/ 5113325 w 7344461"/>
              <a:gd name="connsiteY14" fmla="*/ 475488 h 3489350"/>
              <a:gd name="connsiteX15" fmla="*/ 4089196 w 7344461"/>
              <a:gd name="connsiteY15" fmla="*/ 1843431 h 3489350"/>
              <a:gd name="connsiteX16" fmla="*/ 5479085 w 7344461"/>
              <a:gd name="connsiteY16" fmla="*/ 1836115 h 3489350"/>
              <a:gd name="connsiteX17" fmla="*/ 5698541 w 7344461"/>
              <a:gd name="connsiteY17" fmla="*/ 2179929 h 3489350"/>
              <a:gd name="connsiteX18" fmla="*/ 5888736 w 7344461"/>
              <a:gd name="connsiteY18" fmla="*/ 29261 h 3489350"/>
              <a:gd name="connsiteX19" fmla="*/ 6166714 w 7344461"/>
              <a:gd name="connsiteY19" fmla="*/ 3489350 h 3489350"/>
              <a:gd name="connsiteX20" fmla="*/ 6510528 w 7344461"/>
              <a:gd name="connsiteY20" fmla="*/ 1331366 h 3489350"/>
              <a:gd name="connsiteX21" fmla="*/ 6620256 w 7344461"/>
              <a:gd name="connsiteY21" fmla="*/ 1916582 h 3489350"/>
              <a:gd name="connsiteX22" fmla="*/ 7344461 w 7344461"/>
              <a:gd name="connsiteY22"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3501871 w 7344461"/>
              <a:gd name="connsiteY9" fmla="*/ 1845697 h 3489350"/>
              <a:gd name="connsiteX10" fmla="*/ 2472538 w 7344461"/>
              <a:gd name="connsiteY10" fmla="*/ 409651 h 3489350"/>
              <a:gd name="connsiteX11" fmla="*/ 3160166 w 7344461"/>
              <a:gd name="connsiteY11" fmla="*/ 14630 h 3489350"/>
              <a:gd name="connsiteX12" fmla="*/ 3803904 w 7344461"/>
              <a:gd name="connsiteY12" fmla="*/ 387705 h 3489350"/>
              <a:gd name="connsiteX13" fmla="*/ 4462272 w 7344461"/>
              <a:gd name="connsiteY13" fmla="*/ 0 h 3489350"/>
              <a:gd name="connsiteX14" fmla="*/ 5113325 w 7344461"/>
              <a:gd name="connsiteY14" fmla="*/ 475488 h 3489350"/>
              <a:gd name="connsiteX15" fmla="*/ 4089196 w 7344461"/>
              <a:gd name="connsiteY15" fmla="*/ 1843431 h 3489350"/>
              <a:gd name="connsiteX16" fmla="*/ 5479085 w 7344461"/>
              <a:gd name="connsiteY16" fmla="*/ 1865376 h 3489350"/>
              <a:gd name="connsiteX17" fmla="*/ 5698541 w 7344461"/>
              <a:gd name="connsiteY17" fmla="*/ 2179929 h 3489350"/>
              <a:gd name="connsiteX18" fmla="*/ 5888736 w 7344461"/>
              <a:gd name="connsiteY18" fmla="*/ 29261 h 3489350"/>
              <a:gd name="connsiteX19" fmla="*/ 6166714 w 7344461"/>
              <a:gd name="connsiteY19" fmla="*/ 3489350 h 3489350"/>
              <a:gd name="connsiteX20" fmla="*/ 6510528 w 7344461"/>
              <a:gd name="connsiteY20" fmla="*/ 1331366 h 3489350"/>
              <a:gd name="connsiteX21" fmla="*/ 6620256 w 7344461"/>
              <a:gd name="connsiteY21" fmla="*/ 1916582 h 3489350"/>
              <a:gd name="connsiteX22" fmla="*/ 7344461 w 7344461"/>
              <a:gd name="connsiteY22"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3501871 w 7344461"/>
              <a:gd name="connsiteY9" fmla="*/ 1845697 h 3489350"/>
              <a:gd name="connsiteX10" fmla="*/ 2472538 w 7344461"/>
              <a:gd name="connsiteY10" fmla="*/ 409651 h 3489350"/>
              <a:gd name="connsiteX11" fmla="*/ 3160166 w 7344461"/>
              <a:gd name="connsiteY11" fmla="*/ 14630 h 3489350"/>
              <a:gd name="connsiteX12" fmla="*/ 3803904 w 7344461"/>
              <a:gd name="connsiteY12" fmla="*/ 387705 h 3489350"/>
              <a:gd name="connsiteX13" fmla="*/ 4462272 w 7344461"/>
              <a:gd name="connsiteY13" fmla="*/ 0 h 3489350"/>
              <a:gd name="connsiteX14" fmla="*/ 5113325 w 7344461"/>
              <a:gd name="connsiteY14" fmla="*/ 475488 h 3489350"/>
              <a:gd name="connsiteX15" fmla="*/ 4089196 w 7344461"/>
              <a:gd name="connsiteY15" fmla="*/ 1843431 h 3489350"/>
              <a:gd name="connsiteX16" fmla="*/ 5479085 w 7344461"/>
              <a:gd name="connsiteY16" fmla="*/ 1865376 h 3489350"/>
              <a:gd name="connsiteX17" fmla="*/ 5498920 w 7344461"/>
              <a:gd name="connsiteY17" fmla="*/ 1860327 h 3489350"/>
              <a:gd name="connsiteX18" fmla="*/ 5698541 w 7344461"/>
              <a:gd name="connsiteY18" fmla="*/ 2179929 h 3489350"/>
              <a:gd name="connsiteX19" fmla="*/ 5888736 w 7344461"/>
              <a:gd name="connsiteY19" fmla="*/ 29261 h 3489350"/>
              <a:gd name="connsiteX20" fmla="*/ 6166714 w 7344461"/>
              <a:gd name="connsiteY20" fmla="*/ 3489350 h 3489350"/>
              <a:gd name="connsiteX21" fmla="*/ 6510528 w 7344461"/>
              <a:gd name="connsiteY21" fmla="*/ 1331366 h 3489350"/>
              <a:gd name="connsiteX22" fmla="*/ 6620256 w 7344461"/>
              <a:gd name="connsiteY22" fmla="*/ 1916582 h 3489350"/>
              <a:gd name="connsiteX23" fmla="*/ 7344461 w 7344461"/>
              <a:gd name="connsiteY23"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3501871 w 7344461"/>
              <a:gd name="connsiteY9" fmla="*/ 1845697 h 3489350"/>
              <a:gd name="connsiteX10" fmla="*/ 2472538 w 7344461"/>
              <a:gd name="connsiteY10" fmla="*/ 409651 h 3489350"/>
              <a:gd name="connsiteX11" fmla="*/ 3160166 w 7344461"/>
              <a:gd name="connsiteY11" fmla="*/ 14630 h 3489350"/>
              <a:gd name="connsiteX12" fmla="*/ 3803904 w 7344461"/>
              <a:gd name="connsiteY12" fmla="*/ 387705 h 3489350"/>
              <a:gd name="connsiteX13" fmla="*/ 4462272 w 7344461"/>
              <a:gd name="connsiteY13" fmla="*/ 0 h 3489350"/>
              <a:gd name="connsiteX14" fmla="*/ 5113325 w 7344461"/>
              <a:gd name="connsiteY14" fmla="*/ 475488 h 3489350"/>
              <a:gd name="connsiteX15" fmla="*/ 4089196 w 7344461"/>
              <a:gd name="connsiteY15" fmla="*/ 1843431 h 3489350"/>
              <a:gd name="connsiteX16" fmla="*/ 5479085 w 7344461"/>
              <a:gd name="connsiteY16" fmla="*/ 1865376 h 3489350"/>
              <a:gd name="connsiteX17" fmla="*/ 5498920 w 7344461"/>
              <a:gd name="connsiteY17" fmla="*/ 1860327 h 3489350"/>
              <a:gd name="connsiteX18" fmla="*/ 5698541 w 7344461"/>
              <a:gd name="connsiteY18" fmla="*/ 2179929 h 3489350"/>
              <a:gd name="connsiteX19" fmla="*/ 5888736 w 7344461"/>
              <a:gd name="connsiteY19" fmla="*/ 29261 h 3489350"/>
              <a:gd name="connsiteX20" fmla="*/ 6166714 w 7344461"/>
              <a:gd name="connsiteY20" fmla="*/ 3489350 h 3489350"/>
              <a:gd name="connsiteX21" fmla="*/ 6510528 w 7344461"/>
              <a:gd name="connsiteY21" fmla="*/ 1331366 h 3489350"/>
              <a:gd name="connsiteX22" fmla="*/ 6620256 w 7344461"/>
              <a:gd name="connsiteY22" fmla="*/ 1880006 h 3489350"/>
              <a:gd name="connsiteX23" fmla="*/ 7344461 w 7344461"/>
              <a:gd name="connsiteY23" fmla="*/ 1865376 h 3489350"/>
              <a:gd name="connsiteX0" fmla="*/ 0 w 7366407"/>
              <a:gd name="connsiteY0" fmla="*/ 1865375 h 3489350"/>
              <a:gd name="connsiteX1" fmla="*/ 885139 w 7366407"/>
              <a:gd name="connsiteY1" fmla="*/ 1858061 h 3489350"/>
              <a:gd name="connsiteX2" fmla="*/ 994867 w 7366407"/>
              <a:gd name="connsiteY2" fmla="*/ 1316736 h 3489350"/>
              <a:gd name="connsiteX3" fmla="*/ 1338682 w 7366407"/>
              <a:gd name="connsiteY3" fmla="*/ 3489350 h 3489350"/>
              <a:gd name="connsiteX4" fmla="*/ 1609344 w 7366407"/>
              <a:gd name="connsiteY4" fmla="*/ 43891 h 3489350"/>
              <a:gd name="connsiteX5" fmla="*/ 1799539 w 7366407"/>
              <a:gd name="connsiteY5" fmla="*/ 2216505 h 3489350"/>
              <a:gd name="connsiteX6" fmla="*/ 2011680 w 7366407"/>
              <a:gd name="connsiteY6" fmla="*/ 1872691 h 3489350"/>
              <a:gd name="connsiteX7" fmla="*/ 2038831 w 7366407"/>
              <a:gd name="connsiteY7" fmla="*/ 1838381 h 3489350"/>
              <a:gd name="connsiteX8" fmla="*/ 3518611 w 7366407"/>
              <a:gd name="connsiteY8" fmla="*/ 1843430 h 3489350"/>
              <a:gd name="connsiteX9" fmla="*/ 3501871 w 7366407"/>
              <a:gd name="connsiteY9" fmla="*/ 1845697 h 3489350"/>
              <a:gd name="connsiteX10" fmla="*/ 2472538 w 7366407"/>
              <a:gd name="connsiteY10" fmla="*/ 409651 h 3489350"/>
              <a:gd name="connsiteX11" fmla="*/ 3160166 w 7366407"/>
              <a:gd name="connsiteY11" fmla="*/ 14630 h 3489350"/>
              <a:gd name="connsiteX12" fmla="*/ 3803904 w 7366407"/>
              <a:gd name="connsiteY12" fmla="*/ 387705 h 3489350"/>
              <a:gd name="connsiteX13" fmla="*/ 4462272 w 7366407"/>
              <a:gd name="connsiteY13" fmla="*/ 0 h 3489350"/>
              <a:gd name="connsiteX14" fmla="*/ 5113325 w 7366407"/>
              <a:gd name="connsiteY14" fmla="*/ 475488 h 3489350"/>
              <a:gd name="connsiteX15" fmla="*/ 4089196 w 7366407"/>
              <a:gd name="connsiteY15" fmla="*/ 1843431 h 3489350"/>
              <a:gd name="connsiteX16" fmla="*/ 5479085 w 7366407"/>
              <a:gd name="connsiteY16" fmla="*/ 1865376 h 3489350"/>
              <a:gd name="connsiteX17" fmla="*/ 5498920 w 7366407"/>
              <a:gd name="connsiteY17" fmla="*/ 1860327 h 3489350"/>
              <a:gd name="connsiteX18" fmla="*/ 5698541 w 7366407"/>
              <a:gd name="connsiteY18" fmla="*/ 2179929 h 3489350"/>
              <a:gd name="connsiteX19" fmla="*/ 5888736 w 7366407"/>
              <a:gd name="connsiteY19" fmla="*/ 29261 h 3489350"/>
              <a:gd name="connsiteX20" fmla="*/ 6166714 w 7366407"/>
              <a:gd name="connsiteY20" fmla="*/ 3489350 h 3489350"/>
              <a:gd name="connsiteX21" fmla="*/ 6510528 w 7366407"/>
              <a:gd name="connsiteY21" fmla="*/ 1331366 h 3489350"/>
              <a:gd name="connsiteX22" fmla="*/ 6620256 w 7366407"/>
              <a:gd name="connsiteY22" fmla="*/ 1880006 h 3489350"/>
              <a:gd name="connsiteX23" fmla="*/ 7366407 w 7366407"/>
              <a:gd name="connsiteY23" fmla="*/ 1887322 h 3489350"/>
              <a:gd name="connsiteX0" fmla="*/ 0 w 7366407"/>
              <a:gd name="connsiteY0" fmla="*/ 1865375 h 3489350"/>
              <a:gd name="connsiteX1" fmla="*/ 885139 w 7366407"/>
              <a:gd name="connsiteY1" fmla="*/ 1858061 h 3489350"/>
              <a:gd name="connsiteX2" fmla="*/ 1009498 w 7366407"/>
              <a:gd name="connsiteY2" fmla="*/ 1228954 h 3489350"/>
              <a:gd name="connsiteX3" fmla="*/ 1338682 w 7366407"/>
              <a:gd name="connsiteY3" fmla="*/ 3489350 h 3489350"/>
              <a:gd name="connsiteX4" fmla="*/ 1609344 w 7366407"/>
              <a:gd name="connsiteY4" fmla="*/ 43891 h 3489350"/>
              <a:gd name="connsiteX5" fmla="*/ 1799539 w 7366407"/>
              <a:gd name="connsiteY5" fmla="*/ 2216505 h 3489350"/>
              <a:gd name="connsiteX6" fmla="*/ 2011680 w 7366407"/>
              <a:gd name="connsiteY6" fmla="*/ 1872691 h 3489350"/>
              <a:gd name="connsiteX7" fmla="*/ 2038831 w 7366407"/>
              <a:gd name="connsiteY7" fmla="*/ 1838381 h 3489350"/>
              <a:gd name="connsiteX8" fmla="*/ 3518611 w 7366407"/>
              <a:gd name="connsiteY8" fmla="*/ 1843430 h 3489350"/>
              <a:gd name="connsiteX9" fmla="*/ 3501871 w 7366407"/>
              <a:gd name="connsiteY9" fmla="*/ 1845697 h 3489350"/>
              <a:gd name="connsiteX10" fmla="*/ 2472538 w 7366407"/>
              <a:gd name="connsiteY10" fmla="*/ 409651 h 3489350"/>
              <a:gd name="connsiteX11" fmla="*/ 3160166 w 7366407"/>
              <a:gd name="connsiteY11" fmla="*/ 14630 h 3489350"/>
              <a:gd name="connsiteX12" fmla="*/ 3803904 w 7366407"/>
              <a:gd name="connsiteY12" fmla="*/ 387705 h 3489350"/>
              <a:gd name="connsiteX13" fmla="*/ 4462272 w 7366407"/>
              <a:gd name="connsiteY13" fmla="*/ 0 h 3489350"/>
              <a:gd name="connsiteX14" fmla="*/ 5113325 w 7366407"/>
              <a:gd name="connsiteY14" fmla="*/ 475488 h 3489350"/>
              <a:gd name="connsiteX15" fmla="*/ 4089196 w 7366407"/>
              <a:gd name="connsiteY15" fmla="*/ 1843431 h 3489350"/>
              <a:gd name="connsiteX16" fmla="*/ 5479085 w 7366407"/>
              <a:gd name="connsiteY16" fmla="*/ 1865376 h 3489350"/>
              <a:gd name="connsiteX17" fmla="*/ 5498920 w 7366407"/>
              <a:gd name="connsiteY17" fmla="*/ 1860327 h 3489350"/>
              <a:gd name="connsiteX18" fmla="*/ 5698541 w 7366407"/>
              <a:gd name="connsiteY18" fmla="*/ 2179929 h 3489350"/>
              <a:gd name="connsiteX19" fmla="*/ 5888736 w 7366407"/>
              <a:gd name="connsiteY19" fmla="*/ 29261 h 3489350"/>
              <a:gd name="connsiteX20" fmla="*/ 6166714 w 7366407"/>
              <a:gd name="connsiteY20" fmla="*/ 3489350 h 3489350"/>
              <a:gd name="connsiteX21" fmla="*/ 6510528 w 7366407"/>
              <a:gd name="connsiteY21" fmla="*/ 1331366 h 3489350"/>
              <a:gd name="connsiteX22" fmla="*/ 6620256 w 7366407"/>
              <a:gd name="connsiteY22" fmla="*/ 1880006 h 3489350"/>
              <a:gd name="connsiteX23" fmla="*/ 7366407 w 7366407"/>
              <a:gd name="connsiteY23" fmla="*/ 1887322 h 3489350"/>
              <a:gd name="connsiteX0" fmla="*/ 0 w 7366407"/>
              <a:gd name="connsiteY0" fmla="*/ 1865375 h 3555187"/>
              <a:gd name="connsiteX1" fmla="*/ 885139 w 7366407"/>
              <a:gd name="connsiteY1" fmla="*/ 1858061 h 3555187"/>
              <a:gd name="connsiteX2" fmla="*/ 1009498 w 7366407"/>
              <a:gd name="connsiteY2" fmla="*/ 1228954 h 3555187"/>
              <a:gd name="connsiteX3" fmla="*/ 1294790 w 7366407"/>
              <a:gd name="connsiteY3" fmla="*/ 3555187 h 3555187"/>
              <a:gd name="connsiteX4" fmla="*/ 1609344 w 7366407"/>
              <a:gd name="connsiteY4" fmla="*/ 43891 h 3555187"/>
              <a:gd name="connsiteX5" fmla="*/ 1799539 w 7366407"/>
              <a:gd name="connsiteY5" fmla="*/ 2216505 h 3555187"/>
              <a:gd name="connsiteX6" fmla="*/ 2011680 w 7366407"/>
              <a:gd name="connsiteY6" fmla="*/ 1872691 h 3555187"/>
              <a:gd name="connsiteX7" fmla="*/ 2038831 w 7366407"/>
              <a:gd name="connsiteY7" fmla="*/ 1838381 h 3555187"/>
              <a:gd name="connsiteX8" fmla="*/ 3518611 w 7366407"/>
              <a:gd name="connsiteY8" fmla="*/ 1843430 h 3555187"/>
              <a:gd name="connsiteX9" fmla="*/ 3501871 w 7366407"/>
              <a:gd name="connsiteY9" fmla="*/ 1845697 h 3555187"/>
              <a:gd name="connsiteX10" fmla="*/ 2472538 w 7366407"/>
              <a:gd name="connsiteY10" fmla="*/ 409651 h 3555187"/>
              <a:gd name="connsiteX11" fmla="*/ 3160166 w 7366407"/>
              <a:gd name="connsiteY11" fmla="*/ 14630 h 3555187"/>
              <a:gd name="connsiteX12" fmla="*/ 3803904 w 7366407"/>
              <a:gd name="connsiteY12" fmla="*/ 387705 h 3555187"/>
              <a:gd name="connsiteX13" fmla="*/ 4462272 w 7366407"/>
              <a:gd name="connsiteY13" fmla="*/ 0 h 3555187"/>
              <a:gd name="connsiteX14" fmla="*/ 5113325 w 7366407"/>
              <a:gd name="connsiteY14" fmla="*/ 475488 h 3555187"/>
              <a:gd name="connsiteX15" fmla="*/ 4089196 w 7366407"/>
              <a:gd name="connsiteY15" fmla="*/ 1843431 h 3555187"/>
              <a:gd name="connsiteX16" fmla="*/ 5479085 w 7366407"/>
              <a:gd name="connsiteY16" fmla="*/ 1865376 h 3555187"/>
              <a:gd name="connsiteX17" fmla="*/ 5498920 w 7366407"/>
              <a:gd name="connsiteY17" fmla="*/ 1860327 h 3555187"/>
              <a:gd name="connsiteX18" fmla="*/ 5698541 w 7366407"/>
              <a:gd name="connsiteY18" fmla="*/ 2179929 h 3555187"/>
              <a:gd name="connsiteX19" fmla="*/ 5888736 w 7366407"/>
              <a:gd name="connsiteY19" fmla="*/ 29261 h 3555187"/>
              <a:gd name="connsiteX20" fmla="*/ 6166714 w 7366407"/>
              <a:gd name="connsiteY20" fmla="*/ 3489350 h 3555187"/>
              <a:gd name="connsiteX21" fmla="*/ 6510528 w 7366407"/>
              <a:gd name="connsiteY21" fmla="*/ 1331366 h 3555187"/>
              <a:gd name="connsiteX22" fmla="*/ 6620256 w 7366407"/>
              <a:gd name="connsiteY22" fmla="*/ 1880006 h 3555187"/>
              <a:gd name="connsiteX23" fmla="*/ 7366407 w 7366407"/>
              <a:gd name="connsiteY23" fmla="*/ 1887322 h 3555187"/>
              <a:gd name="connsiteX0" fmla="*/ 0 w 7366407"/>
              <a:gd name="connsiteY0" fmla="*/ 1865375 h 3555187"/>
              <a:gd name="connsiteX1" fmla="*/ 885139 w 7366407"/>
              <a:gd name="connsiteY1" fmla="*/ 1858061 h 3555187"/>
              <a:gd name="connsiteX2" fmla="*/ 1009498 w 7366407"/>
              <a:gd name="connsiteY2" fmla="*/ 1228954 h 3555187"/>
              <a:gd name="connsiteX3" fmla="*/ 1294790 w 7366407"/>
              <a:gd name="connsiteY3" fmla="*/ 3555187 h 3555187"/>
              <a:gd name="connsiteX4" fmla="*/ 1587398 w 7366407"/>
              <a:gd name="connsiteY4" fmla="*/ 7315 h 3555187"/>
              <a:gd name="connsiteX5" fmla="*/ 1799539 w 7366407"/>
              <a:gd name="connsiteY5" fmla="*/ 2216505 h 3555187"/>
              <a:gd name="connsiteX6" fmla="*/ 2011680 w 7366407"/>
              <a:gd name="connsiteY6" fmla="*/ 1872691 h 3555187"/>
              <a:gd name="connsiteX7" fmla="*/ 2038831 w 7366407"/>
              <a:gd name="connsiteY7" fmla="*/ 1838381 h 3555187"/>
              <a:gd name="connsiteX8" fmla="*/ 3518611 w 7366407"/>
              <a:gd name="connsiteY8" fmla="*/ 1843430 h 3555187"/>
              <a:gd name="connsiteX9" fmla="*/ 3501871 w 7366407"/>
              <a:gd name="connsiteY9" fmla="*/ 1845697 h 3555187"/>
              <a:gd name="connsiteX10" fmla="*/ 2472538 w 7366407"/>
              <a:gd name="connsiteY10" fmla="*/ 409651 h 3555187"/>
              <a:gd name="connsiteX11" fmla="*/ 3160166 w 7366407"/>
              <a:gd name="connsiteY11" fmla="*/ 14630 h 3555187"/>
              <a:gd name="connsiteX12" fmla="*/ 3803904 w 7366407"/>
              <a:gd name="connsiteY12" fmla="*/ 387705 h 3555187"/>
              <a:gd name="connsiteX13" fmla="*/ 4462272 w 7366407"/>
              <a:gd name="connsiteY13" fmla="*/ 0 h 3555187"/>
              <a:gd name="connsiteX14" fmla="*/ 5113325 w 7366407"/>
              <a:gd name="connsiteY14" fmla="*/ 475488 h 3555187"/>
              <a:gd name="connsiteX15" fmla="*/ 4089196 w 7366407"/>
              <a:gd name="connsiteY15" fmla="*/ 1843431 h 3555187"/>
              <a:gd name="connsiteX16" fmla="*/ 5479085 w 7366407"/>
              <a:gd name="connsiteY16" fmla="*/ 1865376 h 3555187"/>
              <a:gd name="connsiteX17" fmla="*/ 5498920 w 7366407"/>
              <a:gd name="connsiteY17" fmla="*/ 1860327 h 3555187"/>
              <a:gd name="connsiteX18" fmla="*/ 5698541 w 7366407"/>
              <a:gd name="connsiteY18" fmla="*/ 2179929 h 3555187"/>
              <a:gd name="connsiteX19" fmla="*/ 5888736 w 7366407"/>
              <a:gd name="connsiteY19" fmla="*/ 29261 h 3555187"/>
              <a:gd name="connsiteX20" fmla="*/ 6166714 w 7366407"/>
              <a:gd name="connsiteY20" fmla="*/ 3489350 h 3555187"/>
              <a:gd name="connsiteX21" fmla="*/ 6510528 w 7366407"/>
              <a:gd name="connsiteY21" fmla="*/ 1331366 h 3555187"/>
              <a:gd name="connsiteX22" fmla="*/ 6620256 w 7366407"/>
              <a:gd name="connsiteY22" fmla="*/ 1880006 h 3555187"/>
              <a:gd name="connsiteX23" fmla="*/ 7366407 w 7366407"/>
              <a:gd name="connsiteY23" fmla="*/ 1887322 h 3555187"/>
              <a:gd name="connsiteX0" fmla="*/ 0 w 7366407"/>
              <a:gd name="connsiteY0" fmla="*/ 1865375 h 3555187"/>
              <a:gd name="connsiteX1" fmla="*/ 885139 w 7366407"/>
              <a:gd name="connsiteY1" fmla="*/ 1858061 h 3555187"/>
              <a:gd name="connsiteX2" fmla="*/ 1009498 w 7366407"/>
              <a:gd name="connsiteY2" fmla="*/ 1228954 h 3555187"/>
              <a:gd name="connsiteX3" fmla="*/ 1294790 w 7366407"/>
              <a:gd name="connsiteY3" fmla="*/ 3555187 h 3555187"/>
              <a:gd name="connsiteX4" fmla="*/ 1587398 w 7366407"/>
              <a:gd name="connsiteY4" fmla="*/ 7315 h 3555187"/>
              <a:gd name="connsiteX5" fmla="*/ 1799539 w 7366407"/>
              <a:gd name="connsiteY5" fmla="*/ 2216505 h 3555187"/>
              <a:gd name="connsiteX6" fmla="*/ 2038831 w 7366407"/>
              <a:gd name="connsiteY6" fmla="*/ 1838381 h 3555187"/>
              <a:gd name="connsiteX7" fmla="*/ 3518611 w 7366407"/>
              <a:gd name="connsiteY7" fmla="*/ 1843430 h 3555187"/>
              <a:gd name="connsiteX8" fmla="*/ 3501871 w 7366407"/>
              <a:gd name="connsiteY8" fmla="*/ 1845697 h 3555187"/>
              <a:gd name="connsiteX9" fmla="*/ 2472538 w 7366407"/>
              <a:gd name="connsiteY9" fmla="*/ 409651 h 3555187"/>
              <a:gd name="connsiteX10" fmla="*/ 3160166 w 7366407"/>
              <a:gd name="connsiteY10" fmla="*/ 14630 h 3555187"/>
              <a:gd name="connsiteX11" fmla="*/ 3803904 w 7366407"/>
              <a:gd name="connsiteY11" fmla="*/ 387705 h 3555187"/>
              <a:gd name="connsiteX12" fmla="*/ 4462272 w 7366407"/>
              <a:gd name="connsiteY12" fmla="*/ 0 h 3555187"/>
              <a:gd name="connsiteX13" fmla="*/ 5113325 w 7366407"/>
              <a:gd name="connsiteY13" fmla="*/ 475488 h 3555187"/>
              <a:gd name="connsiteX14" fmla="*/ 4089196 w 7366407"/>
              <a:gd name="connsiteY14" fmla="*/ 1843431 h 3555187"/>
              <a:gd name="connsiteX15" fmla="*/ 5479085 w 7366407"/>
              <a:gd name="connsiteY15" fmla="*/ 1865376 h 3555187"/>
              <a:gd name="connsiteX16" fmla="*/ 5498920 w 7366407"/>
              <a:gd name="connsiteY16" fmla="*/ 1860327 h 3555187"/>
              <a:gd name="connsiteX17" fmla="*/ 5698541 w 7366407"/>
              <a:gd name="connsiteY17" fmla="*/ 2179929 h 3555187"/>
              <a:gd name="connsiteX18" fmla="*/ 5888736 w 7366407"/>
              <a:gd name="connsiteY18" fmla="*/ 29261 h 3555187"/>
              <a:gd name="connsiteX19" fmla="*/ 6166714 w 7366407"/>
              <a:gd name="connsiteY19" fmla="*/ 3489350 h 3555187"/>
              <a:gd name="connsiteX20" fmla="*/ 6510528 w 7366407"/>
              <a:gd name="connsiteY20" fmla="*/ 1331366 h 3555187"/>
              <a:gd name="connsiteX21" fmla="*/ 6620256 w 7366407"/>
              <a:gd name="connsiteY21" fmla="*/ 1880006 h 3555187"/>
              <a:gd name="connsiteX22" fmla="*/ 7366407 w 7366407"/>
              <a:gd name="connsiteY22" fmla="*/ 1887322 h 3555187"/>
              <a:gd name="connsiteX0" fmla="*/ 0 w 7366407"/>
              <a:gd name="connsiteY0" fmla="*/ 1865375 h 3555187"/>
              <a:gd name="connsiteX1" fmla="*/ 885139 w 7366407"/>
              <a:gd name="connsiteY1" fmla="*/ 1858061 h 3555187"/>
              <a:gd name="connsiteX2" fmla="*/ 1009498 w 7366407"/>
              <a:gd name="connsiteY2" fmla="*/ 1228954 h 3555187"/>
              <a:gd name="connsiteX3" fmla="*/ 1294790 w 7366407"/>
              <a:gd name="connsiteY3" fmla="*/ 3555187 h 3555187"/>
              <a:gd name="connsiteX4" fmla="*/ 1587398 w 7366407"/>
              <a:gd name="connsiteY4" fmla="*/ 7315 h 3555187"/>
              <a:gd name="connsiteX5" fmla="*/ 1799539 w 7366407"/>
              <a:gd name="connsiteY5" fmla="*/ 2216505 h 3555187"/>
              <a:gd name="connsiteX6" fmla="*/ 2038831 w 7366407"/>
              <a:gd name="connsiteY6" fmla="*/ 1838381 h 3555187"/>
              <a:gd name="connsiteX7" fmla="*/ 3518611 w 7366407"/>
              <a:gd name="connsiteY7" fmla="*/ 1843430 h 3555187"/>
              <a:gd name="connsiteX8" fmla="*/ 3501871 w 7366407"/>
              <a:gd name="connsiteY8" fmla="*/ 1845697 h 3555187"/>
              <a:gd name="connsiteX9" fmla="*/ 2472538 w 7366407"/>
              <a:gd name="connsiteY9" fmla="*/ 409651 h 3555187"/>
              <a:gd name="connsiteX10" fmla="*/ 3160166 w 7366407"/>
              <a:gd name="connsiteY10" fmla="*/ 14630 h 3555187"/>
              <a:gd name="connsiteX11" fmla="*/ 3803904 w 7366407"/>
              <a:gd name="connsiteY11" fmla="*/ 387705 h 3555187"/>
              <a:gd name="connsiteX12" fmla="*/ 4462272 w 7366407"/>
              <a:gd name="connsiteY12" fmla="*/ 0 h 3555187"/>
              <a:gd name="connsiteX13" fmla="*/ 5113325 w 7366407"/>
              <a:gd name="connsiteY13" fmla="*/ 475488 h 3555187"/>
              <a:gd name="connsiteX14" fmla="*/ 4089196 w 7366407"/>
              <a:gd name="connsiteY14" fmla="*/ 1843431 h 3555187"/>
              <a:gd name="connsiteX15" fmla="*/ 5479085 w 7366407"/>
              <a:gd name="connsiteY15" fmla="*/ 1865376 h 3555187"/>
              <a:gd name="connsiteX16" fmla="*/ 5498920 w 7366407"/>
              <a:gd name="connsiteY16" fmla="*/ 1860327 h 3555187"/>
              <a:gd name="connsiteX17" fmla="*/ 5793639 w 7366407"/>
              <a:gd name="connsiteY17" fmla="*/ 2238451 h 3555187"/>
              <a:gd name="connsiteX18" fmla="*/ 5888736 w 7366407"/>
              <a:gd name="connsiteY18" fmla="*/ 29261 h 3555187"/>
              <a:gd name="connsiteX19" fmla="*/ 6166714 w 7366407"/>
              <a:gd name="connsiteY19" fmla="*/ 3489350 h 3555187"/>
              <a:gd name="connsiteX20" fmla="*/ 6510528 w 7366407"/>
              <a:gd name="connsiteY20" fmla="*/ 1331366 h 3555187"/>
              <a:gd name="connsiteX21" fmla="*/ 6620256 w 7366407"/>
              <a:gd name="connsiteY21" fmla="*/ 1880006 h 3555187"/>
              <a:gd name="connsiteX22" fmla="*/ 7366407 w 7366407"/>
              <a:gd name="connsiteY22" fmla="*/ 1887322 h 3555187"/>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5976519 w 7366407"/>
              <a:gd name="connsiteY18" fmla="*/ 0 h 3562502"/>
              <a:gd name="connsiteX19" fmla="*/ 6166714 w 7366407"/>
              <a:gd name="connsiteY19" fmla="*/ 3496665 h 3562502"/>
              <a:gd name="connsiteX20" fmla="*/ 6510528 w 7366407"/>
              <a:gd name="connsiteY20" fmla="*/ 1338681 h 3562502"/>
              <a:gd name="connsiteX21" fmla="*/ 6620256 w 7366407"/>
              <a:gd name="connsiteY21" fmla="*/ 1887321 h 3562502"/>
              <a:gd name="connsiteX22" fmla="*/ 7366407 w 7366407"/>
              <a:gd name="connsiteY22" fmla="*/ 1894637 h 3562502"/>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166714 w 7366407"/>
              <a:gd name="connsiteY19" fmla="*/ 3496665 h 3562502"/>
              <a:gd name="connsiteX20" fmla="*/ 6510528 w 7366407"/>
              <a:gd name="connsiteY20" fmla="*/ 1338681 h 3562502"/>
              <a:gd name="connsiteX21" fmla="*/ 6620256 w 7366407"/>
              <a:gd name="connsiteY21" fmla="*/ 1887321 h 3562502"/>
              <a:gd name="connsiteX22" fmla="*/ 7366407 w 7366407"/>
              <a:gd name="connsiteY22" fmla="*/ 1894637 h 3562502"/>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10528 w 7366407"/>
              <a:gd name="connsiteY20" fmla="*/ 1338681 h 3562502"/>
              <a:gd name="connsiteX21" fmla="*/ 6620256 w 7366407"/>
              <a:gd name="connsiteY21" fmla="*/ 1887321 h 3562502"/>
              <a:gd name="connsiteX22" fmla="*/ 7366407 w 7366407"/>
              <a:gd name="connsiteY22" fmla="*/ 1894637 h 3562502"/>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61734 w 7366407"/>
              <a:gd name="connsiteY20" fmla="*/ 1265529 h 3562502"/>
              <a:gd name="connsiteX21" fmla="*/ 6620256 w 7366407"/>
              <a:gd name="connsiteY21" fmla="*/ 1887321 h 3562502"/>
              <a:gd name="connsiteX22" fmla="*/ 7366407 w 7366407"/>
              <a:gd name="connsiteY22" fmla="*/ 1894637 h 3562502"/>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20256 w 7366407"/>
              <a:gd name="connsiteY21" fmla="*/ 1887321 h 3562502"/>
              <a:gd name="connsiteX22" fmla="*/ 7366407 w 7366407"/>
              <a:gd name="connsiteY22" fmla="*/ 1894637 h 3562502"/>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86093 w 7366407"/>
              <a:gd name="connsiteY21" fmla="*/ 1894636 h 3562502"/>
              <a:gd name="connsiteX22" fmla="*/ 7366407 w 7366407"/>
              <a:gd name="connsiteY22"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86093 w 7366407"/>
              <a:gd name="connsiteY21" fmla="*/ 1894636 h 3562502"/>
              <a:gd name="connsiteX22" fmla="*/ 7366407 w 7366407"/>
              <a:gd name="connsiteY22"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86093 w 7366407"/>
              <a:gd name="connsiteY21" fmla="*/ 1894636 h 3562502"/>
              <a:gd name="connsiteX22" fmla="*/ 7366407 w 7366407"/>
              <a:gd name="connsiteY22"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50745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86093 w 7366407"/>
              <a:gd name="connsiteY21" fmla="*/ 1894636 h 3562502"/>
              <a:gd name="connsiteX22" fmla="*/ 7366407 w 7366407"/>
              <a:gd name="connsiteY22"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1770 w 7366407"/>
              <a:gd name="connsiteY15" fmla="*/ 1880006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86093 w 7366407"/>
              <a:gd name="connsiteY21" fmla="*/ 1894636 h 3562502"/>
              <a:gd name="connsiteX22" fmla="*/ 7366407 w 7366407"/>
              <a:gd name="connsiteY22"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98920 w 7366407"/>
              <a:gd name="connsiteY15" fmla="*/ 1867642 h 3562502"/>
              <a:gd name="connsiteX16" fmla="*/ 5793639 w 7366407"/>
              <a:gd name="connsiteY16" fmla="*/ 2245766 h 3562502"/>
              <a:gd name="connsiteX17" fmla="*/ 6005780 w 7366407"/>
              <a:gd name="connsiteY17" fmla="*/ 0 h 3562502"/>
              <a:gd name="connsiteX18" fmla="*/ 6269127 w 7366407"/>
              <a:gd name="connsiteY18" fmla="*/ 3533241 h 3562502"/>
              <a:gd name="connsiteX19" fmla="*/ 6590995 w 7366407"/>
              <a:gd name="connsiteY19" fmla="*/ 1250899 h 3562502"/>
              <a:gd name="connsiteX20" fmla="*/ 6686093 w 7366407"/>
              <a:gd name="connsiteY20" fmla="*/ 1894636 h 3562502"/>
              <a:gd name="connsiteX21" fmla="*/ 7366407 w 7366407"/>
              <a:gd name="connsiteY21"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140402 w 7366407"/>
              <a:gd name="connsiteY14" fmla="*/ 1880007 h 3562502"/>
              <a:gd name="connsiteX15" fmla="*/ 5498920 w 7366407"/>
              <a:gd name="connsiteY15" fmla="*/ 1867642 h 3562502"/>
              <a:gd name="connsiteX16" fmla="*/ 5793639 w 7366407"/>
              <a:gd name="connsiteY16" fmla="*/ 2245766 h 3562502"/>
              <a:gd name="connsiteX17" fmla="*/ 6005780 w 7366407"/>
              <a:gd name="connsiteY17" fmla="*/ 0 h 3562502"/>
              <a:gd name="connsiteX18" fmla="*/ 6269127 w 7366407"/>
              <a:gd name="connsiteY18" fmla="*/ 3533241 h 3562502"/>
              <a:gd name="connsiteX19" fmla="*/ 6590995 w 7366407"/>
              <a:gd name="connsiteY19" fmla="*/ 1250899 h 3562502"/>
              <a:gd name="connsiteX20" fmla="*/ 6686093 w 7366407"/>
              <a:gd name="connsiteY20" fmla="*/ 1894636 h 3562502"/>
              <a:gd name="connsiteX21" fmla="*/ 7366407 w 7366407"/>
              <a:gd name="connsiteY21"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01871 w 7366407"/>
              <a:gd name="connsiteY7" fmla="*/ 1853012 h 3562502"/>
              <a:gd name="connsiteX8" fmla="*/ 2472538 w 7366407"/>
              <a:gd name="connsiteY8" fmla="*/ 416966 h 3562502"/>
              <a:gd name="connsiteX9" fmla="*/ 3160166 w 7366407"/>
              <a:gd name="connsiteY9" fmla="*/ 21945 h 3562502"/>
              <a:gd name="connsiteX10" fmla="*/ 3803904 w 7366407"/>
              <a:gd name="connsiteY10" fmla="*/ 395020 h 3562502"/>
              <a:gd name="connsiteX11" fmla="*/ 4462272 w 7366407"/>
              <a:gd name="connsiteY11" fmla="*/ 7315 h 3562502"/>
              <a:gd name="connsiteX12" fmla="*/ 5113325 w 7366407"/>
              <a:gd name="connsiteY12" fmla="*/ 482803 h 3562502"/>
              <a:gd name="connsiteX13" fmla="*/ 4140402 w 7366407"/>
              <a:gd name="connsiteY13" fmla="*/ 1880007 h 3562502"/>
              <a:gd name="connsiteX14" fmla="*/ 5498920 w 7366407"/>
              <a:gd name="connsiteY14" fmla="*/ 1867642 h 3562502"/>
              <a:gd name="connsiteX15" fmla="*/ 5793639 w 7366407"/>
              <a:gd name="connsiteY15" fmla="*/ 2245766 h 3562502"/>
              <a:gd name="connsiteX16" fmla="*/ 6005780 w 7366407"/>
              <a:gd name="connsiteY16" fmla="*/ 0 h 3562502"/>
              <a:gd name="connsiteX17" fmla="*/ 6269127 w 7366407"/>
              <a:gd name="connsiteY17" fmla="*/ 3533241 h 3562502"/>
              <a:gd name="connsiteX18" fmla="*/ 6590995 w 7366407"/>
              <a:gd name="connsiteY18" fmla="*/ 1250899 h 3562502"/>
              <a:gd name="connsiteX19" fmla="*/ 6686093 w 7366407"/>
              <a:gd name="connsiteY19" fmla="*/ 1894636 h 3562502"/>
              <a:gd name="connsiteX20" fmla="*/ 7366407 w 7366407"/>
              <a:gd name="connsiteY20"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457980 w 7366407"/>
              <a:gd name="connsiteY7" fmla="*/ 1889588 h 3562502"/>
              <a:gd name="connsiteX8" fmla="*/ 2472538 w 7366407"/>
              <a:gd name="connsiteY8" fmla="*/ 416966 h 3562502"/>
              <a:gd name="connsiteX9" fmla="*/ 3160166 w 7366407"/>
              <a:gd name="connsiteY9" fmla="*/ 21945 h 3562502"/>
              <a:gd name="connsiteX10" fmla="*/ 3803904 w 7366407"/>
              <a:gd name="connsiteY10" fmla="*/ 395020 h 3562502"/>
              <a:gd name="connsiteX11" fmla="*/ 4462272 w 7366407"/>
              <a:gd name="connsiteY11" fmla="*/ 7315 h 3562502"/>
              <a:gd name="connsiteX12" fmla="*/ 5113325 w 7366407"/>
              <a:gd name="connsiteY12" fmla="*/ 482803 h 3562502"/>
              <a:gd name="connsiteX13" fmla="*/ 4140402 w 7366407"/>
              <a:gd name="connsiteY13" fmla="*/ 1880007 h 3562502"/>
              <a:gd name="connsiteX14" fmla="*/ 5498920 w 7366407"/>
              <a:gd name="connsiteY14" fmla="*/ 1867642 h 3562502"/>
              <a:gd name="connsiteX15" fmla="*/ 5793639 w 7366407"/>
              <a:gd name="connsiteY15" fmla="*/ 2245766 h 3562502"/>
              <a:gd name="connsiteX16" fmla="*/ 6005780 w 7366407"/>
              <a:gd name="connsiteY16" fmla="*/ 0 h 3562502"/>
              <a:gd name="connsiteX17" fmla="*/ 6269127 w 7366407"/>
              <a:gd name="connsiteY17" fmla="*/ 3533241 h 3562502"/>
              <a:gd name="connsiteX18" fmla="*/ 6590995 w 7366407"/>
              <a:gd name="connsiteY18" fmla="*/ 1250899 h 3562502"/>
              <a:gd name="connsiteX19" fmla="*/ 6686093 w 7366407"/>
              <a:gd name="connsiteY19" fmla="*/ 1894636 h 3562502"/>
              <a:gd name="connsiteX20" fmla="*/ 7366407 w 7366407"/>
              <a:gd name="connsiteY20"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865376 w 7366407"/>
              <a:gd name="connsiteY5" fmla="*/ 2238450 h 3562502"/>
              <a:gd name="connsiteX6" fmla="*/ 2038831 w 7366407"/>
              <a:gd name="connsiteY6" fmla="*/ 1874957 h 3562502"/>
              <a:gd name="connsiteX7" fmla="*/ 3457980 w 7366407"/>
              <a:gd name="connsiteY7" fmla="*/ 1889588 h 3562502"/>
              <a:gd name="connsiteX8" fmla="*/ 2472538 w 7366407"/>
              <a:gd name="connsiteY8" fmla="*/ 416966 h 3562502"/>
              <a:gd name="connsiteX9" fmla="*/ 3160166 w 7366407"/>
              <a:gd name="connsiteY9" fmla="*/ 21945 h 3562502"/>
              <a:gd name="connsiteX10" fmla="*/ 3803904 w 7366407"/>
              <a:gd name="connsiteY10" fmla="*/ 395020 h 3562502"/>
              <a:gd name="connsiteX11" fmla="*/ 4462272 w 7366407"/>
              <a:gd name="connsiteY11" fmla="*/ 7315 h 3562502"/>
              <a:gd name="connsiteX12" fmla="*/ 5113325 w 7366407"/>
              <a:gd name="connsiteY12" fmla="*/ 482803 h 3562502"/>
              <a:gd name="connsiteX13" fmla="*/ 4140402 w 7366407"/>
              <a:gd name="connsiteY13" fmla="*/ 1880007 h 3562502"/>
              <a:gd name="connsiteX14" fmla="*/ 5498920 w 7366407"/>
              <a:gd name="connsiteY14" fmla="*/ 1867642 h 3562502"/>
              <a:gd name="connsiteX15" fmla="*/ 5793639 w 7366407"/>
              <a:gd name="connsiteY15" fmla="*/ 2245766 h 3562502"/>
              <a:gd name="connsiteX16" fmla="*/ 6005780 w 7366407"/>
              <a:gd name="connsiteY16" fmla="*/ 0 h 3562502"/>
              <a:gd name="connsiteX17" fmla="*/ 6269127 w 7366407"/>
              <a:gd name="connsiteY17" fmla="*/ 3533241 h 3562502"/>
              <a:gd name="connsiteX18" fmla="*/ 6590995 w 7366407"/>
              <a:gd name="connsiteY18" fmla="*/ 1250899 h 3562502"/>
              <a:gd name="connsiteX19" fmla="*/ 6686093 w 7366407"/>
              <a:gd name="connsiteY19" fmla="*/ 1894636 h 3562502"/>
              <a:gd name="connsiteX20" fmla="*/ 7366407 w 7366407"/>
              <a:gd name="connsiteY20"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865376 w 7366407"/>
              <a:gd name="connsiteY5" fmla="*/ 2238450 h 3562502"/>
              <a:gd name="connsiteX6" fmla="*/ 2038831 w 7366407"/>
              <a:gd name="connsiteY6" fmla="*/ 1874957 h 3562502"/>
              <a:gd name="connsiteX7" fmla="*/ 3457980 w 7366407"/>
              <a:gd name="connsiteY7" fmla="*/ 1889588 h 3562502"/>
              <a:gd name="connsiteX8" fmla="*/ 2472538 w 7366407"/>
              <a:gd name="connsiteY8" fmla="*/ 416966 h 3562502"/>
              <a:gd name="connsiteX9" fmla="*/ 3160166 w 7366407"/>
              <a:gd name="connsiteY9" fmla="*/ 21945 h 3562502"/>
              <a:gd name="connsiteX10" fmla="*/ 3803904 w 7366407"/>
              <a:gd name="connsiteY10" fmla="*/ 395020 h 3562502"/>
              <a:gd name="connsiteX11" fmla="*/ 4462272 w 7366407"/>
              <a:gd name="connsiteY11" fmla="*/ 7315 h 3562502"/>
              <a:gd name="connsiteX12" fmla="*/ 5113325 w 7366407"/>
              <a:gd name="connsiteY12" fmla="*/ 482803 h 3562502"/>
              <a:gd name="connsiteX13" fmla="*/ 4140402 w 7366407"/>
              <a:gd name="connsiteY13" fmla="*/ 1880007 h 3562502"/>
              <a:gd name="connsiteX14" fmla="*/ 5498920 w 7366407"/>
              <a:gd name="connsiteY14" fmla="*/ 1867642 h 3562502"/>
              <a:gd name="connsiteX15" fmla="*/ 5720487 w 7366407"/>
              <a:gd name="connsiteY15" fmla="*/ 2238450 h 3562502"/>
              <a:gd name="connsiteX16" fmla="*/ 6005780 w 7366407"/>
              <a:gd name="connsiteY16" fmla="*/ 0 h 3562502"/>
              <a:gd name="connsiteX17" fmla="*/ 6269127 w 7366407"/>
              <a:gd name="connsiteY17" fmla="*/ 3533241 h 3562502"/>
              <a:gd name="connsiteX18" fmla="*/ 6590995 w 7366407"/>
              <a:gd name="connsiteY18" fmla="*/ 1250899 h 3562502"/>
              <a:gd name="connsiteX19" fmla="*/ 6686093 w 7366407"/>
              <a:gd name="connsiteY19" fmla="*/ 1894636 h 3562502"/>
              <a:gd name="connsiteX20" fmla="*/ 7366407 w 7366407"/>
              <a:gd name="connsiteY20"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865376 w 7366407"/>
              <a:gd name="connsiteY5" fmla="*/ 2238450 h 3562502"/>
              <a:gd name="connsiteX6" fmla="*/ 2038831 w 7366407"/>
              <a:gd name="connsiteY6" fmla="*/ 1874957 h 3562502"/>
              <a:gd name="connsiteX7" fmla="*/ 3457980 w 7366407"/>
              <a:gd name="connsiteY7" fmla="*/ 1889588 h 3562502"/>
              <a:gd name="connsiteX8" fmla="*/ 2472538 w 7366407"/>
              <a:gd name="connsiteY8" fmla="*/ 416966 h 3562502"/>
              <a:gd name="connsiteX9" fmla="*/ 3160166 w 7366407"/>
              <a:gd name="connsiteY9" fmla="*/ 21945 h 3562502"/>
              <a:gd name="connsiteX10" fmla="*/ 3803904 w 7366407"/>
              <a:gd name="connsiteY10" fmla="*/ 395020 h 3562502"/>
              <a:gd name="connsiteX11" fmla="*/ 4462272 w 7366407"/>
              <a:gd name="connsiteY11" fmla="*/ 7315 h 3562502"/>
              <a:gd name="connsiteX12" fmla="*/ 5113325 w 7366407"/>
              <a:gd name="connsiteY12" fmla="*/ 482803 h 3562502"/>
              <a:gd name="connsiteX13" fmla="*/ 4140402 w 7366407"/>
              <a:gd name="connsiteY13" fmla="*/ 1880007 h 3562502"/>
              <a:gd name="connsiteX14" fmla="*/ 5498920 w 7366407"/>
              <a:gd name="connsiteY14" fmla="*/ 1896902 h 3562502"/>
              <a:gd name="connsiteX15" fmla="*/ 5720487 w 7366407"/>
              <a:gd name="connsiteY15" fmla="*/ 2238450 h 3562502"/>
              <a:gd name="connsiteX16" fmla="*/ 6005780 w 7366407"/>
              <a:gd name="connsiteY16" fmla="*/ 0 h 3562502"/>
              <a:gd name="connsiteX17" fmla="*/ 6269127 w 7366407"/>
              <a:gd name="connsiteY17" fmla="*/ 3533241 h 3562502"/>
              <a:gd name="connsiteX18" fmla="*/ 6590995 w 7366407"/>
              <a:gd name="connsiteY18" fmla="*/ 1250899 h 3562502"/>
              <a:gd name="connsiteX19" fmla="*/ 6686093 w 7366407"/>
              <a:gd name="connsiteY19" fmla="*/ 1894636 h 3562502"/>
              <a:gd name="connsiteX20" fmla="*/ 7366407 w 7366407"/>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13325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13325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13325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13325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13325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60857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30905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30905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43277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43277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43277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462272 w 7454190"/>
              <a:gd name="connsiteY11" fmla="*/ 872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586631 w 7454190"/>
              <a:gd name="connsiteY11" fmla="*/ 2335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586631 w 7454190"/>
              <a:gd name="connsiteY11" fmla="*/ 2335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586631 w 7454190"/>
              <a:gd name="connsiteY11" fmla="*/ 2335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586631 w 7454190"/>
              <a:gd name="connsiteY11" fmla="*/ 2335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586631 w 7454190"/>
              <a:gd name="connsiteY11" fmla="*/ 2335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3451 h 3563263"/>
              <a:gd name="connsiteX1" fmla="*/ 907085 w 7454190"/>
              <a:gd name="connsiteY1" fmla="*/ 1866137 h 3563263"/>
              <a:gd name="connsiteX2" fmla="*/ 1009498 w 7454190"/>
              <a:gd name="connsiteY2" fmla="*/ 1237030 h 3563263"/>
              <a:gd name="connsiteX3" fmla="*/ 1294790 w 7454190"/>
              <a:gd name="connsiteY3" fmla="*/ 3563263 h 3563263"/>
              <a:gd name="connsiteX4" fmla="*/ 1587398 w 7454190"/>
              <a:gd name="connsiteY4" fmla="*/ 15391 h 3563263"/>
              <a:gd name="connsiteX5" fmla="*/ 1865376 w 7454190"/>
              <a:gd name="connsiteY5" fmla="*/ 2239211 h 3563263"/>
              <a:gd name="connsiteX6" fmla="*/ 2038831 w 7454190"/>
              <a:gd name="connsiteY6" fmla="*/ 1875718 h 3563263"/>
              <a:gd name="connsiteX7" fmla="*/ 3457980 w 7454190"/>
              <a:gd name="connsiteY7" fmla="*/ 1890349 h 3563263"/>
              <a:gd name="connsiteX8" fmla="*/ 2443277 w 7454190"/>
              <a:gd name="connsiteY8" fmla="*/ 490879 h 3563263"/>
              <a:gd name="connsiteX9" fmla="*/ 3043123 w 7454190"/>
              <a:gd name="connsiteY9" fmla="*/ 761 h 3563263"/>
              <a:gd name="connsiteX10" fmla="*/ 3803904 w 7454190"/>
              <a:gd name="connsiteY10" fmla="*/ 395781 h 3563263"/>
              <a:gd name="connsiteX11" fmla="*/ 4586631 w 7454190"/>
              <a:gd name="connsiteY11" fmla="*/ 22706 h 3563263"/>
              <a:gd name="connsiteX12" fmla="*/ 5171847 w 7454190"/>
              <a:gd name="connsiteY12" fmla="*/ 483564 h 3563263"/>
              <a:gd name="connsiteX13" fmla="*/ 4140402 w 7454190"/>
              <a:gd name="connsiteY13" fmla="*/ 1880768 h 3563263"/>
              <a:gd name="connsiteX14" fmla="*/ 5498920 w 7454190"/>
              <a:gd name="connsiteY14" fmla="*/ 1897663 h 3563263"/>
              <a:gd name="connsiteX15" fmla="*/ 5720487 w 7454190"/>
              <a:gd name="connsiteY15" fmla="*/ 2239211 h 3563263"/>
              <a:gd name="connsiteX16" fmla="*/ 6005780 w 7454190"/>
              <a:gd name="connsiteY16" fmla="*/ 761 h 3563263"/>
              <a:gd name="connsiteX17" fmla="*/ 6269127 w 7454190"/>
              <a:gd name="connsiteY17" fmla="*/ 3534002 h 3563263"/>
              <a:gd name="connsiteX18" fmla="*/ 6590995 w 7454190"/>
              <a:gd name="connsiteY18" fmla="*/ 1251660 h 3563263"/>
              <a:gd name="connsiteX19" fmla="*/ 6686093 w 7454190"/>
              <a:gd name="connsiteY19" fmla="*/ 1895397 h 3563263"/>
              <a:gd name="connsiteX20" fmla="*/ 7454190 w 7454190"/>
              <a:gd name="connsiteY20" fmla="*/ 1895398 h 3563263"/>
              <a:gd name="connsiteX0" fmla="*/ 0 w 7454190"/>
              <a:gd name="connsiteY0" fmla="*/ 1873451 h 3563263"/>
              <a:gd name="connsiteX1" fmla="*/ 907085 w 7454190"/>
              <a:gd name="connsiteY1" fmla="*/ 1866137 h 3563263"/>
              <a:gd name="connsiteX2" fmla="*/ 1009498 w 7454190"/>
              <a:gd name="connsiteY2" fmla="*/ 1237030 h 3563263"/>
              <a:gd name="connsiteX3" fmla="*/ 1294790 w 7454190"/>
              <a:gd name="connsiteY3" fmla="*/ 3563263 h 3563263"/>
              <a:gd name="connsiteX4" fmla="*/ 1587398 w 7454190"/>
              <a:gd name="connsiteY4" fmla="*/ 15391 h 3563263"/>
              <a:gd name="connsiteX5" fmla="*/ 1865376 w 7454190"/>
              <a:gd name="connsiteY5" fmla="*/ 2239211 h 3563263"/>
              <a:gd name="connsiteX6" fmla="*/ 2038831 w 7454190"/>
              <a:gd name="connsiteY6" fmla="*/ 1875718 h 3563263"/>
              <a:gd name="connsiteX7" fmla="*/ 3457980 w 7454190"/>
              <a:gd name="connsiteY7" fmla="*/ 1890349 h 3563263"/>
              <a:gd name="connsiteX8" fmla="*/ 2443277 w 7454190"/>
              <a:gd name="connsiteY8" fmla="*/ 490879 h 3563263"/>
              <a:gd name="connsiteX9" fmla="*/ 3043123 w 7454190"/>
              <a:gd name="connsiteY9" fmla="*/ 761 h 3563263"/>
              <a:gd name="connsiteX10" fmla="*/ 3803904 w 7454190"/>
              <a:gd name="connsiteY10" fmla="*/ 395781 h 3563263"/>
              <a:gd name="connsiteX11" fmla="*/ 4586631 w 7454190"/>
              <a:gd name="connsiteY11" fmla="*/ 22706 h 3563263"/>
              <a:gd name="connsiteX12" fmla="*/ 5171847 w 7454190"/>
              <a:gd name="connsiteY12" fmla="*/ 483564 h 3563263"/>
              <a:gd name="connsiteX13" fmla="*/ 4140402 w 7454190"/>
              <a:gd name="connsiteY13" fmla="*/ 1880768 h 3563263"/>
              <a:gd name="connsiteX14" fmla="*/ 5498920 w 7454190"/>
              <a:gd name="connsiteY14" fmla="*/ 1897663 h 3563263"/>
              <a:gd name="connsiteX15" fmla="*/ 5720487 w 7454190"/>
              <a:gd name="connsiteY15" fmla="*/ 2239211 h 3563263"/>
              <a:gd name="connsiteX16" fmla="*/ 6005780 w 7454190"/>
              <a:gd name="connsiteY16" fmla="*/ 761 h 3563263"/>
              <a:gd name="connsiteX17" fmla="*/ 6269127 w 7454190"/>
              <a:gd name="connsiteY17" fmla="*/ 3534002 h 3563263"/>
              <a:gd name="connsiteX18" fmla="*/ 6590995 w 7454190"/>
              <a:gd name="connsiteY18" fmla="*/ 1251660 h 3563263"/>
              <a:gd name="connsiteX19" fmla="*/ 6686093 w 7454190"/>
              <a:gd name="connsiteY19" fmla="*/ 1895397 h 3563263"/>
              <a:gd name="connsiteX20" fmla="*/ 7454190 w 7454190"/>
              <a:gd name="connsiteY20" fmla="*/ 1895398 h 3563263"/>
              <a:gd name="connsiteX0" fmla="*/ 0 w 7454190"/>
              <a:gd name="connsiteY0" fmla="*/ 1873451 h 3563263"/>
              <a:gd name="connsiteX1" fmla="*/ 907085 w 7454190"/>
              <a:gd name="connsiteY1" fmla="*/ 1866137 h 3563263"/>
              <a:gd name="connsiteX2" fmla="*/ 1009498 w 7454190"/>
              <a:gd name="connsiteY2" fmla="*/ 1237030 h 3563263"/>
              <a:gd name="connsiteX3" fmla="*/ 1294790 w 7454190"/>
              <a:gd name="connsiteY3" fmla="*/ 3563263 h 3563263"/>
              <a:gd name="connsiteX4" fmla="*/ 1587398 w 7454190"/>
              <a:gd name="connsiteY4" fmla="*/ 15391 h 3563263"/>
              <a:gd name="connsiteX5" fmla="*/ 1865376 w 7454190"/>
              <a:gd name="connsiteY5" fmla="*/ 2239211 h 3563263"/>
              <a:gd name="connsiteX6" fmla="*/ 2038831 w 7454190"/>
              <a:gd name="connsiteY6" fmla="*/ 1875718 h 3563263"/>
              <a:gd name="connsiteX7" fmla="*/ 3457980 w 7454190"/>
              <a:gd name="connsiteY7" fmla="*/ 1890349 h 3563263"/>
              <a:gd name="connsiteX8" fmla="*/ 2443277 w 7454190"/>
              <a:gd name="connsiteY8" fmla="*/ 490879 h 3563263"/>
              <a:gd name="connsiteX9" fmla="*/ 3043123 w 7454190"/>
              <a:gd name="connsiteY9" fmla="*/ 761 h 3563263"/>
              <a:gd name="connsiteX10" fmla="*/ 3803904 w 7454190"/>
              <a:gd name="connsiteY10" fmla="*/ 395781 h 3563263"/>
              <a:gd name="connsiteX11" fmla="*/ 4586631 w 7454190"/>
              <a:gd name="connsiteY11" fmla="*/ 22706 h 3563263"/>
              <a:gd name="connsiteX12" fmla="*/ 5171847 w 7454190"/>
              <a:gd name="connsiteY12" fmla="*/ 483564 h 3563263"/>
              <a:gd name="connsiteX13" fmla="*/ 4140402 w 7454190"/>
              <a:gd name="connsiteY13" fmla="*/ 1880768 h 3563263"/>
              <a:gd name="connsiteX14" fmla="*/ 5498920 w 7454190"/>
              <a:gd name="connsiteY14" fmla="*/ 1897663 h 3563263"/>
              <a:gd name="connsiteX15" fmla="*/ 5720487 w 7454190"/>
              <a:gd name="connsiteY15" fmla="*/ 2239211 h 3563263"/>
              <a:gd name="connsiteX16" fmla="*/ 6005780 w 7454190"/>
              <a:gd name="connsiteY16" fmla="*/ 761 h 3563263"/>
              <a:gd name="connsiteX17" fmla="*/ 6269127 w 7454190"/>
              <a:gd name="connsiteY17" fmla="*/ 3534002 h 3563263"/>
              <a:gd name="connsiteX18" fmla="*/ 6590995 w 7454190"/>
              <a:gd name="connsiteY18" fmla="*/ 1251660 h 3563263"/>
              <a:gd name="connsiteX19" fmla="*/ 6686093 w 7454190"/>
              <a:gd name="connsiteY19" fmla="*/ 1895397 h 3563263"/>
              <a:gd name="connsiteX20" fmla="*/ 7454190 w 7454190"/>
              <a:gd name="connsiteY20" fmla="*/ 1895398 h 3563263"/>
              <a:gd name="connsiteX0" fmla="*/ 0 w 9049317"/>
              <a:gd name="connsiteY0" fmla="*/ 1873451 h 3563263"/>
              <a:gd name="connsiteX1" fmla="*/ 907085 w 9049317"/>
              <a:gd name="connsiteY1" fmla="*/ 1866137 h 3563263"/>
              <a:gd name="connsiteX2" fmla="*/ 1009498 w 9049317"/>
              <a:gd name="connsiteY2" fmla="*/ 1237030 h 3563263"/>
              <a:gd name="connsiteX3" fmla="*/ 1294790 w 9049317"/>
              <a:gd name="connsiteY3" fmla="*/ 3563263 h 3563263"/>
              <a:gd name="connsiteX4" fmla="*/ 1587398 w 9049317"/>
              <a:gd name="connsiteY4" fmla="*/ 15391 h 3563263"/>
              <a:gd name="connsiteX5" fmla="*/ 1865376 w 9049317"/>
              <a:gd name="connsiteY5" fmla="*/ 2239211 h 3563263"/>
              <a:gd name="connsiteX6" fmla="*/ 2038831 w 9049317"/>
              <a:gd name="connsiteY6" fmla="*/ 1875718 h 3563263"/>
              <a:gd name="connsiteX7" fmla="*/ 3457980 w 9049317"/>
              <a:gd name="connsiteY7" fmla="*/ 1890349 h 3563263"/>
              <a:gd name="connsiteX8" fmla="*/ 2443277 w 9049317"/>
              <a:gd name="connsiteY8" fmla="*/ 490879 h 3563263"/>
              <a:gd name="connsiteX9" fmla="*/ 3043123 w 9049317"/>
              <a:gd name="connsiteY9" fmla="*/ 761 h 3563263"/>
              <a:gd name="connsiteX10" fmla="*/ 3803904 w 9049317"/>
              <a:gd name="connsiteY10" fmla="*/ 395781 h 3563263"/>
              <a:gd name="connsiteX11" fmla="*/ 4586631 w 9049317"/>
              <a:gd name="connsiteY11" fmla="*/ 22706 h 3563263"/>
              <a:gd name="connsiteX12" fmla="*/ 5171847 w 9049317"/>
              <a:gd name="connsiteY12" fmla="*/ 483564 h 3563263"/>
              <a:gd name="connsiteX13" fmla="*/ 4140402 w 9049317"/>
              <a:gd name="connsiteY13" fmla="*/ 1880768 h 3563263"/>
              <a:gd name="connsiteX14" fmla="*/ 5498920 w 9049317"/>
              <a:gd name="connsiteY14" fmla="*/ 1897663 h 3563263"/>
              <a:gd name="connsiteX15" fmla="*/ 5720487 w 9049317"/>
              <a:gd name="connsiteY15" fmla="*/ 2239211 h 3563263"/>
              <a:gd name="connsiteX16" fmla="*/ 6005780 w 9049317"/>
              <a:gd name="connsiteY16" fmla="*/ 761 h 3563263"/>
              <a:gd name="connsiteX17" fmla="*/ 6269127 w 9049317"/>
              <a:gd name="connsiteY17" fmla="*/ 3534002 h 3563263"/>
              <a:gd name="connsiteX18" fmla="*/ 6590995 w 9049317"/>
              <a:gd name="connsiteY18" fmla="*/ 1251660 h 3563263"/>
              <a:gd name="connsiteX19" fmla="*/ 6686093 w 9049317"/>
              <a:gd name="connsiteY19" fmla="*/ 1895397 h 3563263"/>
              <a:gd name="connsiteX20" fmla="*/ 9049317 w 9049317"/>
              <a:gd name="connsiteY20" fmla="*/ 1903256 h 3563263"/>
              <a:gd name="connsiteX0" fmla="*/ 0 w 9151469"/>
              <a:gd name="connsiteY0" fmla="*/ 1873451 h 3563263"/>
              <a:gd name="connsiteX1" fmla="*/ 907085 w 9151469"/>
              <a:gd name="connsiteY1" fmla="*/ 1866137 h 3563263"/>
              <a:gd name="connsiteX2" fmla="*/ 1009498 w 9151469"/>
              <a:gd name="connsiteY2" fmla="*/ 1237030 h 3563263"/>
              <a:gd name="connsiteX3" fmla="*/ 1294790 w 9151469"/>
              <a:gd name="connsiteY3" fmla="*/ 3563263 h 3563263"/>
              <a:gd name="connsiteX4" fmla="*/ 1587398 w 9151469"/>
              <a:gd name="connsiteY4" fmla="*/ 15391 h 3563263"/>
              <a:gd name="connsiteX5" fmla="*/ 1865376 w 9151469"/>
              <a:gd name="connsiteY5" fmla="*/ 2239211 h 3563263"/>
              <a:gd name="connsiteX6" fmla="*/ 2038831 w 9151469"/>
              <a:gd name="connsiteY6" fmla="*/ 1875718 h 3563263"/>
              <a:gd name="connsiteX7" fmla="*/ 3457980 w 9151469"/>
              <a:gd name="connsiteY7" fmla="*/ 1890349 h 3563263"/>
              <a:gd name="connsiteX8" fmla="*/ 2443277 w 9151469"/>
              <a:gd name="connsiteY8" fmla="*/ 490879 h 3563263"/>
              <a:gd name="connsiteX9" fmla="*/ 3043123 w 9151469"/>
              <a:gd name="connsiteY9" fmla="*/ 761 h 3563263"/>
              <a:gd name="connsiteX10" fmla="*/ 3803904 w 9151469"/>
              <a:gd name="connsiteY10" fmla="*/ 395781 h 3563263"/>
              <a:gd name="connsiteX11" fmla="*/ 4586631 w 9151469"/>
              <a:gd name="connsiteY11" fmla="*/ 22706 h 3563263"/>
              <a:gd name="connsiteX12" fmla="*/ 5171847 w 9151469"/>
              <a:gd name="connsiteY12" fmla="*/ 483564 h 3563263"/>
              <a:gd name="connsiteX13" fmla="*/ 4140402 w 9151469"/>
              <a:gd name="connsiteY13" fmla="*/ 1880768 h 3563263"/>
              <a:gd name="connsiteX14" fmla="*/ 5498920 w 9151469"/>
              <a:gd name="connsiteY14" fmla="*/ 1897663 h 3563263"/>
              <a:gd name="connsiteX15" fmla="*/ 5720487 w 9151469"/>
              <a:gd name="connsiteY15" fmla="*/ 2239211 h 3563263"/>
              <a:gd name="connsiteX16" fmla="*/ 6005780 w 9151469"/>
              <a:gd name="connsiteY16" fmla="*/ 761 h 3563263"/>
              <a:gd name="connsiteX17" fmla="*/ 6269127 w 9151469"/>
              <a:gd name="connsiteY17" fmla="*/ 3534002 h 3563263"/>
              <a:gd name="connsiteX18" fmla="*/ 6590995 w 9151469"/>
              <a:gd name="connsiteY18" fmla="*/ 1251660 h 3563263"/>
              <a:gd name="connsiteX19" fmla="*/ 6686093 w 9151469"/>
              <a:gd name="connsiteY19" fmla="*/ 1895397 h 3563263"/>
              <a:gd name="connsiteX20" fmla="*/ 9151469 w 9151469"/>
              <a:gd name="connsiteY20" fmla="*/ 1903256 h 3563263"/>
              <a:gd name="connsiteX0" fmla="*/ 0 w 9088607"/>
              <a:gd name="connsiteY0" fmla="*/ 1873451 h 3563263"/>
              <a:gd name="connsiteX1" fmla="*/ 907085 w 9088607"/>
              <a:gd name="connsiteY1" fmla="*/ 1866137 h 3563263"/>
              <a:gd name="connsiteX2" fmla="*/ 1009498 w 9088607"/>
              <a:gd name="connsiteY2" fmla="*/ 1237030 h 3563263"/>
              <a:gd name="connsiteX3" fmla="*/ 1294790 w 9088607"/>
              <a:gd name="connsiteY3" fmla="*/ 3563263 h 3563263"/>
              <a:gd name="connsiteX4" fmla="*/ 1587398 w 9088607"/>
              <a:gd name="connsiteY4" fmla="*/ 15391 h 3563263"/>
              <a:gd name="connsiteX5" fmla="*/ 1865376 w 9088607"/>
              <a:gd name="connsiteY5" fmla="*/ 2239211 h 3563263"/>
              <a:gd name="connsiteX6" fmla="*/ 2038831 w 9088607"/>
              <a:gd name="connsiteY6" fmla="*/ 1875718 h 3563263"/>
              <a:gd name="connsiteX7" fmla="*/ 3457980 w 9088607"/>
              <a:gd name="connsiteY7" fmla="*/ 1890349 h 3563263"/>
              <a:gd name="connsiteX8" fmla="*/ 2443277 w 9088607"/>
              <a:gd name="connsiteY8" fmla="*/ 490879 h 3563263"/>
              <a:gd name="connsiteX9" fmla="*/ 3043123 w 9088607"/>
              <a:gd name="connsiteY9" fmla="*/ 761 h 3563263"/>
              <a:gd name="connsiteX10" fmla="*/ 3803904 w 9088607"/>
              <a:gd name="connsiteY10" fmla="*/ 395781 h 3563263"/>
              <a:gd name="connsiteX11" fmla="*/ 4586631 w 9088607"/>
              <a:gd name="connsiteY11" fmla="*/ 22706 h 3563263"/>
              <a:gd name="connsiteX12" fmla="*/ 5171847 w 9088607"/>
              <a:gd name="connsiteY12" fmla="*/ 483564 h 3563263"/>
              <a:gd name="connsiteX13" fmla="*/ 4140402 w 9088607"/>
              <a:gd name="connsiteY13" fmla="*/ 1880768 h 3563263"/>
              <a:gd name="connsiteX14" fmla="*/ 5498920 w 9088607"/>
              <a:gd name="connsiteY14" fmla="*/ 1897663 h 3563263"/>
              <a:gd name="connsiteX15" fmla="*/ 5720487 w 9088607"/>
              <a:gd name="connsiteY15" fmla="*/ 2239211 h 3563263"/>
              <a:gd name="connsiteX16" fmla="*/ 6005780 w 9088607"/>
              <a:gd name="connsiteY16" fmla="*/ 761 h 3563263"/>
              <a:gd name="connsiteX17" fmla="*/ 6269127 w 9088607"/>
              <a:gd name="connsiteY17" fmla="*/ 3534002 h 3563263"/>
              <a:gd name="connsiteX18" fmla="*/ 6590995 w 9088607"/>
              <a:gd name="connsiteY18" fmla="*/ 1251660 h 3563263"/>
              <a:gd name="connsiteX19" fmla="*/ 6686093 w 9088607"/>
              <a:gd name="connsiteY19" fmla="*/ 1895397 h 3563263"/>
              <a:gd name="connsiteX20" fmla="*/ 9088607 w 9088607"/>
              <a:gd name="connsiteY20" fmla="*/ 1903256 h 3563263"/>
              <a:gd name="connsiteX0" fmla="*/ 0 w 10526578"/>
              <a:gd name="connsiteY0" fmla="*/ 1881309 h 3563263"/>
              <a:gd name="connsiteX1" fmla="*/ 2345056 w 10526578"/>
              <a:gd name="connsiteY1" fmla="*/ 1866137 h 3563263"/>
              <a:gd name="connsiteX2" fmla="*/ 2447469 w 10526578"/>
              <a:gd name="connsiteY2" fmla="*/ 1237030 h 3563263"/>
              <a:gd name="connsiteX3" fmla="*/ 2732761 w 10526578"/>
              <a:gd name="connsiteY3" fmla="*/ 3563263 h 3563263"/>
              <a:gd name="connsiteX4" fmla="*/ 3025369 w 10526578"/>
              <a:gd name="connsiteY4" fmla="*/ 15391 h 3563263"/>
              <a:gd name="connsiteX5" fmla="*/ 3303347 w 10526578"/>
              <a:gd name="connsiteY5" fmla="*/ 2239211 h 3563263"/>
              <a:gd name="connsiteX6" fmla="*/ 3476802 w 10526578"/>
              <a:gd name="connsiteY6" fmla="*/ 1875718 h 3563263"/>
              <a:gd name="connsiteX7" fmla="*/ 4895951 w 10526578"/>
              <a:gd name="connsiteY7" fmla="*/ 1890349 h 3563263"/>
              <a:gd name="connsiteX8" fmla="*/ 3881248 w 10526578"/>
              <a:gd name="connsiteY8" fmla="*/ 490879 h 3563263"/>
              <a:gd name="connsiteX9" fmla="*/ 4481094 w 10526578"/>
              <a:gd name="connsiteY9" fmla="*/ 761 h 3563263"/>
              <a:gd name="connsiteX10" fmla="*/ 5241875 w 10526578"/>
              <a:gd name="connsiteY10" fmla="*/ 395781 h 3563263"/>
              <a:gd name="connsiteX11" fmla="*/ 6024602 w 10526578"/>
              <a:gd name="connsiteY11" fmla="*/ 22706 h 3563263"/>
              <a:gd name="connsiteX12" fmla="*/ 6609818 w 10526578"/>
              <a:gd name="connsiteY12" fmla="*/ 483564 h 3563263"/>
              <a:gd name="connsiteX13" fmla="*/ 5578373 w 10526578"/>
              <a:gd name="connsiteY13" fmla="*/ 1880768 h 3563263"/>
              <a:gd name="connsiteX14" fmla="*/ 6936891 w 10526578"/>
              <a:gd name="connsiteY14" fmla="*/ 1897663 h 3563263"/>
              <a:gd name="connsiteX15" fmla="*/ 7158458 w 10526578"/>
              <a:gd name="connsiteY15" fmla="*/ 2239211 h 3563263"/>
              <a:gd name="connsiteX16" fmla="*/ 7443751 w 10526578"/>
              <a:gd name="connsiteY16" fmla="*/ 761 h 3563263"/>
              <a:gd name="connsiteX17" fmla="*/ 7707098 w 10526578"/>
              <a:gd name="connsiteY17" fmla="*/ 3534002 h 3563263"/>
              <a:gd name="connsiteX18" fmla="*/ 8028966 w 10526578"/>
              <a:gd name="connsiteY18" fmla="*/ 1251660 h 3563263"/>
              <a:gd name="connsiteX19" fmla="*/ 8124064 w 10526578"/>
              <a:gd name="connsiteY19" fmla="*/ 1895397 h 3563263"/>
              <a:gd name="connsiteX20" fmla="*/ 10526578 w 10526578"/>
              <a:gd name="connsiteY20" fmla="*/ 1903256 h 3563263"/>
              <a:gd name="connsiteX0" fmla="*/ 0 w 10526578"/>
              <a:gd name="connsiteY0" fmla="*/ 1881309 h 3563263"/>
              <a:gd name="connsiteX1" fmla="*/ 2345056 w 10526578"/>
              <a:gd name="connsiteY1" fmla="*/ 1866137 h 3563263"/>
              <a:gd name="connsiteX2" fmla="*/ 2447469 w 10526578"/>
              <a:gd name="connsiteY2" fmla="*/ 1237030 h 3563263"/>
              <a:gd name="connsiteX3" fmla="*/ 2732761 w 10526578"/>
              <a:gd name="connsiteY3" fmla="*/ 3563263 h 3563263"/>
              <a:gd name="connsiteX4" fmla="*/ 3025369 w 10526578"/>
              <a:gd name="connsiteY4" fmla="*/ 15391 h 3563263"/>
              <a:gd name="connsiteX5" fmla="*/ 3303347 w 10526578"/>
              <a:gd name="connsiteY5" fmla="*/ 2239211 h 3563263"/>
              <a:gd name="connsiteX6" fmla="*/ 3476802 w 10526578"/>
              <a:gd name="connsiteY6" fmla="*/ 1875718 h 3563263"/>
              <a:gd name="connsiteX7" fmla="*/ 4895951 w 10526578"/>
              <a:gd name="connsiteY7" fmla="*/ 1890349 h 3563263"/>
              <a:gd name="connsiteX8" fmla="*/ 3881248 w 10526578"/>
              <a:gd name="connsiteY8" fmla="*/ 490879 h 3563263"/>
              <a:gd name="connsiteX9" fmla="*/ 4481094 w 10526578"/>
              <a:gd name="connsiteY9" fmla="*/ 761 h 3563263"/>
              <a:gd name="connsiteX10" fmla="*/ 5241875 w 10526578"/>
              <a:gd name="connsiteY10" fmla="*/ 395782 h 3563263"/>
              <a:gd name="connsiteX11" fmla="*/ 6024602 w 10526578"/>
              <a:gd name="connsiteY11" fmla="*/ 22706 h 3563263"/>
              <a:gd name="connsiteX12" fmla="*/ 6609818 w 10526578"/>
              <a:gd name="connsiteY12" fmla="*/ 483564 h 3563263"/>
              <a:gd name="connsiteX13" fmla="*/ 5578373 w 10526578"/>
              <a:gd name="connsiteY13" fmla="*/ 1880768 h 3563263"/>
              <a:gd name="connsiteX14" fmla="*/ 6936891 w 10526578"/>
              <a:gd name="connsiteY14" fmla="*/ 1897663 h 3563263"/>
              <a:gd name="connsiteX15" fmla="*/ 7158458 w 10526578"/>
              <a:gd name="connsiteY15" fmla="*/ 2239211 h 3563263"/>
              <a:gd name="connsiteX16" fmla="*/ 7443751 w 10526578"/>
              <a:gd name="connsiteY16" fmla="*/ 761 h 3563263"/>
              <a:gd name="connsiteX17" fmla="*/ 7707098 w 10526578"/>
              <a:gd name="connsiteY17" fmla="*/ 3534002 h 3563263"/>
              <a:gd name="connsiteX18" fmla="*/ 8028966 w 10526578"/>
              <a:gd name="connsiteY18" fmla="*/ 1251660 h 3563263"/>
              <a:gd name="connsiteX19" fmla="*/ 8124064 w 10526578"/>
              <a:gd name="connsiteY19" fmla="*/ 1895397 h 3563263"/>
              <a:gd name="connsiteX20" fmla="*/ 10526578 w 10526578"/>
              <a:gd name="connsiteY20" fmla="*/ 1903256 h 3563263"/>
              <a:gd name="connsiteX0" fmla="*/ 0 w 10526578"/>
              <a:gd name="connsiteY0" fmla="*/ 1881309 h 3563263"/>
              <a:gd name="connsiteX1" fmla="*/ 2345056 w 10526578"/>
              <a:gd name="connsiteY1" fmla="*/ 1866137 h 3563263"/>
              <a:gd name="connsiteX2" fmla="*/ 2447469 w 10526578"/>
              <a:gd name="connsiteY2" fmla="*/ 1237030 h 3563263"/>
              <a:gd name="connsiteX3" fmla="*/ 2732761 w 10526578"/>
              <a:gd name="connsiteY3" fmla="*/ 3563263 h 3563263"/>
              <a:gd name="connsiteX4" fmla="*/ 3025369 w 10526578"/>
              <a:gd name="connsiteY4" fmla="*/ 15391 h 3563263"/>
              <a:gd name="connsiteX5" fmla="*/ 3303347 w 10526578"/>
              <a:gd name="connsiteY5" fmla="*/ 2239211 h 3563263"/>
              <a:gd name="connsiteX6" fmla="*/ 3476802 w 10526578"/>
              <a:gd name="connsiteY6" fmla="*/ 1875718 h 3563263"/>
              <a:gd name="connsiteX7" fmla="*/ 4895951 w 10526578"/>
              <a:gd name="connsiteY7" fmla="*/ 1890349 h 3563263"/>
              <a:gd name="connsiteX8" fmla="*/ 3881248 w 10526578"/>
              <a:gd name="connsiteY8" fmla="*/ 490879 h 3563263"/>
              <a:gd name="connsiteX9" fmla="*/ 4481094 w 10526578"/>
              <a:gd name="connsiteY9" fmla="*/ 761 h 3563263"/>
              <a:gd name="connsiteX10" fmla="*/ 5241875 w 10526578"/>
              <a:gd name="connsiteY10" fmla="*/ 395782 h 3563263"/>
              <a:gd name="connsiteX11" fmla="*/ 6024602 w 10526578"/>
              <a:gd name="connsiteY11" fmla="*/ 22706 h 3563263"/>
              <a:gd name="connsiteX12" fmla="*/ 6609818 w 10526578"/>
              <a:gd name="connsiteY12" fmla="*/ 483564 h 3563263"/>
              <a:gd name="connsiteX13" fmla="*/ 5578373 w 10526578"/>
              <a:gd name="connsiteY13" fmla="*/ 1880768 h 3563263"/>
              <a:gd name="connsiteX14" fmla="*/ 6936891 w 10526578"/>
              <a:gd name="connsiteY14" fmla="*/ 1897663 h 3563263"/>
              <a:gd name="connsiteX15" fmla="*/ 7158458 w 10526578"/>
              <a:gd name="connsiteY15" fmla="*/ 2239211 h 3563263"/>
              <a:gd name="connsiteX16" fmla="*/ 7443751 w 10526578"/>
              <a:gd name="connsiteY16" fmla="*/ 761 h 3563263"/>
              <a:gd name="connsiteX17" fmla="*/ 7707098 w 10526578"/>
              <a:gd name="connsiteY17" fmla="*/ 3534002 h 3563263"/>
              <a:gd name="connsiteX18" fmla="*/ 8028966 w 10526578"/>
              <a:gd name="connsiteY18" fmla="*/ 1251660 h 3563263"/>
              <a:gd name="connsiteX19" fmla="*/ 8124064 w 10526578"/>
              <a:gd name="connsiteY19" fmla="*/ 1895397 h 3563263"/>
              <a:gd name="connsiteX20" fmla="*/ 10526578 w 10526578"/>
              <a:gd name="connsiteY20" fmla="*/ 1903256 h 3563263"/>
              <a:gd name="connsiteX0" fmla="*/ 0 w 10526578"/>
              <a:gd name="connsiteY0" fmla="*/ 1881309 h 3563263"/>
              <a:gd name="connsiteX1" fmla="*/ 2345056 w 10526578"/>
              <a:gd name="connsiteY1" fmla="*/ 1866137 h 3563263"/>
              <a:gd name="connsiteX2" fmla="*/ 2447469 w 10526578"/>
              <a:gd name="connsiteY2" fmla="*/ 1237030 h 3563263"/>
              <a:gd name="connsiteX3" fmla="*/ 2732761 w 10526578"/>
              <a:gd name="connsiteY3" fmla="*/ 3563263 h 3563263"/>
              <a:gd name="connsiteX4" fmla="*/ 3025369 w 10526578"/>
              <a:gd name="connsiteY4" fmla="*/ 15391 h 3563263"/>
              <a:gd name="connsiteX5" fmla="*/ 3303347 w 10526578"/>
              <a:gd name="connsiteY5" fmla="*/ 2239211 h 3563263"/>
              <a:gd name="connsiteX6" fmla="*/ 3476802 w 10526578"/>
              <a:gd name="connsiteY6" fmla="*/ 1875718 h 3563263"/>
              <a:gd name="connsiteX7" fmla="*/ 4895951 w 10526578"/>
              <a:gd name="connsiteY7" fmla="*/ 1890349 h 3563263"/>
              <a:gd name="connsiteX8" fmla="*/ 3881248 w 10526578"/>
              <a:gd name="connsiteY8" fmla="*/ 490879 h 3563263"/>
              <a:gd name="connsiteX9" fmla="*/ 4481094 w 10526578"/>
              <a:gd name="connsiteY9" fmla="*/ 761 h 3563263"/>
              <a:gd name="connsiteX10" fmla="*/ 5241875 w 10526578"/>
              <a:gd name="connsiteY10" fmla="*/ 395782 h 3563263"/>
              <a:gd name="connsiteX11" fmla="*/ 6024602 w 10526578"/>
              <a:gd name="connsiteY11" fmla="*/ 22706 h 3563263"/>
              <a:gd name="connsiteX12" fmla="*/ 6609818 w 10526578"/>
              <a:gd name="connsiteY12" fmla="*/ 483564 h 3563263"/>
              <a:gd name="connsiteX13" fmla="*/ 5578373 w 10526578"/>
              <a:gd name="connsiteY13" fmla="*/ 1880768 h 3563263"/>
              <a:gd name="connsiteX14" fmla="*/ 6936891 w 10526578"/>
              <a:gd name="connsiteY14" fmla="*/ 1897663 h 3563263"/>
              <a:gd name="connsiteX15" fmla="*/ 7158458 w 10526578"/>
              <a:gd name="connsiteY15" fmla="*/ 2239211 h 3563263"/>
              <a:gd name="connsiteX16" fmla="*/ 7443751 w 10526578"/>
              <a:gd name="connsiteY16" fmla="*/ 761 h 3563263"/>
              <a:gd name="connsiteX17" fmla="*/ 7707098 w 10526578"/>
              <a:gd name="connsiteY17" fmla="*/ 3534002 h 3563263"/>
              <a:gd name="connsiteX18" fmla="*/ 8028966 w 10526578"/>
              <a:gd name="connsiteY18" fmla="*/ 1251660 h 3563263"/>
              <a:gd name="connsiteX19" fmla="*/ 8124064 w 10526578"/>
              <a:gd name="connsiteY19" fmla="*/ 1895397 h 3563263"/>
              <a:gd name="connsiteX20" fmla="*/ 10526578 w 10526578"/>
              <a:gd name="connsiteY20" fmla="*/ 1903256 h 3563263"/>
              <a:gd name="connsiteX0" fmla="*/ 0 w 10526578"/>
              <a:gd name="connsiteY0" fmla="*/ 1930018 h 3611972"/>
              <a:gd name="connsiteX1" fmla="*/ 2345056 w 10526578"/>
              <a:gd name="connsiteY1" fmla="*/ 1914846 h 3611972"/>
              <a:gd name="connsiteX2" fmla="*/ 2447469 w 10526578"/>
              <a:gd name="connsiteY2" fmla="*/ 1285739 h 3611972"/>
              <a:gd name="connsiteX3" fmla="*/ 2732761 w 10526578"/>
              <a:gd name="connsiteY3" fmla="*/ 3611972 h 3611972"/>
              <a:gd name="connsiteX4" fmla="*/ 3025369 w 10526578"/>
              <a:gd name="connsiteY4" fmla="*/ 64100 h 3611972"/>
              <a:gd name="connsiteX5" fmla="*/ 3303347 w 10526578"/>
              <a:gd name="connsiteY5" fmla="*/ 2287920 h 3611972"/>
              <a:gd name="connsiteX6" fmla="*/ 3476802 w 10526578"/>
              <a:gd name="connsiteY6" fmla="*/ 1924427 h 3611972"/>
              <a:gd name="connsiteX7" fmla="*/ 4895951 w 10526578"/>
              <a:gd name="connsiteY7" fmla="*/ 1939058 h 3611972"/>
              <a:gd name="connsiteX8" fmla="*/ 3881248 w 10526578"/>
              <a:gd name="connsiteY8" fmla="*/ 539588 h 3611972"/>
              <a:gd name="connsiteX9" fmla="*/ 4481094 w 10526578"/>
              <a:gd name="connsiteY9" fmla="*/ 49470 h 3611972"/>
              <a:gd name="connsiteX10" fmla="*/ 6024602 w 10526578"/>
              <a:gd name="connsiteY10" fmla="*/ 71415 h 3611972"/>
              <a:gd name="connsiteX11" fmla="*/ 6609818 w 10526578"/>
              <a:gd name="connsiteY11" fmla="*/ 532273 h 3611972"/>
              <a:gd name="connsiteX12" fmla="*/ 5578373 w 10526578"/>
              <a:gd name="connsiteY12" fmla="*/ 1929477 h 3611972"/>
              <a:gd name="connsiteX13" fmla="*/ 6936891 w 10526578"/>
              <a:gd name="connsiteY13" fmla="*/ 1946372 h 3611972"/>
              <a:gd name="connsiteX14" fmla="*/ 7158458 w 10526578"/>
              <a:gd name="connsiteY14" fmla="*/ 2287920 h 3611972"/>
              <a:gd name="connsiteX15" fmla="*/ 7443751 w 10526578"/>
              <a:gd name="connsiteY15" fmla="*/ 49470 h 3611972"/>
              <a:gd name="connsiteX16" fmla="*/ 7707098 w 10526578"/>
              <a:gd name="connsiteY16" fmla="*/ 3582711 h 3611972"/>
              <a:gd name="connsiteX17" fmla="*/ 8028966 w 10526578"/>
              <a:gd name="connsiteY17" fmla="*/ 1300369 h 3611972"/>
              <a:gd name="connsiteX18" fmla="*/ 8124064 w 10526578"/>
              <a:gd name="connsiteY18" fmla="*/ 1944106 h 3611972"/>
              <a:gd name="connsiteX19" fmla="*/ 10526578 w 10526578"/>
              <a:gd name="connsiteY19" fmla="*/ 1951965 h 3611972"/>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03347 w 10526578"/>
              <a:gd name="connsiteY5" fmla="*/ 2238451 h 3562503"/>
              <a:gd name="connsiteX6" fmla="*/ 3476802 w 10526578"/>
              <a:gd name="connsiteY6" fmla="*/ 1874958 h 3562503"/>
              <a:gd name="connsiteX7" fmla="*/ 4895951 w 10526578"/>
              <a:gd name="connsiteY7" fmla="*/ 1889589 h 3562503"/>
              <a:gd name="connsiteX8" fmla="*/ 3881248 w 10526578"/>
              <a:gd name="connsiteY8" fmla="*/ 490119 h 3562503"/>
              <a:gd name="connsiteX9" fmla="*/ 6024602 w 10526578"/>
              <a:gd name="connsiteY9" fmla="*/ 21946 h 3562503"/>
              <a:gd name="connsiteX10" fmla="*/ 6609818 w 10526578"/>
              <a:gd name="connsiteY10" fmla="*/ 482804 h 3562503"/>
              <a:gd name="connsiteX11" fmla="*/ 5578373 w 10526578"/>
              <a:gd name="connsiteY11" fmla="*/ 1880008 h 3562503"/>
              <a:gd name="connsiteX12" fmla="*/ 6936891 w 10526578"/>
              <a:gd name="connsiteY12" fmla="*/ 1896903 h 3562503"/>
              <a:gd name="connsiteX13" fmla="*/ 7158458 w 10526578"/>
              <a:gd name="connsiteY13" fmla="*/ 2238451 h 3562503"/>
              <a:gd name="connsiteX14" fmla="*/ 7443751 w 10526578"/>
              <a:gd name="connsiteY14" fmla="*/ 1 h 3562503"/>
              <a:gd name="connsiteX15" fmla="*/ 7707098 w 10526578"/>
              <a:gd name="connsiteY15" fmla="*/ 3533242 h 3562503"/>
              <a:gd name="connsiteX16" fmla="*/ 8028966 w 10526578"/>
              <a:gd name="connsiteY16" fmla="*/ 1250900 h 3562503"/>
              <a:gd name="connsiteX17" fmla="*/ 8124064 w 10526578"/>
              <a:gd name="connsiteY17" fmla="*/ 1894637 h 3562503"/>
              <a:gd name="connsiteX18" fmla="*/ 10526578 w 10526578"/>
              <a:gd name="connsiteY18"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03347 w 10526578"/>
              <a:gd name="connsiteY5" fmla="*/ 2238451 h 3562503"/>
              <a:gd name="connsiteX6" fmla="*/ 3476802 w 10526578"/>
              <a:gd name="connsiteY6" fmla="*/ 1874958 h 3562503"/>
              <a:gd name="connsiteX7" fmla="*/ 4895951 w 10526578"/>
              <a:gd name="connsiteY7" fmla="*/ 1889589 h 3562503"/>
              <a:gd name="connsiteX8" fmla="*/ 6024602 w 10526578"/>
              <a:gd name="connsiteY8" fmla="*/ 21946 h 3562503"/>
              <a:gd name="connsiteX9" fmla="*/ 6609818 w 10526578"/>
              <a:gd name="connsiteY9" fmla="*/ 482804 h 3562503"/>
              <a:gd name="connsiteX10" fmla="*/ 5578373 w 10526578"/>
              <a:gd name="connsiteY10" fmla="*/ 1880008 h 3562503"/>
              <a:gd name="connsiteX11" fmla="*/ 6936891 w 10526578"/>
              <a:gd name="connsiteY11" fmla="*/ 1896903 h 3562503"/>
              <a:gd name="connsiteX12" fmla="*/ 7158458 w 10526578"/>
              <a:gd name="connsiteY12" fmla="*/ 2238451 h 3562503"/>
              <a:gd name="connsiteX13" fmla="*/ 7443751 w 10526578"/>
              <a:gd name="connsiteY13" fmla="*/ 1 h 3562503"/>
              <a:gd name="connsiteX14" fmla="*/ 7707098 w 10526578"/>
              <a:gd name="connsiteY14" fmla="*/ 3533242 h 3562503"/>
              <a:gd name="connsiteX15" fmla="*/ 8028966 w 10526578"/>
              <a:gd name="connsiteY15" fmla="*/ 1250900 h 3562503"/>
              <a:gd name="connsiteX16" fmla="*/ 8124064 w 10526578"/>
              <a:gd name="connsiteY16" fmla="*/ 1894637 h 3562503"/>
              <a:gd name="connsiteX17" fmla="*/ 10526578 w 10526578"/>
              <a:gd name="connsiteY17"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03347 w 10526578"/>
              <a:gd name="connsiteY5" fmla="*/ 2238451 h 3562503"/>
              <a:gd name="connsiteX6" fmla="*/ 3476802 w 10526578"/>
              <a:gd name="connsiteY6" fmla="*/ 1874958 h 3562503"/>
              <a:gd name="connsiteX7" fmla="*/ 4895951 w 10526578"/>
              <a:gd name="connsiteY7" fmla="*/ 1889589 h 3562503"/>
              <a:gd name="connsiteX8" fmla="*/ 6609818 w 10526578"/>
              <a:gd name="connsiteY8" fmla="*/ 482804 h 3562503"/>
              <a:gd name="connsiteX9" fmla="*/ 5578373 w 10526578"/>
              <a:gd name="connsiteY9" fmla="*/ 1880008 h 3562503"/>
              <a:gd name="connsiteX10" fmla="*/ 6936891 w 10526578"/>
              <a:gd name="connsiteY10" fmla="*/ 1896903 h 3562503"/>
              <a:gd name="connsiteX11" fmla="*/ 7158458 w 10526578"/>
              <a:gd name="connsiteY11" fmla="*/ 2238451 h 3562503"/>
              <a:gd name="connsiteX12" fmla="*/ 7443751 w 10526578"/>
              <a:gd name="connsiteY12" fmla="*/ 1 h 3562503"/>
              <a:gd name="connsiteX13" fmla="*/ 7707098 w 10526578"/>
              <a:gd name="connsiteY13" fmla="*/ 3533242 h 3562503"/>
              <a:gd name="connsiteX14" fmla="*/ 8028966 w 10526578"/>
              <a:gd name="connsiteY14" fmla="*/ 1250900 h 3562503"/>
              <a:gd name="connsiteX15" fmla="*/ 8124064 w 10526578"/>
              <a:gd name="connsiteY15" fmla="*/ 1894637 h 3562503"/>
              <a:gd name="connsiteX16" fmla="*/ 10526578 w 10526578"/>
              <a:gd name="connsiteY16"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03347 w 10526578"/>
              <a:gd name="connsiteY5" fmla="*/ 2238451 h 3562503"/>
              <a:gd name="connsiteX6" fmla="*/ 3476802 w 10526578"/>
              <a:gd name="connsiteY6" fmla="*/ 1874958 h 3562503"/>
              <a:gd name="connsiteX7" fmla="*/ 4895951 w 10526578"/>
              <a:gd name="connsiteY7" fmla="*/ 1889589 h 3562503"/>
              <a:gd name="connsiteX8" fmla="*/ 5578373 w 10526578"/>
              <a:gd name="connsiteY8" fmla="*/ 1880008 h 3562503"/>
              <a:gd name="connsiteX9" fmla="*/ 6936891 w 10526578"/>
              <a:gd name="connsiteY9" fmla="*/ 1896903 h 3562503"/>
              <a:gd name="connsiteX10" fmla="*/ 7158458 w 10526578"/>
              <a:gd name="connsiteY10" fmla="*/ 2238451 h 3562503"/>
              <a:gd name="connsiteX11" fmla="*/ 7443751 w 10526578"/>
              <a:gd name="connsiteY11" fmla="*/ 1 h 3562503"/>
              <a:gd name="connsiteX12" fmla="*/ 7707098 w 10526578"/>
              <a:gd name="connsiteY12" fmla="*/ 3533242 h 3562503"/>
              <a:gd name="connsiteX13" fmla="*/ 8028966 w 10526578"/>
              <a:gd name="connsiteY13" fmla="*/ 1250900 h 3562503"/>
              <a:gd name="connsiteX14" fmla="*/ 8124064 w 10526578"/>
              <a:gd name="connsiteY14" fmla="*/ 1894637 h 3562503"/>
              <a:gd name="connsiteX15" fmla="*/ 10526578 w 10526578"/>
              <a:gd name="connsiteY15"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36542 w 10526578"/>
              <a:gd name="connsiteY5" fmla="*/ 3076606 h 3562503"/>
              <a:gd name="connsiteX6" fmla="*/ 3476802 w 10526578"/>
              <a:gd name="connsiteY6" fmla="*/ 1874958 h 3562503"/>
              <a:gd name="connsiteX7" fmla="*/ 4895951 w 10526578"/>
              <a:gd name="connsiteY7" fmla="*/ 1889589 h 3562503"/>
              <a:gd name="connsiteX8" fmla="*/ 5578373 w 10526578"/>
              <a:gd name="connsiteY8" fmla="*/ 1880008 h 3562503"/>
              <a:gd name="connsiteX9" fmla="*/ 6936891 w 10526578"/>
              <a:gd name="connsiteY9" fmla="*/ 1896903 h 3562503"/>
              <a:gd name="connsiteX10" fmla="*/ 7158458 w 10526578"/>
              <a:gd name="connsiteY10" fmla="*/ 2238451 h 3562503"/>
              <a:gd name="connsiteX11" fmla="*/ 7443751 w 10526578"/>
              <a:gd name="connsiteY11" fmla="*/ 1 h 3562503"/>
              <a:gd name="connsiteX12" fmla="*/ 7707098 w 10526578"/>
              <a:gd name="connsiteY12" fmla="*/ 3533242 h 3562503"/>
              <a:gd name="connsiteX13" fmla="*/ 8028966 w 10526578"/>
              <a:gd name="connsiteY13" fmla="*/ 1250900 h 3562503"/>
              <a:gd name="connsiteX14" fmla="*/ 8124064 w 10526578"/>
              <a:gd name="connsiteY14" fmla="*/ 1894637 h 3562503"/>
              <a:gd name="connsiteX15" fmla="*/ 10526578 w 10526578"/>
              <a:gd name="connsiteY15"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36542 w 10526578"/>
              <a:gd name="connsiteY5" fmla="*/ 3076606 h 3562503"/>
              <a:gd name="connsiteX6" fmla="*/ 3476802 w 10526578"/>
              <a:gd name="connsiteY6" fmla="*/ 1874958 h 3562503"/>
              <a:gd name="connsiteX7" fmla="*/ 4895951 w 10526578"/>
              <a:gd name="connsiteY7" fmla="*/ 1889589 h 3562503"/>
              <a:gd name="connsiteX8" fmla="*/ 5578373 w 10526578"/>
              <a:gd name="connsiteY8" fmla="*/ 1880008 h 3562503"/>
              <a:gd name="connsiteX9" fmla="*/ 6936891 w 10526578"/>
              <a:gd name="connsiteY9" fmla="*/ 1896903 h 3562503"/>
              <a:gd name="connsiteX10" fmla="*/ 7224844 w 10526578"/>
              <a:gd name="connsiteY10" fmla="*/ 3305198 h 3562503"/>
              <a:gd name="connsiteX11" fmla="*/ 7443751 w 10526578"/>
              <a:gd name="connsiteY11" fmla="*/ 1 h 3562503"/>
              <a:gd name="connsiteX12" fmla="*/ 7707098 w 10526578"/>
              <a:gd name="connsiteY12" fmla="*/ 3533242 h 3562503"/>
              <a:gd name="connsiteX13" fmla="*/ 8028966 w 10526578"/>
              <a:gd name="connsiteY13" fmla="*/ 1250900 h 3562503"/>
              <a:gd name="connsiteX14" fmla="*/ 8124064 w 10526578"/>
              <a:gd name="connsiteY14" fmla="*/ 1894637 h 3562503"/>
              <a:gd name="connsiteX15" fmla="*/ 10526578 w 10526578"/>
              <a:gd name="connsiteY15"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36542 w 10526578"/>
              <a:gd name="connsiteY5" fmla="*/ 3076606 h 3562503"/>
              <a:gd name="connsiteX6" fmla="*/ 3476802 w 10526578"/>
              <a:gd name="connsiteY6" fmla="*/ 1874958 h 3562503"/>
              <a:gd name="connsiteX7" fmla="*/ 4895951 w 10526578"/>
              <a:gd name="connsiteY7" fmla="*/ 1889589 h 3562503"/>
              <a:gd name="connsiteX8" fmla="*/ 5578373 w 10526578"/>
              <a:gd name="connsiteY8" fmla="*/ 1880008 h 3562503"/>
              <a:gd name="connsiteX9" fmla="*/ 6936891 w 10526578"/>
              <a:gd name="connsiteY9" fmla="*/ 1896903 h 3562503"/>
              <a:gd name="connsiteX10" fmla="*/ 7191650 w 10526578"/>
              <a:gd name="connsiteY10" fmla="*/ 2848025 h 3562503"/>
              <a:gd name="connsiteX11" fmla="*/ 7443751 w 10526578"/>
              <a:gd name="connsiteY11" fmla="*/ 1 h 3562503"/>
              <a:gd name="connsiteX12" fmla="*/ 7707098 w 10526578"/>
              <a:gd name="connsiteY12" fmla="*/ 3533242 h 3562503"/>
              <a:gd name="connsiteX13" fmla="*/ 8028966 w 10526578"/>
              <a:gd name="connsiteY13" fmla="*/ 1250900 h 3562503"/>
              <a:gd name="connsiteX14" fmla="*/ 8124064 w 10526578"/>
              <a:gd name="connsiteY14" fmla="*/ 1894637 h 3562503"/>
              <a:gd name="connsiteX15" fmla="*/ 10526578 w 10526578"/>
              <a:gd name="connsiteY15" fmla="*/ 1902496 h 3562503"/>
              <a:gd name="connsiteX0" fmla="*/ 0 w 12662007"/>
              <a:gd name="connsiteY0" fmla="*/ 1880551 h 3562503"/>
              <a:gd name="connsiteX1" fmla="*/ 4480485 w 12662007"/>
              <a:gd name="connsiteY1" fmla="*/ 1865377 h 3562503"/>
              <a:gd name="connsiteX2" fmla="*/ 4582898 w 12662007"/>
              <a:gd name="connsiteY2" fmla="*/ 1236270 h 3562503"/>
              <a:gd name="connsiteX3" fmla="*/ 4868190 w 12662007"/>
              <a:gd name="connsiteY3" fmla="*/ 3562503 h 3562503"/>
              <a:gd name="connsiteX4" fmla="*/ 5160798 w 12662007"/>
              <a:gd name="connsiteY4" fmla="*/ 14631 h 3562503"/>
              <a:gd name="connsiteX5" fmla="*/ 5471971 w 12662007"/>
              <a:gd name="connsiteY5" fmla="*/ 3076606 h 3562503"/>
              <a:gd name="connsiteX6" fmla="*/ 5612231 w 12662007"/>
              <a:gd name="connsiteY6" fmla="*/ 1874958 h 3562503"/>
              <a:gd name="connsiteX7" fmla="*/ 7031380 w 12662007"/>
              <a:gd name="connsiteY7" fmla="*/ 1889589 h 3562503"/>
              <a:gd name="connsiteX8" fmla="*/ 7713802 w 12662007"/>
              <a:gd name="connsiteY8" fmla="*/ 1880008 h 3562503"/>
              <a:gd name="connsiteX9" fmla="*/ 9072320 w 12662007"/>
              <a:gd name="connsiteY9" fmla="*/ 1896903 h 3562503"/>
              <a:gd name="connsiteX10" fmla="*/ 9327079 w 12662007"/>
              <a:gd name="connsiteY10" fmla="*/ 2848025 h 3562503"/>
              <a:gd name="connsiteX11" fmla="*/ 9579180 w 12662007"/>
              <a:gd name="connsiteY11" fmla="*/ 1 h 3562503"/>
              <a:gd name="connsiteX12" fmla="*/ 9842527 w 12662007"/>
              <a:gd name="connsiteY12" fmla="*/ 3533242 h 3562503"/>
              <a:gd name="connsiteX13" fmla="*/ 10164395 w 12662007"/>
              <a:gd name="connsiteY13" fmla="*/ 1250900 h 3562503"/>
              <a:gd name="connsiteX14" fmla="*/ 10259493 w 12662007"/>
              <a:gd name="connsiteY14" fmla="*/ 1894637 h 3562503"/>
              <a:gd name="connsiteX15" fmla="*/ 12662007 w 12662007"/>
              <a:gd name="connsiteY15" fmla="*/ 1902496 h 3562503"/>
              <a:gd name="connsiteX0" fmla="*/ 0 w 14808500"/>
              <a:gd name="connsiteY0" fmla="*/ 1880551 h 3562503"/>
              <a:gd name="connsiteX1" fmla="*/ 4480485 w 14808500"/>
              <a:gd name="connsiteY1" fmla="*/ 1865377 h 3562503"/>
              <a:gd name="connsiteX2" fmla="*/ 4582898 w 14808500"/>
              <a:gd name="connsiteY2" fmla="*/ 1236270 h 3562503"/>
              <a:gd name="connsiteX3" fmla="*/ 4868190 w 14808500"/>
              <a:gd name="connsiteY3" fmla="*/ 3562503 h 3562503"/>
              <a:gd name="connsiteX4" fmla="*/ 5160798 w 14808500"/>
              <a:gd name="connsiteY4" fmla="*/ 14631 h 3562503"/>
              <a:gd name="connsiteX5" fmla="*/ 5471971 w 14808500"/>
              <a:gd name="connsiteY5" fmla="*/ 3076606 h 3562503"/>
              <a:gd name="connsiteX6" fmla="*/ 5612231 w 14808500"/>
              <a:gd name="connsiteY6" fmla="*/ 1874958 h 3562503"/>
              <a:gd name="connsiteX7" fmla="*/ 7031380 w 14808500"/>
              <a:gd name="connsiteY7" fmla="*/ 1889589 h 3562503"/>
              <a:gd name="connsiteX8" fmla="*/ 7713802 w 14808500"/>
              <a:gd name="connsiteY8" fmla="*/ 1880008 h 3562503"/>
              <a:gd name="connsiteX9" fmla="*/ 9072320 w 14808500"/>
              <a:gd name="connsiteY9" fmla="*/ 1896903 h 3562503"/>
              <a:gd name="connsiteX10" fmla="*/ 9327079 w 14808500"/>
              <a:gd name="connsiteY10" fmla="*/ 2848025 h 3562503"/>
              <a:gd name="connsiteX11" fmla="*/ 9579180 w 14808500"/>
              <a:gd name="connsiteY11" fmla="*/ 1 h 3562503"/>
              <a:gd name="connsiteX12" fmla="*/ 9842527 w 14808500"/>
              <a:gd name="connsiteY12" fmla="*/ 3533242 h 3562503"/>
              <a:gd name="connsiteX13" fmla="*/ 10164395 w 14808500"/>
              <a:gd name="connsiteY13" fmla="*/ 1250900 h 3562503"/>
              <a:gd name="connsiteX14" fmla="*/ 10259493 w 14808500"/>
              <a:gd name="connsiteY14" fmla="*/ 1894637 h 3562503"/>
              <a:gd name="connsiteX15" fmla="*/ 14808500 w 14808500"/>
              <a:gd name="connsiteY15" fmla="*/ 1940591 h 3562503"/>
              <a:gd name="connsiteX0" fmla="*/ 0 w 18482842"/>
              <a:gd name="connsiteY0" fmla="*/ 1904392 h 3562502"/>
              <a:gd name="connsiteX1" fmla="*/ 8154827 w 18482842"/>
              <a:gd name="connsiteY1" fmla="*/ 1865376 h 3562502"/>
              <a:gd name="connsiteX2" fmla="*/ 8257240 w 18482842"/>
              <a:gd name="connsiteY2" fmla="*/ 1236269 h 3562502"/>
              <a:gd name="connsiteX3" fmla="*/ 8542532 w 18482842"/>
              <a:gd name="connsiteY3" fmla="*/ 3562502 h 3562502"/>
              <a:gd name="connsiteX4" fmla="*/ 8835140 w 18482842"/>
              <a:gd name="connsiteY4" fmla="*/ 14630 h 3562502"/>
              <a:gd name="connsiteX5" fmla="*/ 9146313 w 18482842"/>
              <a:gd name="connsiteY5" fmla="*/ 3076605 h 3562502"/>
              <a:gd name="connsiteX6" fmla="*/ 9286573 w 18482842"/>
              <a:gd name="connsiteY6" fmla="*/ 1874957 h 3562502"/>
              <a:gd name="connsiteX7" fmla="*/ 10705722 w 18482842"/>
              <a:gd name="connsiteY7" fmla="*/ 1889588 h 3562502"/>
              <a:gd name="connsiteX8" fmla="*/ 11388144 w 18482842"/>
              <a:gd name="connsiteY8" fmla="*/ 1880007 h 3562502"/>
              <a:gd name="connsiteX9" fmla="*/ 12746662 w 18482842"/>
              <a:gd name="connsiteY9" fmla="*/ 1896902 h 3562502"/>
              <a:gd name="connsiteX10" fmla="*/ 13001421 w 18482842"/>
              <a:gd name="connsiteY10" fmla="*/ 2848024 h 3562502"/>
              <a:gd name="connsiteX11" fmla="*/ 13253522 w 18482842"/>
              <a:gd name="connsiteY11" fmla="*/ 0 h 3562502"/>
              <a:gd name="connsiteX12" fmla="*/ 13516869 w 18482842"/>
              <a:gd name="connsiteY12" fmla="*/ 3533241 h 3562502"/>
              <a:gd name="connsiteX13" fmla="*/ 13838737 w 18482842"/>
              <a:gd name="connsiteY13" fmla="*/ 1250899 h 3562502"/>
              <a:gd name="connsiteX14" fmla="*/ 13933835 w 18482842"/>
              <a:gd name="connsiteY14" fmla="*/ 1894636 h 3562502"/>
              <a:gd name="connsiteX15" fmla="*/ 18482842 w 18482842"/>
              <a:gd name="connsiteY15" fmla="*/ 1940590 h 3562502"/>
              <a:gd name="connsiteX0" fmla="*/ 0 w 14744037"/>
              <a:gd name="connsiteY0" fmla="*/ 1904392 h 3562502"/>
              <a:gd name="connsiteX1" fmla="*/ 8154827 w 14744037"/>
              <a:gd name="connsiteY1" fmla="*/ 1865376 h 3562502"/>
              <a:gd name="connsiteX2" fmla="*/ 8257240 w 14744037"/>
              <a:gd name="connsiteY2" fmla="*/ 1236269 h 3562502"/>
              <a:gd name="connsiteX3" fmla="*/ 8542532 w 14744037"/>
              <a:gd name="connsiteY3" fmla="*/ 3562502 h 3562502"/>
              <a:gd name="connsiteX4" fmla="*/ 8835140 w 14744037"/>
              <a:gd name="connsiteY4" fmla="*/ 14630 h 3562502"/>
              <a:gd name="connsiteX5" fmla="*/ 9146313 w 14744037"/>
              <a:gd name="connsiteY5" fmla="*/ 3076605 h 3562502"/>
              <a:gd name="connsiteX6" fmla="*/ 9286573 w 14744037"/>
              <a:gd name="connsiteY6" fmla="*/ 1874957 h 3562502"/>
              <a:gd name="connsiteX7" fmla="*/ 10705722 w 14744037"/>
              <a:gd name="connsiteY7" fmla="*/ 1889588 h 3562502"/>
              <a:gd name="connsiteX8" fmla="*/ 11388144 w 14744037"/>
              <a:gd name="connsiteY8" fmla="*/ 1880007 h 3562502"/>
              <a:gd name="connsiteX9" fmla="*/ 12746662 w 14744037"/>
              <a:gd name="connsiteY9" fmla="*/ 1896902 h 3562502"/>
              <a:gd name="connsiteX10" fmla="*/ 13001421 w 14744037"/>
              <a:gd name="connsiteY10" fmla="*/ 2848024 h 3562502"/>
              <a:gd name="connsiteX11" fmla="*/ 13253522 w 14744037"/>
              <a:gd name="connsiteY11" fmla="*/ 0 h 3562502"/>
              <a:gd name="connsiteX12" fmla="*/ 13516869 w 14744037"/>
              <a:gd name="connsiteY12" fmla="*/ 3533241 h 3562502"/>
              <a:gd name="connsiteX13" fmla="*/ 13838737 w 14744037"/>
              <a:gd name="connsiteY13" fmla="*/ 1250899 h 3562502"/>
              <a:gd name="connsiteX14" fmla="*/ 13933835 w 14744037"/>
              <a:gd name="connsiteY14" fmla="*/ 1894636 h 3562502"/>
              <a:gd name="connsiteX15" fmla="*/ 14744037 w 14744037"/>
              <a:gd name="connsiteY15" fmla="*/ 1892908 h 3562502"/>
              <a:gd name="connsiteX0" fmla="*/ 0 w 14782714"/>
              <a:gd name="connsiteY0" fmla="*/ 1904392 h 3562502"/>
              <a:gd name="connsiteX1" fmla="*/ 8154827 w 14782714"/>
              <a:gd name="connsiteY1" fmla="*/ 1865376 h 3562502"/>
              <a:gd name="connsiteX2" fmla="*/ 8257240 w 14782714"/>
              <a:gd name="connsiteY2" fmla="*/ 1236269 h 3562502"/>
              <a:gd name="connsiteX3" fmla="*/ 8542532 w 14782714"/>
              <a:gd name="connsiteY3" fmla="*/ 3562502 h 3562502"/>
              <a:gd name="connsiteX4" fmla="*/ 8835140 w 14782714"/>
              <a:gd name="connsiteY4" fmla="*/ 14630 h 3562502"/>
              <a:gd name="connsiteX5" fmla="*/ 9146313 w 14782714"/>
              <a:gd name="connsiteY5" fmla="*/ 3076605 h 3562502"/>
              <a:gd name="connsiteX6" fmla="*/ 9286573 w 14782714"/>
              <a:gd name="connsiteY6" fmla="*/ 1874957 h 3562502"/>
              <a:gd name="connsiteX7" fmla="*/ 10705722 w 14782714"/>
              <a:gd name="connsiteY7" fmla="*/ 1889588 h 3562502"/>
              <a:gd name="connsiteX8" fmla="*/ 11388144 w 14782714"/>
              <a:gd name="connsiteY8" fmla="*/ 1880007 h 3562502"/>
              <a:gd name="connsiteX9" fmla="*/ 12746662 w 14782714"/>
              <a:gd name="connsiteY9" fmla="*/ 1896902 h 3562502"/>
              <a:gd name="connsiteX10" fmla="*/ 13001421 w 14782714"/>
              <a:gd name="connsiteY10" fmla="*/ 2848024 h 3562502"/>
              <a:gd name="connsiteX11" fmla="*/ 13253522 w 14782714"/>
              <a:gd name="connsiteY11" fmla="*/ 0 h 3562502"/>
              <a:gd name="connsiteX12" fmla="*/ 13516869 w 14782714"/>
              <a:gd name="connsiteY12" fmla="*/ 3533241 h 3562502"/>
              <a:gd name="connsiteX13" fmla="*/ 13838737 w 14782714"/>
              <a:gd name="connsiteY13" fmla="*/ 1250899 h 3562502"/>
              <a:gd name="connsiteX14" fmla="*/ 13933835 w 14782714"/>
              <a:gd name="connsiteY14" fmla="*/ 1894636 h 3562502"/>
              <a:gd name="connsiteX15" fmla="*/ 14782714 w 14782714"/>
              <a:gd name="connsiteY15" fmla="*/ 1904828 h 3562502"/>
              <a:gd name="connsiteX0" fmla="*/ 0 w 14821391"/>
              <a:gd name="connsiteY0" fmla="*/ 1904392 h 3562502"/>
              <a:gd name="connsiteX1" fmla="*/ 8154827 w 14821391"/>
              <a:gd name="connsiteY1" fmla="*/ 1865376 h 3562502"/>
              <a:gd name="connsiteX2" fmla="*/ 8257240 w 14821391"/>
              <a:gd name="connsiteY2" fmla="*/ 1236269 h 3562502"/>
              <a:gd name="connsiteX3" fmla="*/ 8542532 w 14821391"/>
              <a:gd name="connsiteY3" fmla="*/ 3562502 h 3562502"/>
              <a:gd name="connsiteX4" fmla="*/ 8835140 w 14821391"/>
              <a:gd name="connsiteY4" fmla="*/ 14630 h 3562502"/>
              <a:gd name="connsiteX5" fmla="*/ 9146313 w 14821391"/>
              <a:gd name="connsiteY5" fmla="*/ 3076605 h 3562502"/>
              <a:gd name="connsiteX6" fmla="*/ 9286573 w 14821391"/>
              <a:gd name="connsiteY6" fmla="*/ 1874957 h 3562502"/>
              <a:gd name="connsiteX7" fmla="*/ 10705722 w 14821391"/>
              <a:gd name="connsiteY7" fmla="*/ 1889588 h 3562502"/>
              <a:gd name="connsiteX8" fmla="*/ 11388144 w 14821391"/>
              <a:gd name="connsiteY8" fmla="*/ 1880007 h 3562502"/>
              <a:gd name="connsiteX9" fmla="*/ 12746662 w 14821391"/>
              <a:gd name="connsiteY9" fmla="*/ 1896902 h 3562502"/>
              <a:gd name="connsiteX10" fmla="*/ 13001421 w 14821391"/>
              <a:gd name="connsiteY10" fmla="*/ 2848024 h 3562502"/>
              <a:gd name="connsiteX11" fmla="*/ 13253522 w 14821391"/>
              <a:gd name="connsiteY11" fmla="*/ 0 h 3562502"/>
              <a:gd name="connsiteX12" fmla="*/ 13516869 w 14821391"/>
              <a:gd name="connsiteY12" fmla="*/ 3533241 h 3562502"/>
              <a:gd name="connsiteX13" fmla="*/ 13838737 w 14821391"/>
              <a:gd name="connsiteY13" fmla="*/ 1250899 h 3562502"/>
              <a:gd name="connsiteX14" fmla="*/ 13933835 w 14821391"/>
              <a:gd name="connsiteY14" fmla="*/ 1894636 h 3562502"/>
              <a:gd name="connsiteX15" fmla="*/ 14821391 w 14821391"/>
              <a:gd name="connsiteY15" fmla="*/ 1916748 h 3562502"/>
              <a:gd name="connsiteX0" fmla="*/ 0 w 17332784"/>
              <a:gd name="connsiteY0" fmla="*/ 1904392 h 3562502"/>
              <a:gd name="connsiteX1" fmla="*/ 8154827 w 17332784"/>
              <a:gd name="connsiteY1" fmla="*/ 1865376 h 3562502"/>
              <a:gd name="connsiteX2" fmla="*/ 8257240 w 17332784"/>
              <a:gd name="connsiteY2" fmla="*/ 1236269 h 3562502"/>
              <a:gd name="connsiteX3" fmla="*/ 8542532 w 17332784"/>
              <a:gd name="connsiteY3" fmla="*/ 3562502 h 3562502"/>
              <a:gd name="connsiteX4" fmla="*/ 8835140 w 17332784"/>
              <a:gd name="connsiteY4" fmla="*/ 14630 h 3562502"/>
              <a:gd name="connsiteX5" fmla="*/ 9146313 w 17332784"/>
              <a:gd name="connsiteY5" fmla="*/ 3076605 h 3562502"/>
              <a:gd name="connsiteX6" fmla="*/ 9286573 w 17332784"/>
              <a:gd name="connsiteY6" fmla="*/ 1874957 h 3562502"/>
              <a:gd name="connsiteX7" fmla="*/ 10705722 w 17332784"/>
              <a:gd name="connsiteY7" fmla="*/ 1889588 h 3562502"/>
              <a:gd name="connsiteX8" fmla="*/ 11388144 w 17332784"/>
              <a:gd name="connsiteY8" fmla="*/ 1880007 h 3562502"/>
              <a:gd name="connsiteX9" fmla="*/ 12746662 w 17332784"/>
              <a:gd name="connsiteY9" fmla="*/ 1896902 h 3562502"/>
              <a:gd name="connsiteX10" fmla="*/ 13001421 w 17332784"/>
              <a:gd name="connsiteY10" fmla="*/ 2848024 h 3562502"/>
              <a:gd name="connsiteX11" fmla="*/ 13253522 w 17332784"/>
              <a:gd name="connsiteY11" fmla="*/ 0 h 3562502"/>
              <a:gd name="connsiteX12" fmla="*/ 13516869 w 17332784"/>
              <a:gd name="connsiteY12" fmla="*/ 3533241 h 3562502"/>
              <a:gd name="connsiteX13" fmla="*/ 13838737 w 17332784"/>
              <a:gd name="connsiteY13" fmla="*/ 1250899 h 3562502"/>
              <a:gd name="connsiteX14" fmla="*/ 13933835 w 17332784"/>
              <a:gd name="connsiteY14" fmla="*/ 1894636 h 3562502"/>
              <a:gd name="connsiteX15" fmla="*/ 17332784 w 17332784"/>
              <a:gd name="connsiteY15" fmla="*/ 1860793 h 3562502"/>
              <a:gd name="connsiteX0" fmla="*/ 0 w 17255964"/>
              <a:gd name="connsiteY0" fmla="*/ 1904392 h 3562502"/>
              <a:gd name="connsiteX1" fmla="*/ 8154827 w 17255964"/>
              <a:gd name="connsiteY1" fmla="*/ 1865376 h 3562502"/>
              <a:gd name="connsiteX2" fmla="*/ 8257240 w 17255964"/>
              <a:gd name="connsiteY2" fmla="*/ 1236269 h 3562502"/>
              <a:gd name="connsiteX3" fmla="*/ 8542532 w 17255964"/>
              <a:gd name="connsiteY3" fmla="*/ 3562502 h 3562502"/>
              <a:gd name="connsiteX4" fmla="*/ 8835140 w 17255964"/>
              <a:gd name="connsiteY4" fmla="*/ 14630 h 3562502"/>
              <a:gd name="connsiteX5" fmla="*/ 9146313 w 17255964"/>
              <a:gd name="connsiteY5" fmla="*/ 3076605 h 3562502"/>
              <a:gd name="connsiteX6" fmla="*/ 9286573 w 17255964"/>
              <a:gd name="connsiteY6" fmla="*/ 1874957 h 3562502"/>
              <a:gd name="connsiteX7" fmla="*/ 10705722 w 17255964"/>
              <a:gd name="connsiteY7" fmla="*/ 1889588 h 3562502"/>
              <a:gd name="connsiteX8" fmla="*/ 11388144 w 17255964"/>
              <a:gd name="connsiteY8" fmla="*/ 1880007 h 3562502"/>
              <a:gd name="connsiteX9" fmla="*/ 12746662 w 17255964"/>
              <a:gd name="connsiteY9" fmla="*/ 1896902 h 3562502"/>
              <a:gd name="connsiteX10" fmla="*/ 13001421 w 17255964"/>
              <a:gd name="connsiteY10" fmla="*/ 2848024 h 3562502"/>
              <a:gd name="connsiteX11" fmla="*/ 13253522 w 17255964"/>
              <a:gd name="connsiteY11" fmla="*/ 0 h 3562502"/>
              <a:gd name="connsiteX12" fmla="*/ 13516869 w 17255964"/>
              <a:gd name="connsiteY12" fmla="*/ 3533241 h 3562502"/>
              <a:gd name="connsiteX13" fmla="*/ 13838737 w 17255964"/>
              <a:gd name="connsiteY13" fmla="*/ 1250899 h 3562502"/>
              <a:gd name="connsiteX14" fmla="*/ 13933835 w 17255964"/>
              <a:gd name="connsiteY14" fmla="*/ 1894636 h 3562502"/>
              <a:gd name="connsiteX15" fmla="*/ 17255964 w 17255964"/>
              <a:gd name="connsiteY15"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74957 h 3562502"/>
              <a:gd name="connsiteX7" fmla="*/ 10705722 w 17279011"/>
              <a:gd name="connsiteY7" fmla="*/ 1889588 h 3562502"/>
              <a:gd name="connsiteX8" fmla="*/ 11388144 w 17279011"/>
              <a:gd name="connsiteY8" fmla="*/ 1880007 h 3562502"/>
              <a:gd name="connsiteX9" fmla="*/ 12746662 w 17279011"/>
              <a:gd name="connsiteY9" fmla="*/ 1896902 h 3562502"/>
              <a:gd name="connsiteX10" fmla="*/ 13001421 w 17279011"/>
              <a:gd name="connsiteY10" fmla="*/ 2848024 h 3562502"/>
              <a:gd name="connsiteX11" fmla="*/ 13253522 w 17279011"/>
              <a:gd name="connsiteY11" fmla="*/ 0 h 3562502"/>
              <a:gd name="connsiteX12" fmla="*/ 13516869 w 17279011"/>
              <a:gd name="connsiteY12" fmla="*/ 3533241 h 3562502"/>
              <a:gd name="connsiteX13" fmla="*/ 13838737 w 17279011"/>
              <a:gd name="connsiteY13" fmla="*/ 1250899 h 3562502"/>
              <a:gd name="connsiteX14" fmla="*/ 13933835 w 17279011"/>
              <a:gd name="connsiteY14" fmla="*/ 1894636 h 3562502"/>
              <a:gd name="connsiteX15" fmla="*/ 17279011 w 17279011"/>
              <a:gd name="connsiteY15"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74957 h 3562502"/>
              <a:gd name="connsiteX7" fmla="*/ 10705722 w 17279011"/>
              <a:gd name="connsiteY7" fmla="*/ 1889588 h 3562502"/>
              <a:gd name="connsiteX8" fmla="*/ 11388144 w 17279011"/>
              <a:gd name="connsiteY8" fmla="*/ 1880007 h 3562502"/>
              <a:gd name="connsiteX9" fmla="*/ 12746662 w 17279011"/>
              <a:gd name="connsiteY9" fmla="*/ 1896902 h 3562502"/>
              <a:gd name="connsiteX10" fmla="*/ 13001421 w 17279011"/>
              <a:gd name="connsiteY10" fmla="*/ 2848024 h 3562502"/>
              <a:gd name="connsiteX11" fmla="*/ 13253522 w 17279011"/>
              <a:gd name="connsiteY11" fmla="*/ 0 h 3562502"/>
              <a:gd name="connsiteX12" fmla="*/ 13516869 w 17279011"/>
              <a:gd name="connsiteY12" fmla="*/ 3533241 h 3562502"/>
              <a:gd name="connsiteX13" fmla="*/ 13838737 w 17279011"/>
              <a:gd name="connsiteY13" fmla="*/ 1250899 h 3562502"/>
              <a:gd name="connsiteX14" fmla="*/ 13933836 w 17279011"/>
              <a:gd name="connsiteY14" fmla="*/ 1873328 h 3562502"/>
              <a:gd name="connsiteX15" fmla="*/ 17279011 w 17279011"/>
              <a:gd name="connsiteY15"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74957 h 3562502"/>
              <a:gd name="connsiteX7" fmla="*/ 10705722 w 17279011"/>
              <a:gd name="connsiteY7" fmla="*/ 1889588 h 3562502"/>
              <a:gd name="connsiteX8" fmla="*/ 11388144 w 17279011"/>
              <a:gd name="connsiteY8" fmla="*/ 1880007 h 3562502"/>
              <a:gd name="connsiteX9" fmla="*/ 12746662 w 17279011"/>
              <a:gd name="connsiteY9" fmla="*/ 1882695 h 3562502"/>
              <a:gd name="connsiteX10" fmla="*/ 13001421 w 17279011"/>
              <a:gd name="connsiteY10" fmla="*/ 2848024 h 3562502"/>
              <a:gd name="connsiteX11" fmla="*/ 13253522 w 17279011"/>
              <a:gd name="connsiteY11" fmla="*/ 0 h 3562502"/>
              <a:gd name="connsiteX12" fmla="*/ 13516869 w 17279011"/>
              <a:gd name="connsiteY12" fmla="*/ 3533241 h 3562502"/>
              <a:gd name="connsiteX13" fmla="*/ 13838737 w 17279011"/>
              <a:gd name="connsiteY13" fmla="*/ 1250899 h 3562502"/>
              <a:gd name="connsiteX14" fmla="*/ 13933836 w 17279011"/>
              <a:gd name="connsiteY14" fmla="*/ 1873328 h 3562502"/>
              <a:gd name="connsiteX15" fmla="*/ 17279011 w 17279011"/>
              <a:gd name="connsiteY15"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67853 h 3562502"/>
              <a:gd name="connsiteX7" fmla="*/ 10705722 w 17279011"/>
              <a:gd name="connsiteY7" fmla="*/ 1889588 h 3562502"/>
              <a:gd name="connsiteX8" fmla="*/ 11388144 w 17279011"/>
              <a:gd name="connsiteY8" fmla="*/ 1880007 h 3562502"/>
              <a:gd name="connsiteX9" fmla="*/ 12746662 w 17279011"/>
              <a:gd name="connsiteY9" fmla="*/ 1882695 h 3562502"/>
              <a:gd name="connsiteX10" fmla="*/ 13001421 w 17279011"/>
              <a:gd name="connsiteY10" fmla="*/ 2848024 h 3562502"/>
              <a:gd name="connsiteX11" fmla="*/ 13253522 w 17279011"/>
              <a:gd name="connsiteY11" fmla="*/ 0 h 3562502"/>
              <a:gd name="connsiteX12" fmla="*/ 13516869 w 17279011"/>
              <a:gd name="connsiteY12" fmla="*/ 3533241 h 3562502"/>
              <a:gd name="connsiteX13" fmla="*/ 13838737 w 17279011"/>
              <a:gd name="connsiteY13" fmla="*/ 1250899 h 3562502"/>
              <a:gd name="connsiteX14" fmla="*/ 13933836 w 17279011"/>
              <a:gd name="connsiteY14" fmla="*/ 1873328 h 3562502"/>
              <a:gd name="connsiteX15" fmla="*/ 17279011 w 17279011"/>
              <a:gd name="connsiteY15"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67853 h 3562502"/>
              <a:gd name="connsiteX7" fmla="*/ 10705722 w 17279011"/>
              <a:gd name="connsiteY7" fmla="*/ 1889588 h 3562502"/>
              <a:gd name="connsiteX8" fmla="*/ 12746662 w 17279011"/>
              <a:gd name="connsiteY8" fmla="*/ 1882695 h 3562502"/>
              <a:gd name="connsiteX9" fmla="*/ 13001421 w 17279011"/>
              <a:gd name="connsiteY9" fmla="*/ 2848024 h 3562502"/>
              <a:gd name="connsiteX10" fmla="*/ 13253522 w 17279011"/>
              <a:gd name="connsiteY10" fmla="*/ 0 h 3562502"/>
              <a:gd name="connsiteX11" fmla="*/ 13516869 w 17279011"/>
              <a:gd name="connsiteY11" fmla="*/ 3533241 h 3562502"/>
              <a:gd name="connsiteX12" fmla="*/ 13838737 w 17279011"/>
              <a:gd name="connsiteY12" fmla="*/ 1250899 h 3562502"/>
              <a:gd name="connsiteX13" fmla="*/ 13933836 w 17279011"/>
              <a:gd name="connsiteY13" fmla="*/ 1873328 h 3562502"/>
              <a:gd name="connsiteX14" fmla="*/ 17279011 w 17279011"/>
              <a:gd name="connsiteY14"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67853 h 3562502"/>
              <a:gd name="connsiteX7" fmla="*/ 12746662 w 17279011"/>
              <a:gd name="connsiteY7" fmla="*/ 1882695 h 3562502"/>
              <a:gd name="connsiteX8" fmla="*/ 13001421 w 17279011"/>
              <a:gd name="connsiteY8" fmla="*/ 2848024 h 3562502"/>
              <a:gd name="connsiteX9" fmla="*/ 13253522 w 17279011"/>
              <a:gd name="connsiteY9" fmla="*/ 0 h 3562502"/>
              <a:gd name="connsiteX10" fmla="*/ 13516869 w 17279011"/>
              <a:gd name="connsiteY10" fmla="*/ 3533241 h 3562502"/>
              <a:gd name="connsiteX11" fmla="*/ 13838737 w 17279011"/>
              <a:gd name="connsiteY11" fmla="*/ 1250899 h 3562502"/>
              <a:gd name="connsiteX12" fmla="*/ 13933836 w 17279011"/>
              <a:gd name="connsiteY12" fmla="*/ 1873328 h 3562502"/>
              <a:gd name="connsiteX13" fmla="*/ 17279011 w 17279011"/>
              <a:gd name="connsiteY13"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67853 h 3562502"/>
              <a:gd name="connsiteX7" fmla="*/ 12746662 w 17279011"/>
              <a:gd name="connsiteY7" fmla="*/ 1868490 h 3562502"/>
              <a:gd name="connsiteX8" fmla="*/ 13001421 w 17279011"/>
              <a:gd name="connsiteY8" fmla="*/ 2848024 h 3562502"/>
              <a:gd name="connsiteX9" fmla="*/ 13253522 w 17279011"/>
              <a:gd name="connsiteY9" fmla="*/ 0 h 3562502"/>
              <a:gd name="connsiteX10" fmla="*/ 13516869 w 17279011"/>
              <a:gd name="connsiteY10" fmla="*/ 3533241 h 3562502"/>
              <a:gd name="connsiteX11" fmla="*/ 13838737 w 17279011"/>
              <a:gd name="connsiteY11" fmla="*/ 1250899 h 3562502"/>
              <a:gd name="connsiteX12" fmla="*/ 13933836 w 17279011"/>
              <a:gd name="connsiteY12" fmla="*/ 1873328 h 3562502"/>
              <a:gd name="connsiteX13" fmla="*/ 17279011 w 17279011"/>
              <a:gd name="connsiteY13" fmla="*/ 1867897 h 3562502"/>
              <a:gd name="connsiteX0" fmla="*/ 0 w 19775667"/>
              <a:gd name="connsiteY0" fmla="*/ 1861774 h 3562502"/>
              <a:gd name="connsiteX1" fmla="*/ 10651483 w 19775667"/>
              <a:gd name="connsiteY1" fmla="*/ 1865376 h 3562502"/>
              <a:gd name="connsiteX2" fmla="*/ 10753896 w 19775667"/>
              <a:gd name="connsiteY2" fmla="*/ 1236269 h 3562502"/>
              <a:gd name="connsiteX3" fmla="*/ 11039188 w 19775667"/>
              <a:gd name="connsiteY3" fmla="*/ 3562502 h 3562502"/>
              <a:gd name="connsiteX4" fmla="*/ 11331796 w 19775667"/>
              <a:gd name="connsiteY4" fmla="*/ 14630 h 3562502"/>
              <a:gd name="connsiteX5" fmla="*/ 11642969 w 19775667"/>
              <a:gd name="connsiteY5" fmla="*/ 3076605 h 3562502"/>
              <a:gd name="connsiteX6" fmla="*/ 11783229 w 19775667"/>
              <a:gd name="connsiteY6" fmla="*/ 1867853 h 3562502"/>
              <a:gd name="connsiteX7" fmla="*/ 15243318 w 19775667"/>
              <a:gd name="connsiteY7" fmla="*/ 1868490 h 3562502"/>
              <a:gd name="connsiteX8" fmla="*/ 15498077 w 19775667"/>
              <a:gd name="connsiteY8" fmla="*/ 2848024 h 3562502"/>
              <a:gd name="connsiteX9" fmla="*/ 15750178 w 19775667"/>
              <a:gd name="connsiteY9" fmla="*/ 0 h 3562502"/>
              <a:gd name="connsiteX10" fmla="*/ 16013525 w 19775667"/>
              <a:gd name="connsiteY10" fmla="*/ 3533241 h 3562502"/>
              <a:gd name="connsiteX11" fmla="*/ 16335393 w 19775667"/>
              <a:gd name="connsiteY11" fmla="*/ 1250899 h 3562502"/>
              <a:gd name="connsiteX12" fmla="*/ 16430492 w 19775667"/>
              <a:gd name="connsiteY12" fmla="*/ 1873328 h 3562502"/>
              <a:gd name="connsiteX13" fmla="*/ 19775667 w 19775667"/>
              <a:gd name="connsiteY13" fmla="*/ 1867897 h 3562502"/>
              <a:gd name="connsiteX0" fmla="*/ 0 w 19075538"/>
              <a:gd name="connsiteY0" fmla="*/ 1861774 h 3562502"/>
              <a:gd name="connsiteX1" fmla="*/ 10651483 w 19075538"/>
              <a:gd name="connsiteY1" fmla="*/ 1865376 h 3562502"/>
              <a:gd name="connsiteX2" fmla="*/ 10753896 w 19075538"/>
              <a:gd name="connsiteY2" fmla="*/ 1236269 h 3562502"/>
              <a:gd name="connsiteX3" fmla="*/ 11039188 w 19075538"/>
              <a:gd name="connsiteY3" fmla="*/ 3562502 h 3562502"/>
              <a:gd name="connsiteX4" fmla="*/ 11331796 w 19075538"/>
              <a:gd name="connsiteY4" fmla="*/ 14630 h 3562502"/>
              <a:gd name="connsiteX5" fmla="*/ 11642969 w 19075538"/>
              <a:gd name="connsiteY5" fmla="*/ 3076605 h 3562502"/>
              <a:gd name="connsiteX6" fmla="*/ 11783229 w 19075538"/>
              <a:gd name="connsiteY6" fmla="*/ 1867853 h 3562502"/>
              <a:gd name="connsiteX7" fmla="*/ 15243318 w 19075538"/>
              <a:gd name="connsiteY7" fmla="*/ 1868490 h 3562502"/>
              <a:gd name="connsiteX8" fmla="*/ 15498077 w 19075538"/>
              <a:gd name="connsiteY8" fmla="*/ 2848024 h 3562502"/>
              <a:gd name="connsiteX9" fmla="*/ 15750178 w 19075538"/>
              <a:gd name="connsiteY9" fmla="*/ 0 h 3562502"/>
              <a:gd name="connsiteX10" fmla="*/ 16013525 w 19075538"/>
              <a:gd name="connsiteY10" fmla="*/ 3533241 h 3562502"/>
              <a:gd name="connsiteX11" fmla="*/ 16335393 w 19075538"/>
              <a:gd name="connsiteY11" fmla="*/ 1250899 h 3562502"/>
              <a:gd name="connsiteX12" fmla="*/ 16430492 w 19075538"/>
              <a:gd name="connsiteY12" fmla="*/ 1873328 h 3562502"/>
              <a:gd name="connsiteX13" fmla="*/ 19075538 w 19075538"/>
              <a:gd name="connsiteY13" fmla="*/ 1874243 h 3562502"/>
              <a:gd name="connsiteX0" fmla="*/ 0 w 19096130"/>
              <a:gd name="connsiteY0" fmla="*/ 1861774 h 3562502"/>
              <a:gd name="connsiteX1" fmla="*/ 10651483 w 19096130"/>
              <a:gd name="connsiteY1" fmla="*/ 1865376 h 3562502"/>
              <a:gd name="connsiteX2" fmla="*/ 10753896 w 19096130"/>
              <a:gd name="connsiteY2" fmla="*/ 1236269 h 3562502"/>
              <a:gd name="connsiteX3" fmla="*/ 11039188 w 19096130"/>
              <a:gd name="connsiteY3" fmla="*/ 3562502 h 3562502"/>
              <a:gd name="connsiteX4" fmla="*/ 11331796 w 19096130"/>
              <a:gd name="connsiteY4" fmla="*/ 14630 h 3562502"/>
              <a:gd name="connsiteX5" fmla="*/ 11642969 w 19096130"/>
              <a:gd name="connsiteY5" fmla="*/ 3076605 h 3562502"/>
              <a:gd name="connsiteX6" fmla="*/ 11783229 w 19096130"/>
              <a:gd name="connsiteY6" fmla="*/ 1867853 h 3562502"/>
              <a:gd name="connsiteX7" fmla="*/ 15243318 w 19096130"/>
              <a:gd name="connsiteY7" fmla="*/ 1868490 h 3562502"/>
              <a:gd name="connsiteX8" fmla="*/ 15498077 w 19096130"/>
              <a:gd name="connsiteY8" fmla="*/ 2848024 h 3562502"/>
              <a:gd name="connsiteX9" fmla="*/ 15750178 w 19096130"/>
              <a:gd name="connsiteY9" fmla="*/ 0 h 3562502"/>
              <a:gd name="connsiteX10" fmla="*/ 16013525 w 19096130"/>
              <a:gd name="connsiteY10" fmla="*/ 3533241 h 3562502"/>
              <a:gd name="connsiteX11" fmla="*/ 16335393 w 19096130"/>
              <a:gd name="connsiteY11" fmla="*/ 1250899 h 3562502"/>
              <a:gd name="connsiteX12" fmla="*/ 16430492 w 19096130"/>
              <a:gd name="connsiteY12" fmla="*/ 1873328 h 3562502"/>
              <a:gd name="connsiteX13" fmla="*/ 19096130 w 19096130"/>
              <a:gd name="connsiteY13" fmla="*/ 1874243 h 3562502"/>
              <a:gd name="connsiteX0" fmla="*/ 0 w 19096130"/>
              <a:gd name="connsiteY0" fmla="*/ 1861774 h 3562502"/>
              <a:gd name="connsiteX1" fmla="*/ 10651483 w 19096130"/>
              <a:gd name="connsiteY1" fmla="*/ 1865376 h 3562502"/>
              <a:gd name="connsiteX2" fmla="*/ 10753896 w 19096130"/>
              <a:gd name="connsiteY2" fmla="*/ 1236269 h 3562502"/>
              <a:gd name="connsiteX3" fmla="*/ 11039188 w 19096130"/>
              <a:gd name="connsiteY3" fmla="*/ 3562502 h 3562502"/>
              <a:gd name="connsiteX4" fmla="*/ 11331796 w 19096130"/>
              <a:gd name="connsiteY4" fmla="*/ 14630 h 3562502"/>
              <a:gd name="connsiteX5" fmla="*/ 11642969 w 19096130"/>
              <a:gd name="connsiteY5" fmla="*/ 3076605 h 3562502"/>
              <a:gd name="connsiteX6" fmla="*/ 11783229 w 19096130"/>
              <a:gd name="connsiteY6" fmla="*/ 1867853 h 3562502"/>
              <a:gd name="connsiteX7" fmla="*/ 15243318 w 19096130"/>
              <a:gd name="connsiteY7" fmla="*/ 1868490 h 3562502"/>
              <a:gd name="connsiteX8" fmla="*/ 15498077 w 19096130"/>
              <a:gd name="connsiteY8" fmla="*/ 2848024 h 3562502"/>
              <a:gd name="connsiteX9" fmla="*/ 15750178 w 19096130"/>
              <a:gd name="connsiteY9" fmla="*/ 0 h 3562502"/>
              <a:gd name="connsiteX10" fmla="*/ 16013525 w 19096130"/>
              <a:gd name="connsiteY10" fmla="*/ 3533241 h 3562502"/>
              <a:gd name="connsiteX11" fmla="*/ 16335393 w 19096130"/>
              <a:gd name="connsiteY11" fmla="*/ 1250899 h 3562502"/>
              <a:gd name="connsiteX12" fmla="*/ 16430492 w 19096130"/>
              <a:gd name="connsiteY12" fmla="*/ 1873328 h 3562502"/>
              <a:gd name="connsiteX13" fmla="*/ 19096130 w 19096130"/>
              <a:gd name="connsiteY13" fmla="*/ 1867897 h 3562502"/>
              <a:gd name="connsiteX0" fmla="*/ 0 w 19096130"/>
              <a:gd name="connsiteY0" fmla="*/ 1861774 h 3562502"/>
              <a:gd name="connsiteX1" fmla="*/ 10651483 w 19096130"/>
              <a:gd name="connsiteY1" fmla="*/ 1865376 h 3562502"/>
              <a:gd name="connsiteX2" fmla="*/ 10753896 w 19096130"/>
              <a:gd name="connsiteY2" fmla="*/ 1236269 h 3562502"/>
              <a:gd name="connsiteX3" fmla="*/ 11039188 w 19096130"/>
              <a:gd name="connsiteY3" fmla="*/ 3562502 h 3562502"/>
              <a:gd name="connsiteX4" fmla="*/ 11331796 w 19096130"/>
              <a:gd name="connsiteY4" fmla="*/ 14630 h 3562502"/>
              <a:gd name="connsiteX5" fmla="*/ 11642969 w 19096130"/>
              <a:gd name="connsiteY5" fmla="*/ 3076605 h 3562502"/>
              <a:gd name="connsiteX6" fmla="*/ 11783229 w 19096130"/>
              <a:gd name="connsiteY6" fmla="*/ 1867853 h 3562502"/>
              <a:gd name="connsiteX7" fmla="*/ 15243318 w 19096130"/>
              <a:gd name="connsiteY7" fmla="*/ 1868490 h 3562502"/>
              <a:gd name="connsiteX8" fmla="*/ 15498077 w 19096130"/>
              <a:gd name="connsiteY8" fmla="*/ 2848024 h 3562502"/>
              <a:gd name="connsiteX9" fmla="*/ 15750178 w 19096130"/>
              <a:gd name="connsiteY9" fmla="*/ 0 h 3562502"/>
              <a:gd name="connsiteX10" fmla="*/ 16013525 w 19096130"/>
              <a:gd name="connsiteY10" fmla="*/ 3533241 h 3562502"/>
              <a:gd name="connsiteX11" fmla="*/ 16335393 w 19096130"/>
              <a:gd name="connsiteY11" fmla="*/ 1250899 h 3562502"/>
              <a:gd name="connsiteX12" fmla="*/ 16430492 w 19096130"/>
              <a:gd name="connsiteY12" fmla="*/ 1873328 h 3562502"/>
              <a:gd name="connsiteX13" fmla="*/ 19096130 w 19096130"/>
              <a:gd name="connsiteY13" fmla="*/ 1867897 h 3562502"/>
              <a:gd name="connsiteX0" fmla="*/ 0 w 19096130"/>
              <a:gd name="connsiteY0" fmla="*/ 1861774 h 3562502"/>
              <a:gd name="connsiteX1" fmla="*/ 10651483 w 19096130"/>
              <a:gd name="connsiteY1" fmla="*/ 1865376 h 3562502"/>
              <a:gd name="connsiteX2" fmla="*/ 10753896 w 19096130"/>
              <a:gd name="connsiteY2" fmla="*/ 1236269 h 3562502"/>
              <a:gd name="connsiteX3" fmla="*/ 11039188 w 19096130"/>
              <a:gd name="connsiteY3" fmla="*/ 3562502 h 3562502"/>
              <a:gd name="connsiteX4" fmla="*/ 11331796 w 19096130"/>
              <a:gd name="connsiteY4" fmla="*/ 14630 h 3562502"/>
              <a:gd name="connsiteX5" fmla="*/ 11642969 w 19096130"/>
              <a:gd name="connsiteY5" fmla="*/ 3076605 h 3562502"/>
              <a:gd name="connsiteX6" fmla="*/ 11783229 w 19096130"/>
              <a:gd name="connsiteY6" fmla="*/ 1867853 h 3562502"/>
              <a:gd name="connsiteX7" fmla="*/ 15243318 w 19096130"/>
              <a:gd name="connsiteY7" fmla="*/ 1868490 h 3562502"/>
              <a:gd name="connsiteX8" fmla="*/ 15498077 w 19096130"/>
              <a:gd name="connsiteY8" fmla="*/ 2848024 h 3562502"/>
              <a:gd name="connsiteX9" fmla="*/ 15750178 w 19096130"/>
              <a:gd name="connsiteY9" fmla="*/ 0 h 3562502"/>
              <a:gd name="connsiteX10" fmla="*/ 16013525 w 19096130"/>
              <a:gd name="connsiteY10" fmla="*/ 3533241 h 3562502"/>
              <a:gd name="connsiteX11" fmla="*/ 16335393 w 19096130"/>
              <a:gd name="connsiteY11" fmla="*/ 1250899 h 3562502"/>
              <a:gd name="connsiteX12" fmla="*/ 16430491 w 19096130"/>
              <a:gd name="connsiteY12" fmla="*/ 1860635 h 3562502"/>
              <a:gd name="connsiteX13" fmla="*/ 19096130 w 19096130"/>
              <a:gd name="connsiteY13" fmla="*/ 1867897 h 3562502"/>
              <a:gd name="connsiteX0" fmla="*/ 0 w 19748213"/>
              <a:gd name="connsiteY0" fmla="*/ 1868122 h 3562502"/>
              <a:gd name="connsiteX1" fmla="*/ 11303566 w 19748213"/>
              <a:gd name="connsiteY1" fmla="*/ 1865376 h 3562502"/>
              <a:gd name="connsiteX2" fmla="*/ 11405979 w 19748213"/>
              <a:gd name="connsiteY2" fmla="*/ 1236269 h 3562502"/>
              <a:gd name="connsiteX3" fmla="*/ 11691271 w 19748213"/>
              <a:gd name="connsiteY3" fmla="*/ 3562502 h 3562502"/>
              <a:gd name="connsiteX4" fmla="*/ 11983879 w 19748213"/>
              <a:gd name="connsiteY4" fmla="*/ 14630 h 3562502"/>
              <a:gd name="connsiteX5" fmla="*/ 12295052 w 19748213"/>
              <a:gd name="connsiteY5" fmla="*/ 3076605 h 3562502"/>
              <a:gd name="connsiteX6" fmla="*/ 12435312 w 19748213"/>
              <a:gd name="connsiteY6" fmla="*/ 1867853 h 3562502"/>
              <a:gd name="connsiteX7" fmla="*/ 15895401 w 19748213"/>
              <a:gd name="connsiteY7" fmla="*/ 1868490 h 3562502"/>
              <a:gd name="connsiteX8" fmla="*/ 16150160 w 19748213"/>
              <a:gd name="connsiteY8" fmla="*/ 2848024 h 3562502"/>
              <a:gd name="connsiteX9" fmla="*/ 16402261 w 19748213"/>
              <a:gd name="connsiteY9" fmla="*/ 0 h 3562502"/>
              <a:gd name="connsiteX10" fmla="*/ 16665608 w 19748213"/>
              <a:gd name="connsiteY10" fmla="*/ 3533241 h 3562502"/>
              <a:gd name="connsiteX11" fmla="*/ 16987476 w 19748213"/>
              <a:gd name="connsiteY11" fmla="*/ 1250899 h 3562502"/>
              <a:gd name="connsiteX12" fmla="*/ 17082574 w 19748213"/>
              <a:gd name="connsiteY12" fmla="*/ 1860635 h 3562502"/>
              <a:gd name="connsiteX13" fmla="*/ 19748213 w 19748213"/>
              <a:gd name="connsiteY13" fmla="*/ 1867897 h 3562502"/>
              <a:gd name="connsiteX0" fmla="*/ 0 w 19782534"/>
              <a:gd name="connsiteY0" fmla="*/ 1868122 h 3562502"/>
              <a:gd name="connsiteX1" fmla="*/ 11337887 w 19782534"/>
              <a:gd name="connsiteY1" fmla="*/ 1865376 h 3562502"/>
              <a:gd name="connsiteX2" fmla="*/ 11440300 w 19782534"/>
              <a:gd name="connsiteY2" fmla="*/ 1236269 h 3562502"/>
              <a:gd name="connsiteX3" fmla="*/ 11725592 w 19782534"/>
              <a:gd name="connsiteY3" fmla="*/ 3562502 h 3562502"/>
              <a:gd name="connsiteX4" fmla="*/ 12018200 w 19782534"/>
              <a:gd name="connsiteY4" fmla="*/ 14630 h 3562502"/>
              <a:gd name="connsiteX5" fmla="*/ 12329373 w 19782534"/>
              <a:gd name="connsiteY5" fmla="*/ 3076605 h 3562502"/>
              <a:gd name="connsiteX6" fmla="*/ 12469633 w 19782534"/>
              <a:gd name="connsiteY6" fmla="*/ 1867853 h 3562502"/>
              <a:gd name="connsiteX7" fmla="*/ 15929722 w 19782534"/>
              <a:gd name="connsiteY7" fmla="*/ 1868490 h 3562502"/>
              <a:gd name="connsiteX8" fmla="*/ 16184481 w 19782534"/>
              <a:gd name="connsiteY8" fmla="*/ 2848024 h 3562502"/>
              <a:gd name="connsiteX9" fmla="*/ 16436582 w 19782534"/>
              <a:gd name="connsiteY9" fmla="*/ 0 h 3562502"/>
              <a:gd name="connsiteX10" fmla="*/ 16699929 w 19782534"/>
              <a:gd name="connsiteY10" fmla="*/ 3533241 h 3562502"/>
              <a:gd name="connsiteX11" fmla="*/ 17021797 w 19782534"/>
              <a:gd name="connsiteY11" fmla="*/ 1250899 h 3562502"/>
              <a:gd name="connsiteX12" fmla="*/ 17116895 w 19782534"/>
              <a:gd name="connsiteY12" fmla="*/ 1860635 h 3562502"/>
              <a:gd name="connsiteX13" fmla="*/ 19782534 w 19782534"/>
              <a:gd name="connsiteY13" fmla="*/ 1867897 h 3562502"/>
              <a:gd name="connsiteX0" fmla="*/ 0 w 17116895"/>
              <a:gd name="connsiteY0" fmla="*/ 1868122 h 3562502"/>
              <a:gd name="connsiteX1" fmla="*/ 11337887 w 17116895"/>
              <a:gd name="connsiteY1" fmla="*/ 1865376 h 3562502"/>
              <a:gd name="connsiteX2" fmla="*/ 11440300 w 17116895"/>
              <a:gd name="connsiteY2" fmla="*/ 1236269 h 3562502"/>
              <a:gd name="connsiteX3" fmla="*/ 11725592 w 17116895"/>
              <a:gd name="connsiteY3" fmla="*/ 3562502 h 3562502"/>
              <a:gd name="connsiteX4" fmla="*/ 12018200 w 17116895"/>
              <a:gd name="connsiteY4" fmla="*/ 14630 h 3562502"/>
              <a:gd name="connsiteX5" fmla="*/ 12329373 w 17116895"/>
              <a:gd name="connsiteY5" fmla="*/ 3076605 h 3562502"/>
              <a:gd name="connsiteX6" fmla="*/ 12469633 w 17116895"/>
              <a:gd name="connsiteY6" fmla="*/ 1867853 h 3562502"/>
              <a:gd name="connsiteX7" fmla="*/ 15929722 w 17116895"/>
              <a:gd name="connsiteY7" fmla="*/ 1868490 h 3562502"/>
              <a:gd name="connsiteX8" fmla="*/ 16184481 w 17116895"/>
              <a:gd name="connsiteY8" fmla="*/ 2848024 h 3562502"/>
              <a:gd name="connsiteX9" fmla="*/ 16436582 w 17116895"/>
              <a:gd name="connsiteY9" fmla="*/ 0 h 3562502"/>
              <a:gd name="connsiteX10" fmla="*/ 16699929 w 17116895"/>
              <a:gd name="connsiteY10" fmla="*/ 3533241 h 3562502"/>
              <a:gd name="connsiteX11" fmla="*/ 17021797 w 17116895"/>
              <a:gd name="connsiteY11" fmla="*/ 1250899 h 3562502"/>
              <a:gd name="connsiteX12" fmla="*/ 17116895 w 17116895"/>
              <a:gd name="connsiteY12" fmla="*/ 1860635 h 3562502"/>
              <a:gd name="connsiteX0" fmla="*/ 0 w 17021797"/>
              <a:gd name="connsiteY0" fmla="*/ 1868122 h 3562502"/>
              <a:gd name="connsiteX1" fmla="*/ 11337887 w 17021797"/>
              <a:gd name="connsiteY1" fmla="*/ 1865376 h 3562502"/>
              <a:gd name="connsiteX2" fmla="*/ 11440300 w 17021797"/>
              <a:gd name="connsiteY2" fmla="*/ 1236269 h 3562502"/>
              <a:gd name="connsiteX3" fmla="*/ 11725592 w 17021797"/>
              <a:gd name="connsiteY3" fmla="*/ 3562502 h 3562502"/>
              <a:gd name="connsiteX4" fmla="*/ 12018200 w 17021797"/>
              <a:gd name="connsiteY4" fmla="*/ 14630 h 3562502"/>
              <a:gd name="connsiteX5" fmla="*/ 12329373 w 17021797"/>
              <a:gd name="connsiteY5" fmla="*/ 3076605 h 3562502"/>
              <a:gd name="connsiteX6" fmla="*/ 12469633 w 17021797"/>
              <a:gd name="connsiteY6" fmla="*/ 1867853 h 3562502"/>
              <a:gd name="connsiteX7" fmla="*/ 15929722 w 17021797"/>
              <a:gd name="connsiteY7" fmla="*/ 1868490 h 3562502"/>
              <a:gd name="connsiteX8" fmla="*/ 16184481 w 17021797"/>
              <a:gd name="connsiteY8" fmla="*/ 2848024 h 3562502"/>
              <a:gd name="connsiteX9" fmla="*/ 16436582 w 17021797"/>
              <a:gd name="connsiteY9" fmla="*/ 0 h 3562502"/>
              <a:gd name="connsiteX10" fmla="*/ 16699929 w 17021797"/>
              <a:gd name="connsiteY10" fmla="*/ 3533241 h 3562502"/>
              <a:gd name="connsiteX11" fmla="*/ 17021797 w 17021797"/>
              <a:gd name="connsiteY11" fmla="*/ 1250899 h 3562502"/>
              <a:gd name="connsiteX0" fmla="*/ 0 w 16699928"/>
              <a:gd name="connsiteY0" fmla="*/ 1868122 h 3562502"/>
              <a:gd name="connsiteX1" fmla="*/ 11337887 w 16699928"/>
              <a:gd name="connsiteY1" fmla="*/ 1865376 h 3562502"/>
              <a:gd name="connsiteX2" fmla="*/ 11440300 w 16699928"/>
              <a:gd name="connsiteY2" fmla="*/ 1236269 h 3562502"/>
              <a:gd name="connsiteX3" fmla="*/ 11725592 w 16699928"/>
              <a:gd name="connsiteY3" fmla="*/ 3562502 h 3562502"/>
              <a:gd name="connsiteX4" fmla="*/ 12018200 w 16699928"/>
              <a:gd name="connsiteY4" fmla="*/ 14630 h 3562502"/>
              <a:gd name="connsiteX5" fmla="*/ 12329373 w 16699928"/>
              <a:gd name="connsiteY5" fmla="*/ 3076605 h 3562502"/>
              <a:gd name="connsiteX6" fmla="*/ 12469633 w 16699928"/>
              <a:gd name="connsiteY6" fmla="*/ 1867853 h 3562502"/>
              <a:gd name="connsiteX7" fmla="*/ 15929722 w 16699928"/>
              <a:gd name="connsiteY7" fmla="*/ 1868490 h 3562502"/>
              <a:gd name="connsiteX8" fmla="*/ 16184481 w 16699928"/>
              <a:gd name="connsiteY8" fmla="*/ 2848024 h 3562502"/>
              <a:gd name="connsiteX9" fmla="*/ 16436582 w 16699928"/>
              <a:gd name="connsiteY9" fmla="*/ 0 h 3562502"/>
              <a:gd name="connsiteX10" fmla="*/ 16699929 w 16699928"/>
              <a:gd name="connsiteY10" fmla="*/ 3533241 h 3562502"/>
              <a:gd name="connsiteX0" fmla="*/ 0 w 16436581"/>
              <a:gd name="connsiteY0" fmla="*/ 1868122 h 3562502"/>
              <a:gd name="connsiteX1" fmla="*/ 11337887 w 16436581"/>
              <a:gd name="connsiteY1" fmla="*/ 1865376 h 3562502"/>
              <a:gd name="connsiteX2" fmla="*/ 11440300 w 16436581"/>
              <a:gd name="connsiteY2" fmla="*/ 1236269 h 3562502"/>
              <a:gd name="connsiteX3" fmla="*/ 11725592 w 16436581"/>
              <a:gd name="connsiteY3" fmla="*/ 3562502 h 3562502"/>
              <a:gd name="connsiteX4" fmla="*/ 12018200 w 16436581"/>
              <a:gd name="connsiteY4" fmla="*/ 14630 h 3562502"/>
              <a:gd name="connsiteX5" fmla="*/ 12329373 w 16436581"/>
              <a:gd name="connsiteY5" fmla="*/ 3076605 h 3562502"/>
              <a:gd name="connsiteX6" fmla="*/ 12469633 w 16436581"/>
              <a:gd name="connsiteY6" fmla="*/ 1867853 h 3562502"/>
              <a:gd name="connsiteX7" fmla="*/ 15929722 w 16436581"/>
              <a:gd name="connsiteY7" fmla="*/ 1868490 h 3562502"/>
              <a:gd name="connsiteX8" fmla="*/ 16184481 w 16436581"/>
              <a:gd name="connsiteY8" fmla="*/ 2848024 h 3562502"/>
              <a:gd name="connsiteX9" fmla="*/ 16436582 w 16436581"/>
              <a:gd name="connsiteY9" fmla="*/ 0 h 3562502"/>
              <a:gd name="connsiteX0" fmla="*/ 0 w 16184481"/>
              <a:gd name="connsiteY0" fmla="*/ 1853491 h 3547871"/>
              <a:gd name="connsiteX1" fmla="*/ 11337887 w 16184481"/>
              <a:gd name="connsiteY1" fmla="*/ 1850745 h 3547871"/>
              <a:gd name="connsiteX2" fmla="*/ 11440300 w 16184481"/>
              <a:gd name="connsiteY2" fmla="*/ 1221638 h 3547871"/>
              <a:gd name="connsiteX3" fmla="*/ 11725592 w 16184481"/>
              <a:gd name="connsiteY3" fmla="*/ 3547871 h 3547871"/>
              <a:gd name="connsiteX4" fmla="*/ 12018200 w 16184481"/>
              <a:gd name="connsiteY4" fmla="*/ -1 h 3547871"/>
              <a:gd name="connsiteX5" fmla="*/ 12329373 w 16184481"/>
              <a:gd name="connsiteY5" fmla="*/ 3061974 h 3547871"/>
              <a:gd name="connsiteX6" fmla="*/ 12469633 w 16184481"/>
              <a:gd name="connsiteY6" fmla="*/ 1853222 h 3547871"/>
              <a:gd name="connsiteX7" fmla="*/ 15929722 w 16184481"/>
              <a:gd name="connsiteY7" fmla="*/ 1853859 h 3547871"/>
              <a:gd name="connsiteX8" fmla="*/ 16184481 w 16184481"/>
              <a:gd name="connsiteY8" fmla="*/ 2833393 h 3547871"/>
              <a:gd name="connsiteX0" fmla="*/ 0 w 15929721"/>
              <a:gd name="connsiteY0" fmla="*/ 1853492 h 3547872"/>
              <a:gd name="connsiteX1" fmla="*/ 11337887 w 15929721"/>
              <a:gd name="connsiteY1" fmla="*/ 1850746 h 3547872"/>
              <a:gd name="connsiteX2" fmla="*/ 11440300 w 15929721"/>
              <a:gd name="connsiteY2" fmla="*/ 1221639 h 3547872"/>
              <a:gd name="connsiteX3" fmla="*/ 11725592 w 15929721"/>
              <a:gd name="connsiteY3" fmla="*/ 3547872 h 3547872"/>
              <a:gd name="connsiteX4" fmla="*/ 12018200 w 15929721"/>
              <a:gd name="connsiteY4" fmla="*/ 0 h 3547872"/>
              <a:gd name="connsiteX5" fmla="*/ 12329373 w 15929721"/>
              <a:gd name="connsiteY5" fmla="*/ 3061975 h 3547872"/>
              <a:gd name="connsiteX6" fmla="*/ 12469633 w 15929721"/>
              <a:gd name="connsiteY6" fmla="*/ 1853223 h 3547872"/>
              <a:gd name="connsiteX7" fmla="*/ 15929722 w 15929721"/>
              <a:gd name="connsiteY7" fmla="*/ 1853860 h 3547872"/>
              <a:gd name="connsiteX0" fmla="*/ 0 w 17764659"/>
              <a:gd name="connsiteY0" fmla="*/ 1853492 h 3547872"/>
              <a:gd name="connsiteX1" fmla="*/ 11337887 w 17764659"/>
              <a:gd name="connsiteY1" fmla="*/ 1850746 h 3547872"/>
              <a:gd name="connsiteX2" fmla="*/ 11440300 w 17764659"/>
              <a:gd name="connsiteY2" fmla="*/ 1221639 h 3547872"/>
              <a:gd name="connsiteX3" fmla="*/ 11725592 w 17764659"/>
              <a:gd name="connsiteY3" fmla="*/ 3547872 h 3547872"/>
              <a:gd name="connsiteX4" fmla="*/ 12018200 w 17764659"/>
              <a:gd name="connsiteY4" fmla="*/ 0 h 3547872"/>
              <a:gd name="connsiteX5" fmla="*/ 12329373 w 17764659"/>
              <a:gd name="connsiteY5" fmla="*/ 3061975 h 3547872"/>
              <a:gd name="connsiteX6" fmla="*/ 12469633 w 17764659"/>
              <a:gd name="connsiteY6" fmla="*/ 1853223 h 3547872"/>
              <a:gd name="connsiteX7" fmla="*/ 17764659 w 17764659"/>
              <a:gd name="connsiteY7" fmla="*/ 1853861 h 3547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64659" h="3547872">
                <a:moveTo>
                  <a:pt x="0" y="1853492"/>
                </a:moveTo>
                <a:lnTo>
                  <a:pt x="11337887" y="1850746"/>
                </a:lnTo>
                <a:lnTo>
                  <a:pt x="11440300" y="1221639"/>
                </a:lnTo>
                <a:lnTo>
                  <a:pt x="11725592" y="3547872"/>
                </a:lnTo>
                <a:lnTo>
                  <a:pt x="12018200" y="0"/>
                </a:lnTo>
                <a:lnTo>
                  <a:pt x="12329373" y="3061975"/>
                </a:lnTo>
                <a:lnTo>
                  <a:pt x="12469633" y="1853223"/>
                </a:lnTo>
                <a:lnTo>
                  <a:pt x="17764659" y="1853861"/>
                </a:lnTo>
              </a:path>
            </a:pathLst>
          </a:custGeom>
          <a:ln w="5080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dirty="0"/>
          </a:p>
        </p:txBody>
      </p:sp>
      <p:sp>
        <p:nvSpPr>
          <p:cNvPr id="4" name="Rectangle 3">
            <a:extLst>
              <a:ext uri="{FF2B5EF4-FFF2-40B4-BE49-F238E27FC236}">
                <a16:creationId xmlns="" xmlns:a16="http://schemas.microsoft.com/office/drawing/2014/main" id="{1AFA59D1-F528-49A2-B7ED-368EDCBA10AA}"/>
              </a:ext>
            </a:extLst>
          </p:cNvPr>
          <p:cNvSpPr/>
          <p:nvPr/>
        </p:nvSpPr>
        <p:spPr>
          <a:xfrm>
            <a:off x="965504" y="382838"/>
            <a:ext cx="6666761" cy="923330"/>
          </a:xfrm>
          <a:prstGeom prst="rect">
            <a:avLst/>
          </a:prstGeom>
        </p:spPr>
        <p:txBody>
          <a:bodyPr wrap="none">
            <a:spAutoFit/>
          </a:bodyPr>
          <a:lstStyle/>
          <a:p>
            <a:r>
              <a:rPr lang="en-US" altLang="ko-KR" sz="5400" b="1" dirty="0" smtClean="0">
                <a:solidFill>
                  <a:schemeClr val="accent1"/>
                </a:solidFill>
                <a:latin typeface="Calibri" panose="020F0502020204030204" pitchFamily="34" charset="0"/>
                <a:cs typeface="Calibri" panose="020F0502020204030204" pitchFamily="34" charset="0"/>
              </a:rPr>
              <a:t>1. </a:t>
            </a:r>
            <a:r>
              <a:rPr lang="en-US" altLang="ko-KR" sz="5400" b="1" dirty="0" err="1" smtClean="0">
                <a:solidFill>
                  <a:schemeClr val="accent1"/>
                </a:solidFill>
                <a:latin typeface="Calibri" panose="020F0502020204030204" pitchFamily="34" charset="0"/>
                <a:cs typeface="Calibri" panose="020F0502020204030204" pitchFamily="34" charset="0"/>
              </a:rPr>
              <a:t>Collecte</a:t>
            </a:r>
            <a:r>
              <a:rPr lang="en-US" altLang="ko-KR" sz="5400" b="1" dirty="0" smtClean="0">
                <a:solidFill>
                  <a:schemeClr val="accent1"/>
                </a:solidFill>
                <a:latin typeface="Calibri" panose="020F0502020204030204" pitchFamily="34" charset="0"/>
                <a:cs typeface="Calibri" panose="020F0502020204030204" pitchFamily="34" charset="0"/>
              </a:rPr>
              <a:t> de </a:t>
            </a:r>
            <a:r>
              <a:rPr lang="en-US" altLang="ko-KR" sz="5400" b="1" dirty="0" err="1" smtClean="0">
                <a:solidFill>
                  <a:schemeClr val="accent1"/>
                </a:solidFill>
                <a:latin typeface="Calibri" panose="020F0502020204030204" pitchFamily="34" charset="0"/>
                <a:cs typeface="Calibri" panose="020F0502020204030204" pitchFamily="34" charset="0"/>
              </a:rPr>
              <a:t>donn</a:t>
            </a:r>
            <a:r>
              <a:rPr lang="fr-FR" sz="5400" b="1" dirty="0">
                <a:solidFill>
                  <a:schemeClr val="accent1"/>
                </a:solidFill>
                <a:latin typeface="Calibri" panose="020F0502020204030204" pitchFamily="34" charset="0"/>
                <a:cs typeface="Calibri" panose="020F0502020204030204" pitchFamily="34" charset="0"/>
              </a:rPr>
              <a:t>é</a:t>
            </a:r>
            <a:r>
              <a:rPr lang="en-US" altLang="ko-KR" sz="5400" b="1" dirty="0" err="1" smtClean="0">
                <a:solidFill>
                  <a:schemeClr val="accent1"/>
                </a:solidFill>
                <a:latin typeface="Calibri" panose="020F0502020204030204" pitchFamily="34" charset="0"/>
                <a:cs typeface="Calibri" panose="020F0502020204030204" pitchFamily="34" charset="0"/>
              </a:rPr>
              <a:t>es</a:t>
            </a:r>
            <a:endParaRPr lang="ko-KR" altLang="en-US" sz="5400" b="1" dirty="0">
              <a:solidFill>
                <a:schemeClr val="accent1"/>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 xmlns:a16="http://schemas.microsoft.com/office/drawing/2014/main" id="{C02DD5F7-A217-4F1A-9801-1370F040694C}"/>
              </a:ext>
            </a:extLst>
          </p:cNvPr>
          <p:cNvSpPr txBox="1"/>
          <p:nvPr/>
        </p:nvSpPr>
        <p:spPr>
          <a:xfrm>
            <a:off x="2106618" y="2779789"/>
            <a:ext cx="4384534" cy="1477328"/>
          </a:xfrm>
          <a:prstGeom prst="rect">
            <a:avLst/>
          </a:prstGeom>
          <a:noFill/>
        </p:spPr>
        <p:txBody>
          <a:bodyPr wrap="square" rtlCol="0">
            <a:spAutoFit/>
          </a:bodyPr>
          <a:lstStyle/>
          <a:p>
            <a:r>
              <a:rPr lang="fr-FR" dirty="0">
                <a:latin typeface="Calibri" panose="020F0502020204030204" pitchFamily="34" charset="0"/>
                <a:cs typeface="Calibri" panose="020F0502020204030204" pitchFamily="34" charset="0"/>
              </a:rPr>
              <a:t>E</a:t>
            </a:r>
            <a:r>
              <a:rPr lang="fr-FR" dirty="0" smtClean="0">
                <a:latin typeface="Calibri" panose="020F0502020204030204" pitchFamily="34" charset="0"/>
                <a:cs typeface="Calibri" panose="020F0502020204030204" pitchFamily="34" charset="0"/>
              </a:rPr>
              <a:t>st </a:t>
            </a:r>
            <a:r>
              <a:rPr lang="fr-FR" dirty="0">
                <a:latin typeface="Calibri" panose="020F0502020204030204" pitchFamily="34" charset="0"/>
                <a:cs typeface="Calibri" panose="020F0502020204030204" pitchFamily="34" charset="0"/>
              </a:rPr>
              <a:t>un terme qui décrit l'utilisation d'un programme ou d'un algorithme pour extraire et traiter de grandes quantités de</a:t>
            </a:r>
            <a:br>
              <a:rPr lang="fr-FR" dirty="0">
                <a:latin typeface="Calibri" panose="020F0502020204030204" pitchFamily="34" charset="0"/>
                <a:cs typeface="Calibri" panose="020F0502020204030204" pitchFamily="34" charset="0"/>
              </a:rPr>
            </a:br>
            <a:r>
              <a:rPr lang="fr-FR" dirty="0">
                <a:latin typeface="Calibri" panose="020F0502020204030204" pitchFamily="34" charset="0"/>
                <a:cs typeface="Calibri" panose="020F0502020204030204" pitchFamily="34" charset="0"/>
              </a:rPr>
              <a:t>données à partir du Web. </a:t>
            </a:r>
            <a:br>
              <a:rPr lang="fr-FR" dirty="0">
                <a:latin typeface="Calibri" panose="020F0502020204030204" pitchFamily="34" charset="0"/>
                <a:cs typeface="Calibri" panose="020F0502020204030204" pitchFamily="34" charset="0"/>
              </a:rPr>
            </a:br>
            <a:endParaRPr lang="en-US" altLang="ko-KR"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 xmlns:a16="http://schemas.microsoft.com/office/drawing/2014/main" id="{2E8E5C17-951B-48C6-B082-1E4E4C42AC66}"/>
              </a:ext>
            </a:extLst>
          </p:cNvPr>
          <p:cNvSpPr txBox="1"/>
          <p:nvPr/>
        </p:nvSpPr>
        <p:spPr>
          <a:xfrm>
            <a:off x="2106618" y="4514543"/>
            <a:ext cx="4384534" cy="923330"/>
          </a:xfrm>
          <a:prstGeom prst="rect">
            <a:avLst/>
          </a:prstGeom>
          <a:noFill/>
        </p:spPr>
        <p:txBody>
          <a:bodyPr wrap="square" rtlCol="0">
            <a:spAutoFit/>
          </a:bodyPr>
          <a:lstStyle/>
          <a:p>
            <a:r>
              <a:rPr lang="fr-FR" dirty="0">
                <a:latin typeface="Calibri" panose="020F0502020204030204" pitchFamily="34" charset="0"/>
                <a:cs typeface="Calibri" panose="020F0502020204030204" pitchFamily="34" charset="0"/>
              </a:rPr>
              <a:t>E</a:t>
            </a:r>
            <a:r>
              <a:rPr lang="fr-FR" dirty="0" smtClean="0">
                <a:latin typeface="Calibri" panose="020F0502020204030204" pitchFamily="34" charset="0"/>
                <a:cs typeface="Calibri" panose="020F0502020204030204" pitchFamily="34" charset="0"/>
              </a:rPr>
              <a:t>st un site web américain</a:t>
            </a:r>
            <a:r>
              <a:rPr lang="fr-FR" dirty="0">
                <a:latin typeface="Calibri" panose="020F0502020204030204" pitchFamily="34" charset="0"/>
                <a:cs typeface="Calibri" panose="020F0502020204030204" pitchFamily="34" charset="0"/>
              </a:rPr>
              <a:t> lancé en 2009 consacré au départ à l'explication des </a:t>
            </a:r>
            <a:r>
              <a:rPr lang="fr-FR" dirty="0" smtClean="0">
                <a:latin typeface="Calibri" panose="020F0502020204030204" pitchFamily="34" charset="0"/>
                <a:cs typeface="Calibri" panose="020F0502020204030204" pitchFamily="34" charset="0"/>
              </a:rPr>
              <a:t>paroles de </a:t>
            </a:r>
            <a:r>
              <a:rPr lang="fr-FR" dirty="0">
                <a:latin typeface="Calibri" panose="020F0502020204030204" pitchFamily="34" charset="0"/>
                <a:cs typeface="Calibri" panose="020F0502020204030204" pitchFamily="34" charset="0"/>
              </a:rPr>
              <a:t>chansons R</a:t>
            </a:r>
            <a:r>
              <a:rPr lang="fr-FR" dirty="0" smtClean="0">
                <a:latin typeface="Calibri" panose="020F0502020204030204" pitchFamily="34" charset="0"/>
                <a:cs typeface="Calibri" panose="020F0502020204030204" pitchFamily="34" charset="0"/>
              </a:rPr>
              <a:t>ap.</a:t>
            </a:r>
            <a:endParaRPr lang="en-US" altLang="ko-KR"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 xmlns:a16="http://schemas.microsoft.com/office/drawing/2014/main" id="{58D5150D-7E7C-491C-916D-B48770E7A9D3}"/>
              </a:ext>
            </a:extLst>
          </p:cNvPr>
          <p:cNvSpPr txBox="1"/>
          <p:nvPr/>
        </p:nvSpPr>
        <p:spPr>
          <a:xfrm>
            <a:off x="296893" y="2887876"/>
            <a:ext cx="1634567" cy="954107"/>
          </a:xfrm>
          <a:prstGeom prst="rect">
            <a:avLst/>
          </a:prstGeom>
          <a:noFill/>
        </p:spPr>
        <p:txBody>
          <a:bodyPr wrap="square" rtlCol="0" anchor="ctr">
            <a:spAutoFit/>
          </a:bodyPr>
          <a:lstStyle/>
          <a:p>
            <a:r>
              <a:rPr lang="en-GB" altLang="ko-KR" sz="2800" dirty="0" smtClean="0">
                <a:solidFill>
                  <a:schemeClr val="accent4"/>
                </a:solidFill>
                <a:latin typeface="Calibri" panose="020F0502020204030204" pitchFamily="34" charset="0"/>
                <a:cs typeface="Calibri" panose="020F0502020204030204" pitchFamily="34" charset="0"/>
              </a:rPr>
              <a:t>Web Scrapping</a:t>
            </a:r>
            <a:endParaRPr lang="ko-KR" altLang="en-US" sz="28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 xmlns:a16="http://schemas.microsoft.com/office/drawing/2014/main" id="{ACCA2785-B9B3-4499-9668-474405C9ABCD}"/>
              </a:ext>
            </a:extLst>
          </p:cNvPr>
          <p:cNvSpPr txBox="1"/>
          <p:nvPr/>
        </p:nvSpPr>
        <p:spPr>
          <a:xfrm>
            <a:off x="310217" y="4771115"/>
            <a:ext cx="1439600" cy="523220"/>
          </a:xfrm>
          <a:prstGeom prst="rect">
            <a:avLst/>
          </a:prstGeom>
          <a:noFill/>
        </p:spPr>
        <p:txBody>
          <a:bodyPr wrap="square" rtlCol="0" anchor="ctr">
            <a:spAutoFit/>
          </a:bodyPr>
          <a:lstStyle/>
          <a:p>
            <a:r>
              <a:rPr lang="en-GB" altLang="ko-KR" sz="2800" dirty="0" smtClean="0">
                <a:solidFill>
                  <a:schemeClr val="accent2"/>
                </a:solidFill>
                <a:latin typeface="Calibri" panose="020F0502020204030204" pitchFamily="34" charset="0"/>
                <a:cs typeface="Calibri" panose="020F0502020204030204" pitchFamily="34" charset="0"/>
              </a:rPr>
              <a:t>Genius</a:t>
            </a:r>
            <a:endParaRPr lang="ko-KR" altLang="en-US" sz="2800" dirty="0">
              <a:solidFill>
                <a:schemeClr val="accent2"/>
              </a:solidFill>
              <a:latin typeface="Calibri" panose="020F0502020204030204" pitchFamily="34" charset="0"/>
              <a:cs typeface="Calibri" panose="020F0502020204030204" pitchFamily="34" charset="0"/>
            </a:endParaRPr>
          </a:p>
        </p:txBody>
      </p:sp>
      <p:grpSp>
        <p:nvGrpSpPr>
          <p:cNvPr id="10" name="Graphic 25">
            <a:extLst>
              <a:ext uri="{FF2B5EF4-FFF2-40B4-BE49-F238E27FC236}">
                <a16:creationId xmlns="" xmlns:a16="http://schemas.microsoft.com/office/drawing/2014/main" id="{2A195617-8C33-4516-AA94-DEABA42B6273}"/>
              </a:ext>
            </a:extLst>
          </p:cNvPr>
          <p:cNvGrpSpPr/>
          <p:nvPr/>
        </p:nvGrpSpPr>
        <p:grpSpPr>
          <a:xfrm flipH="1">
            <a:off x="10640199" y="3680631"/>
            <a:ext cx="1293645" cy="859652"/>
            <a:chOff x="342288" y="5278574"/>
            <a:chExt cx="1920177" cy="1275995"/>
          </a:xfrm>
        </p:grpSpPr>
        <p:sp>
          <p:nvSpPr>
            <p:cNvPr id="11" name="Freeform: Shape 10">
              <a:extLst>
                <a:ext uri="{FF2B5EF4-FFF2-40B4-BE49-F238E27FC236}">
                  <a16:creationId xmlns="" xmlns:a16="http://schemas.microsoft.com/office/drawing/2014/main" id="{C4300C03-56F7-4199-896D-9561814F75B8}"/>
                </a:ext>
              </a:extLst>
            </p:cNvPr>
            <p:cNvSpPr/>
            <p:nvPr/>
          </p:nvSpPr>
          <p:spPr>
            <a:xfrm>
              <a:off x="342288" y="5278574"/>
              <a:ext cx="1920177" cy="1275995"/>
            </a:xfrm>
            <a:custGeom>
              <a:avLst/>
              <a:gdLst>
                <a:gd name="connsiteX0" fmla="*/ 1895460 w 1920176"/>
                <a:gd name="connsiteY0" fmla="*/ 616030 h 1274796"/>
                <a:gd name="connsiteX1" fmla="*/ 1829939 w 1920176"/>
                <a:gd name="connsiteY1" fmla="*/ 539306 h 1274796"/>
                <a:gd name="connsiteX2" fmla="*/ 1633135 w 1920176"/>
                <a:gd name="connsiteY2" fmla="*/ 367101 h 1274796"/>
                <a:gd name="connsiteX3" fmla="*/ 1431946 w 1920176"/>
                <a:gd name="connsiteY3" fmla="*/ 220229 h 1274796"/>
                <a:gd name="connsiteX4" fmla="*/ 1122124 w 1920176"/>
                <a:gd name="connsiteY4" fmla="*/ 73112 h 1274796"/>
                <a:gd name="connsiteX5" fmla="*/ 816931 w 1920176"/>
                <a:gd name="connsiteY5" fmla="*/ 2964 h 1274796"/>
                <a:gd name="connsiteX6" fmla="*/ 573360 w 1920176"/>
                <a:gd name="connsiteY6" fmla="*/ 15630 h 1274796"/>
                <a:gd name="connsiteX7" fmla="*/ 289114 w 1920176"/>
                <a:gd name="connsiteY7" fmla="*/ 113058 h 1274796"/>
                <a:gd name="connsiteX8" fmla="*/ 102052 w 1920176"/>
                <a:gd name="connsiteY8" fmla="*/ 262123 h 1274796"/>
                <a:gd name="connsiteX9" fmla="*/ 56991 w 1920176"/>
                <a:gd name="connsiteY9" fmla="*/ 711266 h 1274796"/>
                <a:gd name="connsiteX10" fmla="*/ 258180 w 1920176"/>
                <a:gd name="connsiteY10" fmla="*/ 899302 h 1274796"/>
                <a:gd name="connsiteX11" fmla="*/ 549977 w 1920176"/>
                <a:gd name="connsiteY11" fmla="*/ 1050316 h 1274796"/>
                <a:gd name="connsiteX12" fmla="*/ 879772 w 1920176"/>
                <a:gd name="connsiteY12" fmla="*/ 1181844 h 1274796"/>
                <a:gd name="connsiteX13" fmla="*/ 1159634 w 1920176"/>
                <a:gd name="connsiteY13" fmla="*/ 1270503 h 1274796"/>
                <a:gd name="connsiteX14" fmla="*/ 1272163 w 1920176"/>
                <a:gd name="connsiteY14" fmla="*/ 1270503 h 1274796"/>
                <a:gd name="connsiteX15" fmla="*/ 1408076 w 1920176"/>
                <a:gd name="connsiteY15" fmla="*/ 1214239 h 1274796"/>
                <a:gd name="connsiteX16" fmla="*/ 1738844 w 1920176"/>
                <a:gd name="connsiteY16" fmla="*/ 964579 h 1274796"/>
                <a:gd name="connsiteX17" fmla="*/ 1786584 w 1920176"/>
                <a:gd name="connsiteY17" fmla="*/ 967258 h 1274796"/>
                <a:gd name="connsiteX18" fmla="*/ 1807775 w 1920176"/>
                <a:gd name="connsiteY18" fmla="*/ 927069 h 1274796"/>
                <a:gd name="connsiteX19" fmla="*/ 1784879 w 1920176"/>
                <a:gd name="connsiteY19" fmla="*/ 918301 h 1274796"/>
                <a:gd name="connsiteX20" fmla="*/ 1836029 w 1920176"/>
                <a:gd name="connsiteY20" fmla="*/ 859600 h 1274796"/>
                <a:gd name="connsiteX21" fmla="*/ 1910805 w 1920176"/>
                <a:gd name="connsiteY21" fmla="*/ 735136 h 1274796"/>
                <a:gd name="connsiteX22" fmla="*/ 1895460 w 1920176"/>
                <a:gd name="connsiteY22"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07775 w 1920177"/>
                <a:gd name="connsiteY17" fmla="*/ 927069 h 1274796"/>
                <a:gd name="connsiteX18" fmla="*/ 1784879 w 1920177"/>
                <a:gd name="connsiteY18" fmla="*/ 918301 h 1274796"/>
                <a:gd name="connsiteX19" fmla="*/ 1836029 w 1920177"/>
                <a:gd name="connsiteY19" fmla="*/ 859600 h 1274796"/>
                <a:gd name="connsiteX20" fmla="*/ 1910805 w 1920177"/>
                <a:gd name="connsiteY20" fmla="*/ 735136 h 1274796"/>
                <a:gd name="connsiteX21" fmla="*/ 1895460 w 1920177"/>
                <a:gd name="connsiteY21"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784879 w 1920177"/>
                <a:gd name="connsiteY17" fmla="*/ 918301 h 1274796"/>
                <a:gd name="connsiteX18" fmla="*/ 1836029 w 1920177"/>
                <a:gd name="connsiteY18" fmla="*/ 859600 h 1274796"/>
                <a:gd name="connsiteX19" fmla="*/ 1910805 w 1920177"/>
                <a:gd name="connsiteY19" fmla="*/ 735136 h 1274796"/>
                <a:gd name="connsiteX20" fmla="*/ 1895460 w 1920177"/>
                <a:gd name="connsiteY20"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36029 w 1920177"/>
                <a:gd name="connsiteY17" fmla="*/ 859600 h 1274796"/>
                <a:gd name="connsiteX18" fmla="*/ 1910805 w 1920177"/>
                <a:gd name="connsiteY18" fmla="*/ 735136 h 1274796"/>
                <a:gd name="connsiteX19" fmla="*/ 1895460 w 1920177"/>
                <a:gd name="connsiteY19"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36029 w 1920177"/>
                <a:gd name="connsiteY17" fmla="*/ 859600 h 1274796"/>
                <a:gd name="connsiteX18" fmla="*/ 1910805 w 1920177"/>
                <a:gd name="connsiteY18" fmla="*/ 735136 h 1274796"/>
                <a:gd name="connsiteX19" fmla="*/ 1895460 w 1920177"/>
                <a:gd name="connsiteY19" fmla="*/ 616030 h 1274796"/>
                <a:gd name="connsiteX0" fmla="*/ 1895460 w 1920177"/>
                <a:gd name="connsiteY0" fmla="*/ 616030 h 1276419"/>
                <a:gd name="connsiteX1" fmla="*/ 1829939 w 1920177"/>
                <a:gd name="connsiteY1" fmla="*/ 539306 h 1276419"/>
                <a:gd name="connsiteX2" fmla="*/ 1633135 w 1920177"/>
                <a:gd name="connsiteY2" fmla="*/ 367101 h 1276419"/>
                <a:gd name="connsiteX3" fmla="*/ 1431946 w 1920177"/>
                <a:gd name="connsiteY3" fmla="*/ 220229 h 1276419"/>
                <a:gd name="connsiteX4" fmla="*/ 1122124 w 1920177"/>
                <a:gd name="connsiteY4" fmla="*/ 73112 h 1276419"/>
                <a:gd name="connsiteX5" fmla="*/ 816931 w 1920177"/>
                <a:gd name="connsiteY5" fmla="*/ 2964 h 1276419"/>
                <a:gd name="connsiteX6" fmla="*/ 573360 w 1920177"/>
                <a:gd name="connsiteY6" fmla="*/ 15630 h 1276419"/>
                <a:gd name="connsiteX7" fmla="*/ 289114 w 1920177"/>
                <a:gd name="connsiteY7" fmla="*/ 113058 h 1276419"/>
                <a:gd name="connsiteX8" fmla="*/ 102052 w 1920177"/>
                <a:gd name="connsiteY8" fmla="*/ 262123 h 1276419"/>
                <a:gd name="connsiteX9" fmla="*/ 56991 w 1920177"/>
                <a:gd name="connsiteY9" fmla="*/ 711266 h 1276419"/>
                <a:gd name="connsiteX10" fmla="*/ 258180 w 1920177"/>
                <a:gd name="connsiteY10" fmla="*/ 899302 h 1276419"/>
                <a:gd name="connsiteX11" fmla="*/ 549977 w 1920177"/>
                <a:gd name="connsiteY11" fmla="*/ 1050316 h 1276419"/>
                <a:gd name="connsiteX12" fmla="*/ 879772 w 1920177"/>
                <a:gd name="connsiteY12" fmla="*/ 1181844 h 1276419"/>
                <a:gd name="connsiteX13" fmla="*/ 1159634 w 1920177"/>
                <a:gd name="connsiteY13" fmla="*/ 1270503 h 1276419"/>
                <a:gd name="connsiteX14" fmla="*/ 1272163 w 1920177"/>
                <a:gd name="connsiteY14" fmla="*/ 1270503 h 1276419"/>
                <a:gd name="connsiteX15" fmla="*/ 1414234 w 1920177"/>
                <a:gd name="connsiteY15" fmla="*/ 1211160 h 1276419"/>
                <a:gd name="connsiteX16" fmla="*/ 1738844 w 1920177"/>
                <a:gd name="connsiteY16" fmla="*/ 964579 h 1276419"/>
                <a:gd name="connsiteX17" fmla="*/ 1836029 w 1920177"/>
                <a:gd name="connsiteY17" fmla="*/ 859600 h 1276419"/>
                <a:gd name="connsiteX18" fmla="*/ 1910805 w 1920177"/>
                <a:gd name="connsiteY18" fmla="*/ 735136 h 1276419"/>
                <a:gd name="connsiteX19" fmla="*/ 1895460 w 1920177"/>
                <a:gd name="connsiteY19" fmla="*/ 616030 h 1276419"/>
                <a:gd name="connsiteX0" fmla="*/ 1895460 w 1920177"/>
                <a:gd name="connsiteY0" fmla="*/ 616030 h 1275785"/>
                <a:gd name="connsiteX1" fmla="*/ 1829939 w 1920177"/>
                <a:gd name="connsiteY1" fmla="*/ 539306 h 1275785"/>
                <a:gd name="connsiteX2" fmla="*/ 1633135 w 1920177"/>
                <a:gd name="connsiteY2" fmla="*/ 367101 h 1275785"/>
                <a:gd name="connsiteX3" fmla="*/ 1431946 w 1920177"/>
                <a:gd name="connsiteY3" fmla="*/ 220229 h 1275785"/>
                <a:gd name="connsiteX4" fmla="*/ 1122124 w 1920177"/>
                <a:gd name="connsiteY4" fmla="*/ 73112 h 1275785"/>
                <a:gd name="connsiteX5" fmla="*/ 816931 w 1920177"/>
                <a:gd name="connsiteY5" fmla="*/ 2964 h 1275785"/>
                <a:gd name="connsiteX6" fmla="*/ 573360 w 1920177"/>
                <a:gd name="connsiteY6" fmla="*/ 15630 h 1275785"/>
                <a:gd name="connsiteX7" fmla="*/ 289114 w 1920177"/>
                <a:gd name="connsiteY7" fmla="*/ 113058 h 1275785"/>
                <a:gd name="connsiteX8" fmla="*/ 102052 w 1920177"/>
                <a:gd name="connsiteY8" fmla="*/ 262123 h 1275785"/>
                <a:gd name="connsiteX9" fmla="*/ 56991 w 1920177"/>
                <a:gd name="connsiteY9" fmla="*/ 711266 h 1275785"/>
                <a:gd name="connsiteX10" fmla="*/ 258180 w 1920177"/>
                <a:gd name="connsiteY10" fmla="*/ 899302 h 1275785"/>
                <a:gd name="connsiteX11" fmla="*/ 549977 w 1920177"/>
                <a:gd name="connsiteY11" fmla="*/ 1050316 h 1275785"/>
                <a:gd name="connsiteX12" fmla="*/ 879772 w 1920177"/>
                <a:gd name="connsiteY12" fmla="*/ 1181844 h 1275785"/>
                <a:gd name="connsiteX13" fmla="*/ 1159634 w 1920177"/>
                <a:gd name="connsiteY13" fmla="*/ 1270503 h 1275785"/>
                <a:gd name="connsiteX14" fmla="*/ 1272163 w 1920177"/>
                <a:gd name="connsiteY14" fmla="*/ 1270503 h 1275785"/>
                <a:gd name="connsiteX15" fmla="*/ 1420392 w 1920177"/>
                <a:gd name="connsiteY15" fmla="*/ 1220396 h 1275785"/>
                <a:gd name="connsiteX16" fmla="*/ 1738844 w 1920177"/>
                <a:gd name="connsiteY16" fmla="*/ 964579 h 1275785"/>
                <a:gd name="connsiteX17" fmla="*/ 1836029 w 1920177"/>
                <a:gd name="connsiteY17" fmla="*/ 859600 h 1275785"/>
                <a:gd name="connsiteX18" fmla="*/ 1910805 w 1920177"/>
                <a:gd name="connsiteY18" fmla="*/ 735136 h 1275785"/>
                <a:gd name="connsiteX19" fmla="*/ 1895460 w 1920177"/>
                <a:gd name="connsiteY19" fmla="*/ 616030 h 1275785"/>
                <a:gd name="connsiteX0" fmla="*/ 1895460 w 1920177"/>
                <a:gd name="connsiteY0" fmla="*/ 616030 h 1275995"/>
                <a:gd name="connsiteX1" fmla="*/ 1829939 w 1920177"/>
                <a:gd name="connsiteY1" fmla="*/ 539306 h 1275995"/>
                <a:gd name="connsiteX2" fmla="*/ 1633135 w 1920177"/>
                <a:gd name="connsiteY2" fmla="*/ 367101 h 1275995"/>
                <a:gd name="connsiteX3" fmla="*/ 1431946 w 1920177"/>
                <a:gd name="connsiteY3" fmla="*/ 220229 h 1275995"/>
                <a:gd name="connsiteX4" fmla="*/ 1122124 w 1920177"/>
                <a:gd name="connsiteY4" fmla="*/ 73112 h 1275995"/>
                <a:gd name="connsiteX5" fmla="*/ 816931 w 1920177"/>
                <a:gd name="connsiteY5" fmla="*/ 2964 h 1275995"/>
                <a:gd name="connsiteX6" fmla="*/ 573360 w 1920177"/>
                <a:gd name="connsiteY6" fmla="*/ 15630 h 1275995"/>
                <a:gd name="connsiteX7" fmla="*/ 289114 w 1920177"/>
                <a:gd name="connsiteY7" fmla="*/ 113058 h 1275995"/>
                <a:gd name="connsiteX8" fmla="*/ 102052 w 1920177"/>
                <a:gd name="connsiteY8" fmla="*/ 262123 h 1275995"/>
                <a:gd name="connsiteX9" fmla="*/ 56991 w 1920177"/>
                <a:gd name="connsiteY9" fmla="*/ 711266 h 1275995"/>
                <a:gd name="connsiteX10" fmla="*/ 258180 w 1920177"/>
                <a:gd name="connsiteY10" fmla="*/ 899302 h 1275995"/>
                <a:gd name="connsiteX11" fmla="*/ 549977 w 1920177"/>
                <a:gd name="connsiteY11" fmla="*/ 1050316 h 1275995"/>
                <a:gd name="connsiteX12" fmla="*/ 879772 w 1920177"/>
                <a:gd name="connsiteY12" fmla="*/ 1181844 h 1275995"/>
                <a:gd name="connsiteX13" fmla="*/ 1159634 w 1920177"/>
                <a:gd name="connsiteY13" fmla="*/ 1270503 h 1275995"/>
                <a:gd name="connsiteX14" fmla="*/ 1272163 w 1920177"/>
                <a:gd name="connsiteY14" fmla="*/ 1270503 h 1275995"/>
                <a:gd name="connsiteX15" fmla="*/ 1417313 w 1920177"/>
                <a:gd name="connsiteY15" fmla="*/ 1217317 h 1275995"/>
                <a:gd name="connsiteX16" fmla="*/ 1738844 w 1920177"/>
                <a:gd name="connsiteY16" fmla="*/ 964579 h 1275995"/>
                <a:gd name="connsiteX17" fmla="*/ 1836029 w 1920177"/>
                <a:gd name="connsiteY17" fmla="*/ 859600 h 1275995"/>
                <a:gd name="connsiteX18" fmla="*/ 1910805 w 1920177"/>
                <a:gd name="connsiteY18" fmla="*/ 735136 h 1275995"/>
                <a:gd name="connsiteX19" fmla="*/ 1895460 w 1920177"/>
                <a:gd name="connsiteY19" fmla="*/ 616030 h 1275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0177" h="1275995">
                  <a:moveTo>
                    <a:pt x="1895460" y="616030"/>
                  </a:moveTo>
                  <a:cubicBezTo>
                    <a:pt x="1875244" y="588994"/>
                    <a:pt x="1853809" y="563175"/>
                    <a:pt x="1829939" y="539306"/>
                  </a:cubicBezTo>
                  <a:cubicBezTo>
                    <a:pt x="1768560" y="476952"/>
                    <a:pt x="1701822" y="420930"/>
                    <a:pt x="1633135" y="367101"/>
                  </a:cubicBezTo>
                  <a:cubicBezTo>
                    <a:pt x="1567614" y="315952"/>
                    <a:pt x="1502094" y="264558"/>
                    <a:pt x="1431946" y="220229"/>
                  </a:cubicBezTo>
                  <a:cubicBezTo>
                    <a:pt x="1334518" y="158605"/>
                    <a:pt x="1230513" y="111353"/>
                    <a:pt x="1122124" y="73112"/>
                  </a:cubicBezTo>
                  <a:cubicBezTo>
                    <a:pt x="1022991" y="38038"/>
                    <a:pt x="921909" y="12220"/>
                    <a:pt x="816931" y="2964"/>
                  </a:cubicBezTo>
                  <a:cubicBezTo>
                    <a:pt x="735334" y="-4100"/>
                    <a:pt x="653982" y="1990"/>
                    <a:pt x="573360" y="15630"/>
                  </a:cubicBezTo>
                  <a:cubicBezTo>
                    <a:pt x="473496" y="32680"/>
                    <a:pt x="378017" y="63369"/>
                    <a:pt x="289114" y="113058"/>
                  </a:cubicBezTo>
                  <a:cubicBezTo>
                    <a:pt x="218478" y="152516"/>
                    <a:pt x="153201" y="198551"/>
                    <a:pt x="102052" y="262123"/>
                  </a:cubicBezTo>
                  <a:cubicBezTo>
                    <a:pt x="-4389" y="394381"/>
                    <a:pt x="-40681" y="562932"/>
                    <a:pt x="56991" y="711266"/>
                  </a:cubicBezTo>
                  <a:cubicBezTo>
                    <a:pt x="108872" y="789939"/>
                    <a:pt x="180238" y="848396"/>
                    <a:pt x="258180" y="899302"/>
                  </a:cubicBezTo>
                  <a:cubicBezTo>
                    <a:pt x="350250" y="959464"/>
                    <a:pt x="448896" y="1007204"/>
                    <a:pt x="549977" y="1050316"/>
                  </a:cubicBezTo>
                  <a:cubicBezTo>
                    <a:pt x="658853" y="1096594"/>
                    <a:pt x="769921" y="1137758"/>
                    <a:pt x="879772" y="1181844"/>
                  </a:cubicBezTo>
                  <a:cubicBezTo>
                    <a:pt x="970867" y="1218379"/>
                    <a:pt x="1061719" y="1255645"/>
                    <a:pt x="1159634" y="1270503"/>
                  </a:cubicBezTo>
                  <a:cubicBezTo>
                    <a:pt x="1197144" y="1276105"/>
                    <a:pt x="1229217" y="1279367"/>
                    <a:pt x="1272163" y="1270503"/>
                  </a:cubicBezTo>
                  <a:cubicBezTo>
                    <a:pt x="1315109" y="1261639"/>
                    <a:pt x="1374444" y="1241674"/>
                    <a:pt x="1417313" y="1217317"/>
                  </a:cubicBezTo>
                  <a:cubicBezTo>
                    <a:pt x="1538367" y="1148630"/>
                    <a:pt x="1669058" y="1024199"/>
                    <a:pt x="1738844" y="964579"/>
                  </a:cubicBezTo>
                  <a:cubicBezTo>
                    <a:pt x="1808630" y="904960"/>
                    <a:pt x="1807369" y="897840"/>
                    <a:pt x="1836029" y="859600"/>
                  </a:cubicBezTo>
                  <a:cubicBezTo>
                    <a:pt x="1865988" y="821116"/>
                    <a:pt x="1893268" y="781414"/>
                    <a:pt x="1910805" y="735136"/>
                  </a:cubicBezTo>
                  <a:cubicBezTo>
                    <a:pt x="1926637" y="692268"/>
                    <a:pt x="1922983" y="653053"/>
                    <a:pt x="1895460" y="616030"/>
                  </a:cubicBezTo>
                  <a:close/>
                </a:path>
              </a:pathLst>
            </a:custGeom>
            <a:solidFill>
              <a:schemeClr val="tx1">
                <a:lumMod val="75000"/>
                <a:lumOff val="25000"/>
              </a:schemeClr>
            </a:solidFill>
            <a:ln w="2430" cap="flat">
              <a:noFill/>
              <a:prstDash val="solid"/>
              <a:miter/>
            </a:ln>
          </p:spPr>
          <p:txBody>
            <a:bodyPr rtlCol="0" anchor="ctr"/>
            <a:lstStyle/>
            <a:p>
              <a:endParaRPr lang="en-US" dirty="0"/>
            </a:p>
          </p:txBody>
        </p:sp>
        <p:sp>
          <p:nvSpPr>
            <p:cNvPr id="12" name="Freeform: Shape 11">
              <a:extLst>
                <a:ext uri="{FF2B5EF4-FFF2-40B4-BE49-F238E27FC236}">
                  <a16:creationId xmlns="" xmlns:a16="http://schemas.microsoft.com/office/drawing/2014/main" id="{344A809B-1731-4412-8C04-9FA8D03C1462}"/>
                </a:ext>
              </a:extLst>
            </p:cNvPr>
            <p:cNvSpPr/>
            <p:nvPr/>
          </p:nvSpPr>
          <p:spPr>
            <a:xfrm>
              <a:off x="388529" y="5703379"/>
              <a:ext cx="1373967" cy="810074"/>
            </a:xfrm>
            <a:custGeom>
              <a:avLst/>
              <a:gdLst>
                <a:gd name="connsiteX0" fmla="*/ 1373526 w 1373967"/>
                <a:gd name="connsiteY0" fmla="*/ 753142 h 810074"/>
                <a:gd name="connsiteX1" fmla="*/ 1205950 w 1373967"/>
                <a:gd name="connsiteY1" fmla="*/ 809894 h 810074"/>
                <a:gd name="connsiteX2" fmla="*/ 1036425 w 1373967"/>
                <a:gd name="connsiteY2" fmla="*/ 784319 h 810074"/>
                <a:gd name="connsiteX3" fmla="*/ 640623 w 1373967"/>
                <a:gd name="connsiteY3" fmla="*/ 639395 h 810074"/>
                <a:gd name="connsiteX4" fmla="*/ 279896 w 1373967"/>
                <a:gd name="connsiteY4" fmla="*/ 474741 h 810074"/>
                <a:gd name="connsiteX5" fmla="*/ 44119 w 1373967"/>
                <a:gd name="connsiteY5" fmla="*/ 277449 h 810074"/>
                <a:gd name="connsiteX6" fmla="*/ 33 w 1373967"/>
                <a:gd name="connsiteY6" fmla="*/ 87465 h 810074"/>
                <a:gd name="connsiteX7" fmla="*/ 66041 w 1373967"/>
                <a:gd name="connsiteY7" fmla="*/ 10740 h 810074"/>
                <a:gd name="connsiteX8" fmla="*/ 368068 w 1373967"/>
                <a:gd name="connsiteY8" fmla="*/ 85516 h 810074"/>
                <a:gd name="connsiteX9" fmla="*/ 587038 w 1373967"/>
                <a:gd name="connsiteY9" fmla="*/ 267707 h 810074"/>
                <a:gd name="connsiteX10" fmla="*/ 935100 w 1373967"/>
                <a:gd name="connsiteY10" fmla="*/ 548056 h 810074"/>
                <a:gd name="connsiteX11" fmla="*/ 1215693 w 1373967"/>
                <a:gd name="connsiteY11" fmla="*/ 704672 h 810074"/>
                <a:gd name="connsiteX12" fmla="*/ 1373526 w 1373967"/>
                <a:gd name="connsiteY12" fmla="*/ 753142 h 8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3967" h="810074">
                  <a:moveTo>
                    <a:pt x="1373526" y="753142"/>
                  </a:moveTo>
                  <a:cubicBezTo>
                    <a:pt x="1382051" y="766295"/>
                    <a:pt x="1264894" y="805997"/>
                    <a:pt x="1205950" y="809894"/>
                  </a:cubicBezTo>
                  <a:cubicBezTo>
                    <a:pt x="1156992" y="811843"/>
                    <a:pt x="1086600" y="797715"/>
                    <a:pt x="1036425" y="784319"/>
                  </a:cubicBezTo>
                  <a:cubicBezTo>
                    <a:pt x="976507" y="768487"/>
                    <a:pt x="728065" y="674956"/>
                    <a:pt x="640623" y="639395"/>
                  </a:cubicBezTo>
                  <a:cubicBezTo>
                    <a:pt x="561463" y="606269"/>
                    <a:pt x="375132" y="539531"/>
                    <a:pt x="279896" y="474741"/>
                  </a:cubicBezTo>
                  <a:cubicBezTo>
                    <a:pt x="192941" y="420425"/>
                    <a:pt x="82847" y="336150"/>
                    <a:pt x="44119" y="277449"/>
                  </a:cubicBezTo>
                  <a:cubicBezTo>
                    <a:pt x="10507" y="218506"/>
                    <a:pt x="-697" y="176368"/>
                    <a:pt x="33" y="87465"/>
                  </a:cubicBezTo>
                  <a:cubicBezTo>
                    <a:pt x="5148" y="47519"/>
                    <a:pt x="30480" y="24624"/>
                    <a:pt x="66041" y="10740"/>
                  </a:cubicBezTo>
                  <a:cubicBezTo>
                    <a:pt x="126446" y="-13130"/>
                    <a:pt x="242142" y="-951"/>
                    <a:pt x="368068" y="85516"/>
                  </a:cubicBezTo>
                  <a:cubicBezTo>
                    <a:pt x="428717" y="134961"/>
                    <a:pt x="500083" y="190982"/>
                    <a:pt x="587038" y="267707"/>
                  </a:cubicBezTo>
                  <a:cubicBezTo>
                    <a:pt x="730988" y="386082"/>
                    <a:pt x="911717" y="531493"/>
                    <a:pt x="935100" y="548056"/>
                  </a:cubicBezTo>
                  <a:cubicBezTo>
                    <a:pt x="1020593" y="608218"/>
                    <a:pt x="1117777" y="665700"/>
                    <a:pt x="1215693" y="704672"/>
                  </a:cubicBezTo>
                  <a:cubicBezTo>
                    <a:pt x="1313852" y="755334"/>
                    <a:pt x="1357694" y="735849"/>
                    <a:pt x="1373526" y="753142"/>
                  </a:cubicBezTo>
                  <a:close/>
                </a:path>
              </a:pathLst>
            </a:custGeom>
            <a:solidFill>
              <a:schemeClr val="accent2">
                <a:lumMod val="75000"/>
              </a:schemeClr>
            </a:solidFill>
            <a:ln w="2430" cap="flat">
              <a:noFill/>
              <a:prstDash val="solid"/>
              <a:miter/>
            </a:ln>
          </p:spPr>
          <p:txBody>
            <a:bodyPr rtlCol="0" anchor="ctr"/>
            <a:lstStyle/>
            <a:p>
              <a:endParaRPr lang="en-US"/>
            </a:p>
          </p:txBody>
        </p:sp>
        <p:sp>
          <p:nvSpPr>
            <p:cNvPr id="13" name="Freeform: Shape 12">
              <a:extLst>
                <a:ext uri="{FF2B5EF4-FFF2-40B4-BE49-F238E27FC236}">
                  <a16:creationId xmlns="" xmlns:a16="http://schemas.microsoft.com/office/drawing/2014/main" id="{E1E9AB0D-7577-4DA7-A6B0-686C2988B69F}"/>
                </a:ext>
              </a:extLst>
            </p:cNvPr>
            <p:cNvSpPr/>
            <p:nvPr/>
          </p:nvSpPr>
          <p:spPr>
            <a:xfrm>
              <a:off x="419739" y="5303974"/>
              <a:ext cx="1825422" cy="1109932"/>
            </a:xfrm>
            <a:custGeom>
              <a:avLst/>
              <a:gdLst>
                <a:gd name="connsiteX0" fmla="*/ 1831405 w 1831613"/>
                <a:gd name="connsiteY0" fmla="*/ 677342 h 1104823"/>
                <a:gd name="connsiteX1" fmla="*/ 1831162 w 1831613"/>
                <a:gd name="connsiteY1" fmla="*/ 653716 h 1104823"/>
                <a:gd name="connsiteX2" fmla="*/ 1824098 w 1831613"/>
                <a:gd name="connsiteY2" fmla="*/ 635692 h 1104823"/>
                <a:gd name="connsiteX3" fmla="*/ 1747617 w 1831613"/>
                <a:gd name="connsiteY3" fmla="*/ 538507 h 1104823"/>
                <a:gd name="connsiteX4" fmla="*/ 1524994 w 1831613"/>
                <a:gd name="connsiteY4" fmla="*/ 346087 h 1104823"/>
                <a:gd name="connsiteX5" fmla="*/ 1378121 w 1831613"/>
                <a:gd name="connsiteY5" fmla="*/ 237942 h 1104823"/>
                <a:gd name="connsiteX6" fmla="*/ 945053 w 1831613"/>
                <a:gd name="connsiteY6" fmla="*/ 43086 h 1104823"/>
                <a:gd name="connsiteX7" fmla="*/ 720481 w 1831613"/>
                <a:gd name="connsiteY7" fmla="*/ 3384 h 1104823"/>
                <a:gd name="connsiteX8" fmla="*/ 583594 w 1831613"/>
                <a:gd name="connsiteY8" fmla="*/ 5576 h 1104823"/>
                <a:gd name="connsiteX9" fmla="*/ 245519 w 1831613"/>
                <a:gd name="connsiteY9" fmla="*/ 96428 h 1104823"/>
                <a:gd name="connsiteX10" fmla="*/ 26549 w 1831613"/>
                <a:gd name="connsiteY10" fmla="*/ 262786 h 1104823"/>
                <a:gd name="connsiteX11" fmla="*/ 0 w 1831613"/>
                <a:gd name="connsiteY11" fmla="*/ 301757 h 1104823"/>
                <a:gd name="connsiteX12" fmla="*/ 104492 w 1831613"/>
                <a:gd name="connsiteY12" fmla="*/ 282759 h 1104823"/>
                <a:gd name="connsiteX13" fmla="*/ 252826 w 1831613"/>
                <a:gd name="connsiteY13" fmla="*/ 318807 h 1104823"/>
                <a:gd name="connsiteX14" fmla="*/ 388982 w 1831613"/>
                <a:gd name="connsiteY14" fmla="*/ 386276 h 1104823"/>
                <a:gd name="connsiteX15" fmla="*/ 549738 w 1831613"/>
                <a:gd name="connsiteY15" fmla="*/ 495639 h 1104823"/>
                <a:gd name="connsiteX16" fmla="*/ 739236 w 1831613"/>
                <a:gd name="connsiteY16" fmla="*/ 655421 h 1104823"/>
                <a:gd name="connsiteX17" fmla="*/ 739236 w 1831613"/>
                <a:gd name="connsiteY17" fmla="*/ 655421 h 1104823"/>
                <a:gd name="connsiteX18" fmla="*/ 968192 w 1831613"/>
                <a:gd name="connsiteY18" fmla="*/ 833471 h 1104823"/>
                <a:gd name="connsiteX19" fmla="*/ 968192 w 1831613"/>
                <a:gd name="connsiteY19" fmla="*/ 833471 h 1104823"/>
                <a:gd name="connsiteX20" fmla="*/ 1216390 w 1831613"/>
                <a:gd name="connsiteY20" fmla="*/ 1002996 h 1104823"/>
                <a:gd name="connsiteX21" fmla="*/ 1343047 w 1831613"/>
                <a:gd name="connsiteY21" fmla="*/ 1085810 h 1104823"/>
                <a:gd name="connsiteX22" fmla="*/ 1386646 w 1831613"/>
                <a:gd name="connsiteY22" fmla="*/ 1104808 h 1104823"/>
                <a:gd name="connsiteX23" fmla="*/ 1441449 w 1831613"/>
                <a:gd name="connsiteY23" fmla="*/ 1076310 h 1104823"/>
                <a:gd name="connsiteX24" fmla="*/ 1791460 w 1831613"/>
                <a:gd name="connsiteY24" fmla="*/ 766733 h 1104823"/>
                <a:gd name="connsiteX25" fmla="*/ 1831405 w 1831613"/>
                <a:gd name="connsiteY25" fmla="*/ 677342 h 1104823"/>
                <a:gd name="connsiteX26" fmla="*/ 840318 w 1831613"/>
                <a:gd name="connsiteY26" fmla="*/ 736286 h 1104823"/>
                <a:gd name="connsiteX27" fmla="*/ 841779 w 1831613"/>
                <a:gd name="connsiteY27" fmla="*/ 738235 h 1104823"/>
                <a:gd name="connsiteX28" fmla="*/ 840318 w 1831613"/>
                <a:gd name="connsiteY28" fmla="*/ 736286 h 1104823"/>
                <a:gd name="connsiteX29" fmla="*/ 1254631 w 1831613"/>
                <a:gd name="connsiteY29" fmla="*/ 1026135 h 1104823"/>
                <a:gd name="connsiteX30" fmla="*/ 1254631 w 1831613"/>
                <a:gd name="connsiteY30" fmla="*/ 1026135 h 1104823"/>
                <a:gd name="connsiteX31" fmla="*/ 1256092 w 1831613"/>
                <a:gd name="connsiteY31" fmla="*/ 1028083 h 1104823"/>
                <a:gd name="connsiteX32" fmla="*/ 1254631 w 1831613"/>
                <a:gd name="connsiteY32" fmla="*/ 1026135 h 1104823"/>
                <a:gd name="connsiteX0" fmla="*/ 1791460 w 1833764"/>
                <a:gd name="connsiteY0" fmla="*/ 766733 h 1104823"/>
                <a:gd name="connsiteX1" fmla="*/ 1831162 w 1833764"/>
                <a:gd name="connsiteY1" fmla="*/ 653716 h 1104823"/>
                <a:gd name="connsiteX2" fmla="*/ 1824098 w 1833764"/>
                <a:gd name="connsiteY2" fmla="*/ 635692 h 1104823"/>
                <a:gd name="connsiteX3" fmla="*/ 1747617 w 1833764"/>
                <a:gd name="connsiteY3" fmla="*/ 538507 h 1104823"/>
                <a:gd name="connsiteX4" fmla="*/ 1524994 w 1833764"/>
                <a:gd name="connsiteY4" fmla="*/ 346087 h 1104823"/>
                <a:gd name="connsiteX5" fmla="*/ 1378121 w 1833764"/>
                <a:gd name="connsiteY5" fmla="*/ 237942 h 1104823"/>
                <a:gd name="connsiteX6" fmla="*/ 945053 w 1833764"/>
                <a:gd name="connsiteY6" fmla="*/ 43086 h 1104823"/>
                <a:gd name="connsiteX7" fmla="*/ 720481 w 1833764"/>
                <a:gd name="connsiteY7" fmla="*/ 3384 h 1104823"/>
                <a:gd name="connsiteX8" fmla="*/ 583594 w 1833764"/>
                <a:gd name="connsiteY8" fmla="*/ 5576 h 1104823"/>
                <a:gd name="connsiteX9" fmla="*/ 245519 w 1833764"/>
                <a:gd name="connsiteY9" fmla="*/ 96428 h 1104823"/>
                <a:gd name="connsiteX10" fmla="*/ 26549 w 1833764"/>
                <a:gd name="connsiteY10" fmla="*/ 262786 h 1104823"/>
                <a:gd name="connsiteX11" fmla="*/ 0 w 1833764"/>
                <a:gd name="connsiteY11" fmla="*/ 301757 h 1104823"/>
                <a:gd name="connsiteX12" fmla="*/ 104492 w 1833764"/>
                <a:gd name="connsiteY12" fmla="*/ 282759 h 1104823"/>
                <a:gd name="connsiteX13" fmla="*/ 252826 w 1833764"/>
                <a:gd name="connsiteY13" fmla="*/ 318807 h 1104823"/>
                <a:gd name="connsiteX14" fmla="*/ 388982 w 1833764"/>
                <a:gd name="connsiteY14" fmla="*/ 386276 h 1104823"/>
                <a:gd name="connsiteX15" fmla="*/ 549738 w 1833764"/>
                <a:gd name="connsiteY15" fmla="*/ 495639 h 1104823"/>
                <a:gd name="connsiteX16" fmla="*/ 739236 w 1833764"/>
                <a:gd name="connsiteY16" fmla="*/ 655421 h 1104823"/>
                <a:gd name="connsiteX17" fmla="*/ 739236 w 1833764"/>
                <a:gd name="connsiteY17" fmla="*/ 655421 h 1104823"/>
                <a:gd name="connsiteX18" fmla="*/ 968192 w 1833764"/>
                <a:gd name="connsiteY18" fmla="*/ 833471 h 1104823"/>
                <a:gd name="connsiteX19" fmla="*/ 968192 w 1833764"/>
                <a:gd name="connsiteY19" fmla="*/ 833471 h 1104823"/>
                <a:gd name="connsiteX20" fmla="*/ 1216390 w 1833764"/>
                <a:gd name="connsiteY20" fmla="*/ 1002996 h 1104823"/>
                <a:gd name="connsiteX21" fmla="*/ 1343047 w 1833764"/>
                <a:gd name="connsiteY21" fmla="*/ 1085810 h 1104823"/>
                <a:gd name="connsiteX22" fmla="*/ 1386646 w 1833764"/>
                <a:gd name="connsiteY22" fmla="*/ 1104808 h 1104823"/>
                <a:gd name="connsiteX23" fmla="*/ 1441449 w 1833764"/>
                <a:gd name="connsiteY23" fmla="*/ 1076310 h 1104823"/>
                <a:gd name="connsiteX24" fmla="*/ 1791460 w 1833764"/>
                <a:gd name="connsiteY24" fmla="*/ 766733 h 1104823"/>
                <a:gd name="connsiteX25" fmla="*/ 840318 w 1833764"/>
                <a:gd name="connsiteY25" fmla="*/ 736286 h 1104823"/>
                <a:gd name="connsiteX26" fmla="*/ 841779 w 1833764"/>
                <a:gd name="connsiteY26" fmla="*/ 738235 h 1104823"/>
                <a:gd name="connsiteX27" fmla="*/ 840318 w 1833764"/>
                <a:gd name="connsiteY27" fmla="*/ 736286 h 1104823"/>
                <a:gd name="connsiteX28" fmla="*/ 1254631 w 1833764"/>
                <a:gd name="connsiteY28" fmla="*/ 1026135 h 1104823"/>
                <a:gd name="connsiteX29" fmla="*/ 1254631 w 1833764"/>
                <a:gd name="connsiteY29" fmla="*/ 1026135 h 1104823"/>
                <a:gd name="connsiteX30" fmla="*/ 1256092 w 1833764"/>
                <a:gd name="connsiteY30" fmla="*/ 1028083 h 1104823"/>
                <a:gd name="connsiteX31" fmla="*/ 1254631 w 1833764"/>
                <a:gd name="connsiteY31" fmla="*/ 1026135 h 1104823"/>
                <a:gd name="connsiteX0" fmla="*/ 1791460 w 1834540"/>
                <a:gd name="connsiteY0" fmla="*/ 766733 h 1104823"/>
                <a:gd name="connsiteX1" fmla="*/ 1824098 w 1834540"/>
                <a:gd name="connsiteY1" fmla="*/ 635692 h 1104823"/>
                <a:gd name="connsiteX2" fmla="*/ 1747617 w 1834540"/>
                <a:gd name="connsiteY2" fmla="*/ 538507 h 1104823"/>
                <a:gd name="connsiteX3" fmla="*/ 1524994 w 1834540"/>
                <a:gd name="connsiteY3" fmla="*/ 346087 h 1104823"/>
                <a:gd name="connsiteX4" fmla="*/ 1378121 w 1834540"/>
                <a:gd name="connsiteY4" fmla="*/ 237942 h 1104823"/>
                <a:gd name="connsiteX5" fmla="*/ 945053 w 1834540"/>
                <a:gd name="connsiteY5" fmla="*/ 43086 h 1104823"/>
                <a:gd name="connsiteX6" fmla="*/ 720481 w 1834540"/>
                <a:gd name="connsiteY6" fmla="*/ 3384 h 1104823"/>
                <a:gd name="connsiteX7" fmla="*/ 583594 w 1834540"/>
                <a:gd name="connsiteY7" fmla="*/ 5576 h 1104823"/>
                <a:gd name="connsiteX8" fmla="*/ 245519 w 1834540"/>
                <a:gd name="connsiteY8" fmla="*/ 96428 h 1104823"/>
                <a:gd name="connsiteX9" fmla="*/ 26549 w 1834540"/>
                <a:gd name="connsiteY9" fmla="*/ 262786 h 1104823"/>
                <a:gd name="connsiteX10" fmla="*/ 0 w 1834540"/>
                <a:gd name="connsiteY10" fmla="*/ 301757 h 1104823"/>
                <a:gd name="connsiteX11" fmla="*/ 104492 w 1834540"/>
                <a:gd name="connsiteY11" fmla="*/ 282759 h 1104823"/>
                <a:gd name="connsiteX12" fmla="*/ 252826 w 1834540"/>
                <a:gd name="connsiteY12" fmla="*/ 318807 h 1104823"/>
                <a:gd name="connsiteX13" fmla="*/ 388982 w 1834540"/>
                <a:gd name="connsiteY13" fmla="*/ 386276 h 1104823"/>
                <a:gd name="connsiteX14" fmla="*/ 549738 w 1834540"/>
                <a:gd name="connsiteY14" fmla="*/ 495639 h 1104823"/>
                <a:gd name="connsiteX15" fmla="*/ 739236 w 1834540"/>
                <a:gd name="connsiteY15" fmla="*/ 655421 h 1104823"/>
                <a:gd name="connsiteX16" fmla="*/ 739236 w 1834540"/>
                <a:gd name="connsiteY16" fmla="*/ 655421 h 1104823"/>
                <a:gd name="connsiteX17" fmla="*/ 968192 w 1834540"/>
                <a:gd name="connsiteY17" fmla="*/ 833471 h 1104823"/>
                <a:gd name="connsiteX18" fmla="*/ 968192 w 1834540"/>
                <a:gd name="connsiteY18" fmla="*/ 833471 h 1104823"/>
                <a:gd name="connsiteX19" fmla="*/ 1216390 w 1834540"/>
                <a:gd name="connsiteY19" fmla="*/ 1002996 h 1104823"/>
                <a:gd name="connsiteX20" fmla="*/ 1343047 w 1834540"/>
                <a:gd name="connsiteY20" fmla="*/ 1085810 h 1104823"/>
                <a:gd name="connsiteX21" fmla="*/ 1386646 w 1834540"/>
                <a:gd name="connsiteY21" fmla="*/ 1104808 h 1104823"/>
                <a:gd name="connsiteX22" fmla="*/ 1441449 w 1834540"/>
                <a:gd name="connsiteY22" fmla="*/ 1076310 h 1104823"/>
                <a:gd name="connsiteX23" fmla="*/ 1791460 w 1834540"/>
                <a:gd name="connsiteY23" fmla="*/ 766733 h 1104823"/>
                <a:gd name="connsiteX24" fmla="*/ 840318 w 1834540"/>
                <a:gd name="connsiteY24" fmla="*/ 736286 h 1104823"/>
                <a:gd name="connsiteX25" fmla="*/ 841779 w 1834540"/>
                <a:gd name="connsiteY25" fmla="*/ 738235 h 1104823"/>
                <a:gd name="connsiteX26" fmla="*/ 840318 w 1834540"/>
                <a:gd name="connsiteY26" fmla="*/ 736286 h 1104823"/>
                <a:gd name="connsiteX27" fmla="*/ 1254631 w 1834540"/>
                <a:gd name="connsiteY27" fmla="*/ 1026135 h 1104823"/>
                <a:gd name="connsiteX28" fmla="*/ 1254631 w 1834540"/>
                <a:gd name="connsiteY28" fmla="*/ 1026135 h 1104823"/>
                <a:gd name="connsiteX29" fmla="*/ 1256092 w 1834540"/>
                <a:gd name="connsiteY29" fmla="*/ 1028083 h 1104823"/>
                <a:gd name="connsiteX30" fmla="*/ 1254631 w 1834540"/>
                <a:gd name="connsiteY30" fmla="*/ 1026135 h 1104823"/>
                <a:gd name="connsiteX0" fmla="*/ 1782224 w 1830891"/>
                <a:gd name="connsiteY0" fmla="*/ 754418 h 1109932"/>
                <a:gd name="connsiteX1" fmla="*/ 1824098 w 1830891"/>
                <a:gd name="connsiteY1" fmla="*/ 635692 h 1109932"/>
                <a:gd name="connsiteX2" fmla="*/ 1747617 w 1830891"/>
                <a:gd name="connsiteY2" fmla="*/ 538507 h 1109932"/>
                <a:gd name="connsiteX3" fmla="*/ 1524994 w 1830891"/>
                <a:gd name="connsiteY3" fmla="*/ 346087 h 1109932"/>
                <a:gd name="connsiteX4" fmla="*/ 1378121 w 1830891"/>
                <a:gd name="connsiteY4" fmla="*/ 237942 h 1109932"/>
                <a:gd name="connsiteX5" fmla="*/ 945053 w 1830891"/>
                <a:gd name="connsiteY5" fmla="*/ 43086 h 1109932"/>
                <a:gd name="connsiteX6" fmla="*/ 720481 w 1830891"/>
                <a:gd name="connsiteY6" fmla="*/ 3384 h 1109932"/>
                <a:gd name="connsiteX7" fmla="*/ 583594 w 1830891"/>
                <a:gd name="connsiteY7" fmla="*/ 5576 h 1109932"/>
                <a:gd name="connsiteX8" fmla="*/ 245519 w 1830891"/>
                <a:gd name="connsiteY8" fmla="*/ 96428 h 1109932"/>
                <a:gd name="connsiteX9" fmla="*/ 26549 w 1830891"/>
                <a:gd name="connsiteY9" fmla="*/ 262786 h 1109932"/>
                <a:gd name="connsiteX10" fmla="*/ 0 w 1830891"/>
                <a:gd name="connsiteY10" fmla="*/ 301757 h 1109932"/>
                <a:gd name="connsiteX11" fmla="*/ 104492 w 1830891"/>
                <a:gd name="connsiteY11" fmla="*/ 282759 h 1109932"/>
                <a:gd name="connsiteX12" fmla="*/ 252826 w 1830891"/>
                <a:gd name="connsiteY12" fmla="*/ 318807 h 1109932"/>
                <a:gd name="connsiteX13" fmla="*/ 388982 w 1830891"/>
                <a:gd name="connsiteY13" fmla="*/ 386276 h 1109932"/>
                <a:gd name="connsiteX14" fmla="*/ 549738 w 1830891"/>
                <a:gd name="connsiteY14" fmla="*/ 495639 h 1109932"/>
                <a:gd name="connsiteX15" fmla="*/ 739236 w 1830891"/>
                <a:gd name="connsiteY15" fmla="*/ 655421 h 1109932"/>
                <a:gd name="connsiteX16" fmla="*/ 739236 w 1830891"/>
                <a:gd name="connsiteY16" fmla="*/ 655421 h 1109932"/>
                <a:gd name="connsiteX17" fmla="*/ 968192 w 1830891"/>
                <a:gd name="connsiteY17" fmla="*/ 833471 h 1109932"/>
                <a:gd name="connsiteX18" fmla="*/ 968192 w 1830891"/>
                <a:gd name="connsiteY18" fmla="*/ 833471 h 1109932"/>
                <a:gd name="connsiteX19" fmla="*/ 1216390 w 1830891"/>
                <a:gd name="connsiteY19" fmla="*/ 1002996 h 1109932"/>
                <a:gd name="connsiteX20" fmla="*/ 1343047 w 1830891"/>
                <a:gd name="connsiteY20" fmla="*/ 1085810 h 1109932"/>
                <a:gd name="connsiteX21" fmla="*/ 1386646 w 1830891"/>
                <a:gd name="connsiteY21" fmla="*/ 1104808 h 1109932"/>
                <a:gd name="connsiteX22" fmla="*/ 1441449 w 1830891"/>
                <a:gd name="connsiteY22" fmla="*/ 1076310 h 1109932"/>
                <a:gd name="connsiteX23" fmla="*/ 1782224 w 1830891"/>
                <a:gd name="connsiteY23" fmla="*/ 754418 h 1109932"/>
                <a:gd name="connsiteX24" fmla="*/ 840318 w 1830891"/>
                <a:gd name="connsiteY24" fmla="*/ 736286 h 1109932"/>
                <a:gd name="connsiteX25" fmla="*/ 841779 w 1830891"/>
                <a:gd name="connsiteY25" fmla="*/ 738235 h 1109932"/>
                <a:gd name="connsiteX26" fmla="*/ 840318 w 1830891"/>
                <a:gd name="connsiteY26" fmla="*/ 736286 h 1109932"/>
                <a:gd name="connsiteX27" fmla="*/ 1254631 w 1830891"/>
                <a:gd name="connsiteY27" fmla="*/ 1026135 h 1109932"/>
                <a:gd name="connsiteX28" fmla="*/ 1254631 w 1830891"/>
                <a:gd name="connsiteY28" fmla="*/ 1026135 h 1109932"/>
                <a:gd name="connsiteX29" fmla="*/ 1256092 w 1830891"/>
                <a:gd name="connsiteY29" fmla="*/ 1028083 h 1109932"/>
                <a:gd name="connsiteX30" fmla="*/ 1254631 w 1830891"/>
                <a:gd name="connsiteY30" fmla="*/ 1026135 h 1109932"/>
                <a:gd name="connsiteX0" fmla="*/ 1782224 w 1830891"/>
                <a:gd name="connsiteY0" fmla="*/ 754418 h 1109932"/>
                <a:gd name="connsiteX1" fmla="*/ 1824098 w 1830891"/>
                <a:gd name="connsiteY1" fmla="*/ 635692 h 1109932"/>
                <a:gd name="connsiteX2" fmla="*/ 1747617 w 1830891"/>
                <a:gd name="connsiteY2" fmla="*/ 538507 h 1109932"/>
                <a:gd name="connsiteX3" fmla="*/ 1524994 w 1830891"/>
                <a:gd name="connsiteY3" fmla="*/ 346087 h 1109932"/>
                <a:gd name="connsiteX4" fmla="*/ 1378121 w 1830891"/>
                <a:gd name="connsiteY4" fmla="*/ 237942 h 1109932"/>
                <a:gd name="connsiteX5" fmla="*/ 945053 w 1830891"/>
                <a:gd name="connsiteY5" fmla="*/ 43086 h 1109932"/>
                <a:gd name="connsiteX6" fmla="*/ 720481 w 1830891"/>
                <a:gd name="connsiteY6" fmla="*/ 3384 h 1109932"/>
                <a:gd name="connsiteX7" fmla="*/ 583594 w 1830891"/>
                <a:gd name="connsiteY7" fmla="*/ 5576 h 1109932"/>
                <a:gd name="connsiteX8" fmla="*/ 245519 w 1830891"/>
                <a:gd name="connsiteY8" fmla="*/ 96428 h 1109932"/>
                <a:gd name="connsiteX9" fmla="*/ 26549 w 1830891"/>
                <a:gd name="connsiteY9" fmla="*/ 262786 h 1109932"/>
                <a:gd name="connsiteX10" fmla="*/ 0 w 1830891"/>
                <a:gd name="connsiteY10" fmla="*/ 301757 h 1109932"/>
                <a:gd name="connsiteX11" fmla="*/ 104492 w 1830891"/>
                <a:gd name="connsiteY11" fmla="*/ 282759 h 1109932"/>
                <a:gd name="connsiteX12" fmla="*/ 252826 w 1830891"/>
                <a:gd name="connsiteY12" fmla="*/ 318807 h 1109932"/>
                <a:gd name="connsiteX13" fmla="*/ 388982 w 1830891"/>
                <a:gd name="connsiteY13" fmla="*/ 386276 h 1109932"/>
                <a:gd name="connsiteX14" fmla="*/ 549738 w 1830891"/>
                <a:gd name="connsiteY14" fmla="*/ 495639 h 1109932"/>
                <a:gd name="connsiteX15" fmla="*/ 739236 w 1830891"/>
                <a:gd name="connsiteY15" fmla="*/ 655421 h 1109932"/>
                <a:gd name="connsiteX16" fmla="*/ 739236 w 1830891"/>
                <a:gd name="connsiteY16" fmla="*/ 655421 h 1109932"/>
                <a:gd name="connsiteX17" fmla="*/ 968192 w 1830891"/>
                <a:gd name="connsiteY17" fmla="*/ 833471 h 1109932"/>
                <a:gd name="connsiteX18" fmla="*/ 968192 w 1830891"/>
                <a:gd name="connsiteY18" fmla="*/ 833471 h 1109932"/>
                <a:gd name="connsiteX19" fmla="*/ 1216390 w 1830891"/>
                <a:gd name="connsiteY19" fmla="*/ 1002996 h 1109932"/>
                <a:gd name="connsiteX20" fmla="*/ 1343047 w 1830891"/>
                <a:gd name="connsiteY20" fmla="*/ 1085810 h 1109932"/>
                <a:gd name="connsiteX21" fmla="*/ 1386646 w 1830891"/>
                <a:gd name="connsiteY21" fmla="*/ 1104808 h 1109932"/>
                <a:gd name="connsiteX22" fmla="*/ 1441449 w 1830891"/>
                <a:gd name="connsiteY22" fmla="*/ 1076310 h 1109932"/>
                <a:gd name="connsiteX23" fmla="*/ 1782224 w 1830891"/>
                <a:gd name="connsiteY23" fmla="*/ 754418 h 1109932"/>
                <a:gd name="connsiteX24" fmla="*/ 840318 w 1830891"/>
                <a:gd name="connsiteY24" fmla="*/ 736286 h 1109932"/>
                <a:gd name="connsiteX25" fmla="*/ 841779 w 1830891"/>
                <a:gd name="connsiteY25" fmla="*/ 738235 h 1109932"/>
                <a:gd name="connsiteX26" fmla="*/ 840318 w 1830891"/>
                <a:gd name="connsiteY26" fmla="*/ 736286 h 1109932"/>
                <a:gd name="connsiteX27" fmla="*/ 1254631 w 1830891"/>
                <a:gd name="connsiteY27" fmla="*/ 1026135 h 1109932"/>
                <a:gd name="connsiteX28" fmla="*/ 1254631 w 1830891"/>
                <a:gd name="connsiteY28" fmla="*/ 1026135 h 1109932"/>
                <a:gd name="connsiteX29" fmla="*/ 1256092 w 1830891"/>
                <a:gd name="connsiteY29" fmla="*/ 1028083 h 1109932"/>
                <a:gd name="connsiteX30" fmla="*/ 1254631 w 1830891"/>
                <a:gd name="connsiteY30" fmla="*/ 1026135 h 1109932"/>
                <a:gd name="connsiteX0" fmla="*/ 1782224 w 1826625"/>
                <a:gd name="connsiteY0" fmla="*/ 754418 h 1109932"/>
                <a:gd name="connsiteX1" fmla="*/ 1824098 w 1826625"/>
                <a:gd name="connsiteY1" fmla="*/ 635692 h 1109932"/>
                <a:gd name="connsiteX2" fmla="*/ 1747617 w 1826625"/>
                <a:gd name="connsiteY2" fmla="*/ 538507 h 1109932"/>
                <a:gd name="connsiteX3" fmla="*/ 1524994 w 1826625"/>
                <a:gd name="connsiteY3" fmla="*/ 346087 h 1109932"/>
                <a:gd name="connsiteX4" fmla="*/ 1378121 w 1826625"/>
                <a:gd name="connsiteY4" fmla="*/ 237942 h 1109932"/>
                <a:gd name="connsiteX5" fmla="*/ 945053 w 1826625"/>
                <a:gd name="connsiteY5" fmla="*/ 43086 h 1109932"/>
                <a:gd name="connsiteX6" fmla="*/ 720481 w 1826625"/>
                <a:gd name="connsiteY6" fmla="*/ 3384 h 1109932"/>
                <a:gd name="connsiteX7" fmla="*/ 583594 w 1826625"/>
                <a:gd name="connsiteY7" fmla="*/ 5576 h 1109932"/>
                <a:gd name="connsiteX8" fmla="*/ 245519 w 1826625"/>
                <a:gd name="connsiteY8" fmla="*/ 96428 h 1109932"/>
                <a:gd name="connsiteX9" fmla="*/ 26549 w 1826625"/>
                <a:gd name="connsiteY9" fmla="*/ 262786 h 1109932"/>
                <a:gd name="connsiteX10" fmla="*/ 0 w 1826625"/>
                <a:gd name="connsiteY10" fmla="*/ 301757 h 1109932"/>
                <a:gd name="connsiteX11" fmla="*/ 104492 w 1826625"/>
                <a:gd name="connsiteY11" fmla="*/ 282759 h 1109932"/>
                <a:gd name="connsiteX12" fmla="*/ 252826 w 1826625"/>
                <a:gd name="connsiteY12" fmla="*/ 318807 h 1109932"/>
                <a:gd name="connsiteX13" fmla="*/ 388982 w 1826625"/>
                <a:gd name="connsiteY13" fmla="*/ 386276 h 1109932"/>
                <a:gd name="connsiteX14" fmla="*/ 549738 w 1826625"/>
                <a:gd name="connsiteY14" fmla="*/ 495639 h 1109932"/>
                <a:gd name="connsiteX15" fmla="*/ 739236 w 1826625"/>
                <a:gd name="connsiteY15" fmla="*/ 655421 h 1109932"/>
                <a:gd name="connsiteX16" fmla="*/ 739236 w 1826625"/>
                <a:gd name="connsiteY16" fmla="*/ 655421 h 1109932"/>
                <a:gd name="connsiteX17" fmla="*/ 968192 w 1826625"/>
                <a:gd name="connsiteY17" fmla="*/ 833471 h 1109932"/>
                <a:gd name="connsiteX18" fmla="*/ 968192 w 1826625"/>
                <a:gd name="connsiteY18" fmla="*/ 833471 h 1109932"/>
                <a:gd name="connsiteX19" fmla="*/ 1216390 w 1826625"/>
                <a:gd name="connsiteY19" fmla="*/ 1002996 h 1109932"/>
                <a:gd name="connsiteX20" fmla="*/ 1343047 w 1826625"/>
                <a:gd name="connsiteY20" fmla="*/ 1085810 h 1109932"/>
                <a:gd name="connsiteX21" fmla="*/ 1386646 w 1826625"/>
                <a:gd name="connsiteY21" fmla="*/ 1104808 h 1109932"/>
                <a:gd name="connsiteX22" fmla="*/ 1441449 w 1826625"/>
                <a:gd name="connsiteY22" fmla="*/ 1076310 h 1109932"/>
                <a:gd name="connsiteX23" fmla="*/ 1782224 w 1826625"/>
                <a:gd name="connsiteY23" fmla="*/ 754418 h 1109932"/>
                <a:gd name="connsiteX24" fmla="*/ 840318 w 1826625"/>
                <a:gd name="connsiteY24" fmla="*/ 736286 h 1109932"/>
                <a:gd name="connsiteX25" fmla="*/ 841779 w 1826625"/>
                <a:gd name="connsiteY25" fmla="*/ 738235 h 1109932"/>
                <a:gd name="connsiteX26" fmla="*/ 840318 w 1826625"/>
                <a:gd name="connsiteY26" fmla="*/ 736286 h 1109932"/>
                <a:gd name="connsiteX27" fmla="*/ 1254631 w 1826625"/>
                <a:gd name="connsiteY27" fmla="*/ 1026135 h 1109932"/>
                <a:gd name="connsiteX28" fmla="*/ 1254631 w 1826625"/>
                <a:gd name="connsiteY28" fmla="*/ 1026135 h 1109932"/>
                <a:gd name="connsiteX29" fmla="*/ 1256092 w 1826625"/>
                <a:gd name="connsiteY29" fmla="*/ 1028083 h 1109932"/>
                <a:gd name="connsiteX30" fmla="*/ 1254631 w 1826625"/>
                <a:gd name="connsiteY30" fmla="*/ 1026135 h 1109932"/>
                <a:gd name="connsiteX0" fmla="*/ 1782224 w 1825422"/>
                <a:gd name="connsiteY0" fmla="*/ 754418 h 1109932"/>
                <a:gd name="connsiteX1" fmla="*/ 1824098 w 1825422"/>
                <a:gd name="connsiteY1" fmla="*/ 635692 h 1109932"/>
                <a:gd name="connsiteX2" fmla="*/ 1747617 w 1825422"/>
                <a:gd name="connsiteY2" fmla="*/ 538507 h 1109932"/>
                <a:gd name="connsiteX3" fmla="*/ 1524994 w 1825422"/>
                <a:gd name="connsiteY3" fmla="*/ 346087 h 1109932"/>
                <a:gd name="connsiteX4" fmla="*/ 1378121 w 1825422"/>
                <a:gd name="connsiteY4" fmla="*/ 237942 h 1109932"/>
                <a:gd name="connsiteX5" fmla="*/ 945053 w 1825422"/>
                <a:gd name="connsiteY5" fmla="*/ 43086 h 1109932"/>
                <a:gd name="connsiteX6" fmla="*/ 720481 w 1825422"/>
                <a:gd name="connsiteY6" fmla="*/ 3384 h 1109932"/>
                <a:gd name="connsiteX7" fmla="*/ 583594 w 1825422"/>
                <a:gd name="connsiteY7" fmla="*/ 5576 h 1109932"/>
                <a:gd name="connsiteX8" fmla="*/ 245519 w 1825422"/>
                <a:gd name="connsiteY8" fmla="*/ 96428 h 1109932"/>
                <a:gd name="connsiteX9" fmla="*/ 26549 w 1825422"/>
                <a:gd name="connsiteY9" fmla="*/ 262786 h 1109932"/>
                <a:gd name="connsiteX10" fmla="*/ 0 w 1825422"/>
                <a:gd name="connsiteY10" fmla="*/ 301757 h 1109932"/>
                <a:gd name="connsiteX11" fmla="*/ 104492 w 1825422"/>
                <a:gd name="connsiteY11" fmla="*/ 282759 h 1109932"/>
                <a:gd name="connsiteX12" fmla="*/ 252826 w 1825422"/>
                <a:gd name="connsiteY12" fmla="*/ 318807 h 1109932"/>
                <a:gd name="connsiteX13" fmla="*/ 388982 w 1825422"/>
                <a:gd name="connsiteY13" fmla="*/ 386276 h 1109932"/>
                <a:gd name="connsiteX14" fmla="*/ 549738 w 1825422"/>
                <a:gd name="connsiteY14" fmla="*/ 495639 h 1109932"/>
                <a:gd name="connsiteX15" fmla="*/ 739236 w 1825422"/>
                <a:gd name="connsiteY15" fmla="*/ 655421 h 1109932"/>
                <a:gd name="connsiteX16" fmla="*/ 739236 w 1825422"/>
                <a:gd name="connsiteY16" fmla="*/ 655421 h 1109932"/>
                <a:gd name="connsiteX17" fmla="*/ 968192 w 1825422"/>
                <a:gd name="connsiteY17" fmla="*/ 833471 h 1109932"/>
                <a:gd name="connsiteX18" fmla="*/ 968192 w 1825422"/>
                <a:gd name="connsiteY18" fmla="*/ 833471 h 1109932"/>
                <a:gd name="connsiteX19" fmla="*/ 1216390 w 1825422"/>
                <a:gd name="connsiteY19" fmla="*/ 1002996 h 1109932"/>
                <a:gd name="connsiteX20" fmla="*/ 1343047 w 1825422"/>
                <a:gd name="connsiteY20" fmla="*/ 1085810 h 1109932"/>
                <a:gd name="connsiteX21" fmla="*/ 1386646 w 1825422"/>
                <a:gd name="connsiteY21" fmla="*/ 1104808 h 1109932"/>
                <a:gd name="connsiteX22" fmla="*/ 1441449 w 1825422"/>
                <a:gd name="connsiteY22" fmla="*/ 1076310 h 1109932"/>
                <a:gd name="connsiteX23" fmla="*/ 1782224 w 1825422"/>
                <a:gd name="connsiteY23" fmla="*/ 754418 h 1109932"/>
                <a:gd name="connsiteX24" fmla="*/ 840318 w 1825422"/>
                <a:gd name="connsiteY24" fmla="*/ 736286 h 1109932"/>
                <a:gd name="connsiteX25" fmla="*/ 841779 w 1825422"/>
                <a:gd name="connsiteY25" fmla="*/ 738235 h 1109932"/>
                <a:gd name="connsiteX26" fmla="*/ 840318 w 1825422"/>
                <a:gd name="connsiteY26" fmla="*/ 736286 h 1109932"/>
                <a:gd name="connsiteX27" fmla="*/ 1254631 w 1825422"/>
                <a:gd name="connsiteY27" fmla="*/ 1026135 h 1109932"/>
                <a:gd name="connsiteX28" fmla="*/ 1254631 w 1825422"/>
                <a:gd name="connsiteY28" fmla="*/ 1026135 h 1109932"/>
                <a:gd name="connsiteX29" fmla="*/ 1256092 w 1825422"/>
                <a:gd name="connsiteY29" fmla="*/ 1028083 h 1109932"/>
                <a:gd name="connsiteX30" fmla="*/ 1254631 w 1825422"/>
                <a:gd name="connsiteY30" fmla="*/ 1026135 h 110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825422" h="1109932">
                  <a:moveTo>
                    <a:pt x="1782224" y="754418"/>
                  </a:moveTo>
                  <a:cubicBezTo>
                    <a:pt x="1824448" y="705612"/>
                    <a:pt x="1828326" y="661414"/>
                    <a:pt x="1824098" y="635692"/>
                  </a:cubicBezTo>
                  <a:cubicBezTo>
                    <a:pt x="1804612" y="598669"/>
                    <a:pt x="1776358" y="568223"/>
                    <a:pt x="1747617" y="538507"/>
                  </a:cubicBezTo>
                  <a:cubicBezTo>
                    <a:pt x="1678687" y="468359"/>
                    <a:pt x="1602693" y="406249"/>
                    <a:pt x="1524994" y="346087"/>
                  </a:cubicBezTo>
                  <a:cubicBezTo>
                    <a:pt x="1488702" y="318076"/>
                    <a:pt x="1390786" y="245980"/>
                    <a:pt x="1378121" y="237942"/>
                  </a:cubicBezTo>
                  <a:cubicBezTo>
                    <a:pt x="1244401" y="149526"/>
                    <a:pt x="1098746" y="86928"/>
                    <a:pt x="945053" y="43086"/>
                  </a:cubicBezTo>
                  <a:cubicBezTo>
                    <a:pt x="871495" y="22139"/>
                    <a:pt x="796962" y="7768"/>
                    <a:pt x="720481" y="3384"/>
                  </a:cubicBezTo>
                  <a:cubicBezTo>
                    <a:pt x="710982" y="-26"/>
                    <a:pt x="654717" y="-2949"/>
                    <a:pt x="583594" y="5576"/>
                  </a:cubicBezTo>
                  <a:cubicBezTo>
                    <a:pt x="466437" y="19703"/>
                    <a:pt x="352690" y="45765"/>
                    <a:pt x="245519" y="96428"/>
                  </a:cubicBezTo>
                  <a:cubicBezTo>
                    <a:pt x="160756" y="136373"/>
                    <a:pt x="84762" y="187766"/>
                    <a:pt x="26549" y="262786"/>
                  </a:cubicBezTo>
                  <a:cubicBezTo>
                    <a:pt x="17537" y="274477"/>
                    <a:pt x="8525" y="286169"/>
                    <a:pt x="0" y="301757"/>
                  </a:cubicBezTo>
                  <a:cubicBezTo>
                    <a:pt x="35318" y="286169"/>
                    <a:pt x="69418" y="280323"/>
                    <a:pt x="104492" y="282759"/>
                  </a:cubicBezTo>
                  <a:cubicBezTo>
                    <a:pt x="155885" y="286169"/>
                    <a:pt x="205086" y="300052"/>
                    <a:pt x="252826" y="318807"/>
                  </a:cubicBezTo>
                  <a:cubicBezTo>
                    <a:pt x="300079" y="337318"/>
                    <a:pt x="344652" y="361432"/>
                    <a:pt x="388982" y="386276"/>
                  </a:cubicBezTo>
                  <a:cubicBezTo>
                    <a:pt x="408467" y="398455"/>
                    <a:pt x="532688" y="482973"/>
                    <a:pt x="549738" y="495639"/>
                  </a:cubicBezTo>
                  <a:cubicBezTo>
                    <a:pt x="569955" y="511958"/>
                    <a:pt x="718776" y="640320"/>
                    <a:pt x="739236" y="655421"/>
                  </a:cubicBezTo>
                  <a:lnTo>
                    <a:pt x="739236" y="655421"/>
                  </a:lnTo>
                  <a:cubicBezTo>
                    <a:pt x="772118" y="684649"/>
                    <a:pt x="926054" y="803755"/>
                    <a:pt x="968192" y="833471"/>
                  </a:cubicBezTo>
                  <a:lnTo>
                    <a:pt x="968192" y="833471"/>
                  </a:lnTo>
                  <a:lnTo>
                    <a:pt x="1216390" y="1002996"/>
                  </a:lnTo>
                  <a:cubicBezTo>
                    <a:pt x="1228812" y="1012251"/>
                    <a:pt x="1320151" y="1072900"/>
                    <a:pt x="1343047" y="1085810"/>
                  </a:cubicBezTo>
                  <a:cubicBezTo>
                    <a:pt x="1354982" y="1094335"/>
                    <a:pt x="1385184" y="1105295"/>
                    <a:pt x="1386646" y="1104808"/>
                  </a:cubicBezTo>
                  <a:cubicBezTo>
                    <a:pt x="1406131" y="1097745"/>
                    <a:pt x="1375519" y="1134708"/>
                    <a:pt x="1441449" y="1076310"/>
                  </a:cubicBezTo>
                  <a:cubicBezTo>
                    <a:pt x="1507379" y="1017912"/>
                    <a:pt x="1748580" y="799576"/>
                    <a:pt x="1782224" y="754418"/>
                  </a:cubicBezTo>
                  <a:close/>
                  <a:moveTo>
                    <a:pt x="840318" y="736286"/>
                  </a:moveTo>
                  <a:cubicBezTo>
                    <a:pt x="840805" y="736773"/>
                    <a:pt x="841292" y="737504"/>
                    <a:pt x="841779" y="738235"/>
                  </a:cubicBezTo>
                  <a:cubicBezTo>
                    <a:pt x="841292" y="737504"/>
                    <a:pt x="840805" y="736773"/>
                    <a:pt x="840318" y="736286"/>
                  </a:cubicBezTo>
                  <a:close/>
                  <a:moveTo>
                    <a:pt x="1254631" y="1026135"/>
                  </a:moveTo>
                  <a:lnTo>
                    <a:pt x="1254631" y="1026135"/>
                  </a:lnTo>
                  <a:cubicBezTo>
                    <a:pt x="1255361" y="1026378"/>
                    <a:pt x="1255605" y="1027353"/>
                    <a:pt x="1256092" y="1028083"/>
                  </a:cubicBezTo>
                  <a:cubicBezTo>
                    <a:pt x="1255361" y="1027353"/>
                    <a:pt x="1254874" y="1026866"/>
                    <a:pt x="1254631" y="1026135"/>
                  </a:cubicBezTo>
                  <a:close/>
                </a:path>
              </a:pathLst>
            </a:custGeom>
            <a:solidFill>
              <a:schemeClr val="accent2">
                <a:lumMod val="60000"/>
                <a:lumOff val="40000"/>
              </a:schemeClr>
            </a:solidFill>
            <a:ln w="2430" cap="flat">
              <a:noFill/>
              <a:prstDash val="solid"/>
              <a:miter/>
            </a:ln>
          </p:spPr>
          <p:txBody>
            <a:bodyPr rtlCol="0" anchor="ctr"/>
            <a:lstStyle/>
            <a:p>
              <a:endParaRPr lang="en-US"/>
            </a:p>
          </p:txBody>
        </p:sp>
        <p:sp>
          <p:nvSpPr>
            <p:cNvPr id="14" name="Freeform: Shape 13">
              <a:extLst>
                <a:ext uri="{FF2B5EF4-FFF2-40B4-BE49-F238E27FC236}">
                  <a16:creationId xmlns="" xmlns:a16="http://schemas.microsoft.com/office/drawing/2014/main" id="{8D4692C2-AC80-49DD-BEC0-C32C001A2158}"/>
                </a:ext>
              </a:extLst>
            </p:cNvPr>
            <p:cNvSpPr/>
            <p:nvPr/>
          </p:nvSpPr>
          <p:spPr>
            <a:xfrm>
              <a:off x="1114199" y="5450886"/>
              <a:ext cx="1037568" cy="782036"/>
            </a:xfrm>
            <a:custGeom>
              <a:avLst/>
              <a:gdLst>
                <a:gd name="connsiteX0" fmla="*/ 1037568 w 1037568"/>
                <a:gd name="connsiteY0" fmla="*/ 662931 h 782036"/>
                <a:gd name="connsiteX1" fmla="*/ 557978 w 1037568"/>
                <a:gd name="connsiteY1" fmla="*/ 235709 h 782036"/>
                <a:gd name="connsiteX2" fmla="*/ 153895 w 1037568"/>
                <a:gd name="connsiteY2" fmla="*/ 3343 h 782036"/>
                <a:gd name="connsiteX3" fmla="*/ 5317 w 1037568"/>
                <a:gd name="connsiteY3" fmla="*/ 31110 h 782036"/>
                <a:gd name="connsiteX4" fmla="*/ 121013 w 1037568"/>
                <a:gd name="connsiteY4" fmla="*/ 127320 h 782036"/>
                <a:gd name="connsiteX5" fmla="*/ 546774 w 1037568"/>
                <a:gd name="connsiteY5" fmla="*/ 450051 h 782036"/>
                <a:gd name="connsiteX6" fmla="*/ 844174 w 1037568"/>
                <a:gd name="connsiteY6" fmla="*/ 691916 h 782036"/>
                <a:gd name="connsiteX7" fmla="*/ 920168 w 1037568"/>
                <a:gd name="connsiteY7" fmla="*/ 782037 h 782036"/>
                <a:gd name="connsiteX8" fmla="*/ 1037568 w 1037568"/>
                <a:gd name="connsiteY8" fmla="*/ 662931 h 782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7568" h="782036">
                  <a:moveTo>
                    <a:pt x="1037568" y="662931"/>
                  </a:moveTo>
                  <a:cubicBezTo>
                    <a:pt x="984226" y="646125"/>
                    <a:pt x="783281" y="390863"/>
                    <a:pt x="557978" y="235709"/>
                  </a:cubicBezTo>
                  <a:cubicBezTo>
                    <a:pt x="437168" y="152408"/>
                    <a:pt x="342906" y="54980"/>
                    <a:pt x="153895" y="3343"/>
                  </a:cubicBezTo>
                  <a:cubicBezTo>
                    <a:pt x="118821" y="-6156"/>
                    <a:pt x="40879" y="5048"/>
                    <a:pt x="5317" y="31110"/>
                  </a:cubicBezTo>
                  <a:cubicBezTo>
                    <a:pt x="-19283" y="49134"/>
                    <a:pt x="45263" y="84696"/>
                    <a:pt x="121013" y="127320"/>
                  </a:cubicBezTo>
                  <a:cubicBezTo>
                    <a:pt x="196764" y="169945"/>
                    <a:pt x="460550" y="379659"/>
                    <a:pt x="546774" y="450051"/>
                  </a:cubicBezTo>
                  <a:cubicBezTo>
                    <a:pt x="662226" y="544313"/>
                    <a:pt x="782550" y="629075"/>
                    <a:pt x="844174" y="691916"/>
                  </a:cubicBezTo>
                  <a:cubicBezTo>
                    <a:pt x="899951" y="748668"/>
                    <a:pt x="907989" y="753296"/>
                    <a:pt x="920168" y="782037"/>
                  </a:cubicBezTo>
                  <a:cubicBezTo>
                    <a:pt x="949639" y="749886"/>
                    <a:pt x="1008583" y="702877"/>
                    <a:pt x="1037568" y="662931"/>
                  </a:cubicBezTo>
                  <a:close/>
                </a:path>
              </a:pathLst>
            </a:custGeom>
            <a:solidFill>
              <a:schemeClr val="accent2">
                <a:lumMod val="75000"/>
              </a:schemeClr>
            </a:solidFill>
            <a:ln w="2430" cap="flat">
              <a:noFill/>
              <a:prstDash val="solid"/>
              <a:miter/>
            </a:ln>
          </p:spPr>
          <p:txBody>
            <a:bodyPr rtlCol="0" anchor="ctr"/>
            <a:lstStyle/>
            <a:p>
              <a:endParaRPr lang="en-US"/>
            </a:p>
          </p:txBody>
        </p:sp>
        <p:sp>
          <p:nvSpPr>
            <p:cNvPr id="15" name="Freeform: Shape 14">
              <a:extLst>
                <a:ext uri="{FF2B5EF4-FFF2-40B4-BE49-F238E27FC236}">
                  <a16:creationId xmlns="" xmlns:a16="http://schemas.microsoft.com/office/drawing/2014/main" id="{E1810160-F85C-4AEB-95B0-26D1CD53DF84}"/>
                </a:ext>
              </a:extLst>
            </p:cNvPr>
            <p:cNvSpPr/>
            <p:nvPr/>
          </p:nvSpPr>
          <p:spPr>
            <a:xfrm>
              <a:off x="1532379" y="5663711"/>
              <a:ext cx="336957" cy="311260"/>
            </a:xfrm>
            <a:custGeom>
              <a:avLst/>
              <a:gdLst>
                <a:gd name="connsiteX0" fmla="*/ 331975 w 336957"/>
                <a:gd name="connsiteY0" fmla="*/ 249648 h 311260"/>
                <a:gd name="connsiteX1" fmla="*/ 284723 w 336957"/>
                <a:gd name="connsiteY1" fmla="*/ 304208 h 311260"/>
                <a:gd name="connsiteX2" fmla="*/ 255738 w 336957"/>
                <a:gd name="connsiteY2" fmla="*/ 306157 h 311260"/>
                <a:gd name="connsiteX3" fmla="*/ 7052 w 336957"/>
                <a:gd name="connsiteY3" fmla="*/ 90597 h 311260"/>
                <a:gd name="connsiteX4" fmla="*/ 5104 w 336957"/>
                <a:gd name="connsiteY4" fmla="*/ 61612 h 311260"/>
                <a:gd name="connsiteX5" fmla="*/ 52356 w 336957"/>
                <a:gd name="connsiteY5" fmla="*/ 7052 h 311260"/>
                <a:gd name="connsiteX6" fmla="*/ 81341 w 336957"/>
                <a:gd name="connsiteY6" fmla="*/ 5104 h 311260"/>
                <a:gd name="connsiteX7" fmla="*/ 329783 w 336957"/>
                <a:gd name="connsiteY7" fmla="*/ 220420 h 311260"/>
                <a:gd name="connsiteX8" fmla="*/ 331975 w 336957"/>
                <a:gd name="connsiteY8" fmla="*/ 249648 h 31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957" h="311260">
                  <a:moveTo>
                    <a:pt x="331975" y="249648"/>
                  </a:moveTo>
                  <a:lnTo>
                    <a:pt x="284723" y="304208"/>
                  </a:lnTo>
                  <a:cubicBezTo>
                    <a:pt x="277172" y="312733"/>
                    <a:pt x="264263" y="313707"/>
                    <a:pt x="255738" y="306157"/>
                  </a:cubicBezTo>
                  <a:lnTo>
                    <a:pt x="7052" y="90597"/>
                  </a:lnTo>
                  <a:cubicBezTo>
                    <a:pt x="-1473" y="83046"/>
                    <a:pt x="-2447" y="70137"/>
                    <a:pt x="5104" y="61612"/>
                  </a:cubicBezTo>
                  <a:lnTo>
                    <a:pt x="52356" y="7052"/>
                  </a:lnTo>
                  <a:cubicBezTo>
                    <a:pt x="59907" y="-1473"/>
                    <a:pt x="72816" y="-2447"/>
                    <a:pt x="81341" y="5104"/>
                  </a:cubicBezTo>
                  <a:lnTo>
                    <a:pt x="329783" y="220420"/>
                  </a:lnTo>
                  <a:cubicBezTo>
                    <a:pt x="338552" y="227971"/>
                    <a:pt x="339282" y="240880"/>
                    <a:pt x="331975" y="249648"/>
                  </a:cubicBezTo>
                  <a:close/>
                </a:path>
              </a:pathLst>
            </a:custGeom>
            <a:solidFill>
              <a:srgbClr val="1A1A1A"/>
            </a:solidFill>
            <a:ln w="2430" cap="flat">
              <a:noFill/>
              <a:prstDash val="solid"/>
              <a:miter/>
            </a:ln>
          </p:spPr>
          <p:txBody>
            <a:bodyPr rtlCol="0" anchor="ctr"/>
            <a:lstStyle/>
            <a:p>
              <a:endParaRPr lang="en-US"/>
            </a:p>
          </p:txBody>
        </p:sp>
        <p:sp>
          <p:nvSpPr>
            <p:cNvPr id="16" name="Freeform: Shape 15">
              <a:extLst>
                <a:ext uri="{FF2B5EF4-FFF2-40B4-BE49-F238E27FC236}">
                  <a16:creationId xmlns="" xmlns:a16="http://schemas.microsoft.com/office/drawing/2014/main" id="{713CA08F-845A-421F-BF37-FA351150F82E}"/>
                </a:ext>
              </a:extLst>
            </p:cNvPr>
            <p:cNvSpPr/>
            <p:nvPr/>
          </p:nvSpPr>
          <p:spPr>
            <a:xfrm>
              <a:off x="1309685" y="5512626"/>
              <a:ext cx="230116" cy="192783"/>
            </a:xfrm>
            <a:custGeom>
              <a:avLst/>
              <a:gdLst>
                <a:gd name="connsiteX0" fmla="*/ 226337 w 230116"/>
                <a:gd name="connsiteY0" fmla="*/ 145715 h 192783"/>
                <a:gd name="connsiteX1" fmla="*/ 199544 w 230116"/>
                <a:gd name="connsiteY1" fmla="*/ 183955 h 192783"/>
                <a:gd name="connsiteX2" fmla="*/ 170803 w 230116"/>
                <a:gd name="connsiteY2" fmla="*/ 189070 h 192783"/>
                <a:gd name="connsiteX3" fmla="*/ 8828 w 230116"/>
                <a:gd name="connsiteY3" fmla="*/ 75810 h 192783"/>
                <a:gd name="connsiteX4" fmla="*/ 3714 w 230116"/>
                <a:gd name="connsiteY4" fmla="*/ 47069 h 192783"/>
                <a:gd name="connsiteX5" fmla="*/ 30506 w 230116"/>
                <a:gd name="connsiteY5" fmla="*/ 8828 h 192783"/>
                <a:gd name="connsiteX6" fmla="*/ 59248 w 230116"/>
                <a:gd name="connsiteY6" fmla="*/ 3714 h 192783"/>
                <a:gd name="connsiteX7" fmla="*/ 221222 w 230116"/>
                <a:gd name="connsiteY7" fmla="*/ 116974 h 192783"/>
                <a:gd name="connsiteX8" fmla="*/ 226337 w 230116"/>
                <a:gd name="connsiteY8" fmla="*/ 145715 h 192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116" h="192783">
                  <a:moveTo>
                    <a:pt x="226337" y="145715"/>
                  </a:moveTo>
                  <a:lnTo>
                    <a:pt x="199544" y="183955"/>
                  </a:lnTo>
                  <a:cubicBezTo>
                    <a:pt x="192968" y="193211"/>
                    <a:pt x="180302" y="195647"/>
                    <a:pt x="170803" y="189070"/>
                  </a:cubicBezTo>
                  <a:lnTo>
                    <a:pt x="8828" y="75810"/>
                  </a:lnTo>
                  <a:cubicBezTo>
                    <a:pt x="-427" y="69234"/>
                    <a:pt x="-2863" y="56568"/>
                    <a:pt x="3714" y="47069"/>
                  </a:cubicBezTo>
                  <a:lnTo>
                    <a:pt x="30506" y="8828"/>
                  </a:lnTo>
                  <a:cubicBezTo>
                    <a:pt x="37083" y="-427"/>
                    <a:pt x="49748" y="-2863"/>
                    <a:pt x="59248" y="3714"/>
                  </a:cubicBezTo>
                  <a:lnTo>
                    <a:pt x="221222" y="116974"/>
                  </a:lnTo>
                  <a:cubicBezTo>
                    <a:pt x="230721" y="123550"/>
                    <a:pt x="232913" y="136459"/>
                    <a:pt x="226337" y="145715"/>
                  </a:cubicBezTo>
                  <a:close/>
                </a:path>
              </a:pathLst>
            </a:custGeom>
            <a:solidFill>
              <a:srgbClr val="1A1A1A"/>
            </a:solidFill>
            <a:ln w="2430" cap="flat">
              <a:noFill/>
              <a:prstDash val="solid"/>
              <a:miter/>
            </a:ln>
          </p:spPr>
          <p:txBody>
            <a:bodyPr rtlCol="0" anchor="ctr"/>
            <a:lstStyle/>
            <a:p>
              <a:endParaRPr lang="en-US"/>
            </a:p>
          </p:txBody>
        </p:sp>
        <p:sp>
          <p:nvSpPr>
            <p:cNvPr id="17" name="Freeform: Shape 16">
              <a:extLst>
                <a:ext uri="{FF2B5EF4-FFF2-40B4-BE49-F238E27FC236}">
                  <a16:creationId xmlns="" xmlns:a16="http://schemas.microsoft.com/office/drawing/2014/main" id="{6CF61E43-FACB-44FE-939A-3F5B6644F6A8}"/>
                </a:ext>
              </a:extLst>
            </p:cNvPr>
            <p:cNvSpPr/>
            <p:nvPr/>
          </p:nvSpPr>
          <p:spPr>
            <a:xfrm>
              <a:off x="1538457" y="5683576"/>
              <a:ext cx="331081" cy="283507"/>
            </a:xfrm>
            <a:custGeom>
              <a:avLst/>
              <a:gdLst>
                <a:gd name="connsiteX0" fmla="*/ 0 w 324922"/>
                <a:gd name="connsiteY0" fmla="*/ 51126 h 271069"/>
                <a:gd name="connsiteX1" fmla="*/ 165871 w 324922"/>
                <a:gd name="connsiteY1" fmla="*/ 105198 h 271069"/>
                <a:gd name="connsiteX2" fmla="*/ 275965 w 324922"/>
                <a:gd name="connsiteY2" fmla="*/ 271070 h 271069"/>
                <a:gd name="connsiteX3" fmla="*/ 324923 w 324922"/>
                <a:gd name="connsiteY3" fmla="*/ 220651 h 271069"/>
                <a:gd name="connsiteX4" fmla="*/ 229930 w 324922"/>
                <a:gd name="connsiteY4" fmla="*/ 58433 h 271069"/>
                <a:gd name="connsiteX5" fmla="*/ 66008 w 324922"/>
                <a:gd name="connsiteY5" fmla="*/ 707 h 271069"/>
                <a:gd name="connsiteX6" fmla="*/ 0 w 324922"/>
                <a:gd name="connsiteY6" fmla="*/ 51126 h 271069"/>
                <a:gd name="connsiteX0" fmla="*/ 0 w 325671"/>
                <a:gd name="connsiteY0" fmla="*/ 51248 h 271192"/>
                <a:gd name="connsiteX1" fmla="*/ 165871 w 325671"/>
                <a:gd name="connsiteY1" fmla="*/ 105320 h 271192"/>
                <a:gd name="connsiteX2" fmla="*/ 275965 w 325671"/>
                <a:gd name="connsiteY2" fmla="*/ 271192 h 271192"/>
                <a:gd name="connsiteX3" fmla="*/ 324923 w 325671"/>
                <a:gd name="connsiteY3" fmla="*/ 220773 h 271192"/>
                <a:gd name="connsiteX4" fmla="*/ 239166 w 325671"/>
                <a:gd name="connsiteY4" fmla="*/ 55476 h 271192"/>
                <a:gd name="connsiteX5" fmla="*/ 66008 w 325671"/>
                <a:gd name="connsiteY5" fmla="*/ 829 h 271192"/>
                <a:gd name="connsiteX6" fmla="*/ 0 w 325671"/>
                <a:gd name="connsiteY6" fmla="*/ 51248 h 271192"/>
                <a:gd name="connsiteX0" fmla="*/ 3757 w 329428"/>
                <a:gd name="connsiteY0" fmla="*/ 51248 h 271192"/>
                <a:gd name="connsiteX1" fmla="*/ 185022 w 329428"/>
                <a:gd name="connsiteY1" fmla="*/ 102241 h 271192"/>
                <a:gd name="connsiteX2" fmla="*/ 279722 w 329428"/>
                <a:gd name="connsiteY2" fmla="*/ 271192 h 271192"/>
                <a:gd name="connsiteX3" fmla="*/ 328680 w 329428"/>
                <a:gd name="connsiteY3" fmla="*/ 220773 h 271192"/>
                <a:gd name="connsiteX4" fmla="*/ 242923 w 329428"/>
                <a:gd name="connsiteY4" fmla="*/ 55476 h 271192"/>
                <a:gd name="connsiteX5" fmla="*/ 69765 w 329428"/>
                <a:gd name="connsiteY5" fmla="*/ 829 h 271192"/>
                <a:gd name="connsiteX6" fmla="*/ 3757 w 329428"/>
                <a:gd name="connsiteY6" fmla="*/ 51248 h 271192"/>
                <a:gd name="connsiteX0" fmla="*/ 3757 w 329827"/>
                <a:gd name="connsiteY0" fmla="*/ 51248 h 283507"/>
                <a:gd name="connsiteX1" fmla="*/ 185022 w 329827"/>
                <a:gd name="connsiteY1" fmla="*/ 102241 h 283507"/>
                <a:gd name="connsiteX2" fmla="*/ 285880 w 329827"/>
                <a:gd name="connsiteY2" fmla="*/ 283507 h 283507"/>
                <a:gd name="connsiteX3" fmla="*/ 328680 w 329827"/>
                <a:gd name="connsiteY3" fmla="*/ 220773 h 283507"/>
                <a:gd name="connsiteX4" fmla="*/ 242923 w 329827"/>
                <a:gd name="connsiteY4" fmla="*/ 55476 h 283507"/>
                <a:gd name="connsiteX5" fmla="*/ 69765 w 329827"/>
                <a:gd name="connsiteY5" fmla="*/ 829 h 283507"/>
                <a:gd name="connsiteX6" fmla="*/ 3757 w 329827"/>
                <a:gd name="connsiteY6" fmla="*/ 51248 h 283507"/>
                <a:gd name="connsiteX0" fmla="*/ 3757 w 328680"/>
                <a:gd name="connsiteY0" fmla="*/ 51248 h 283507"/>
                <a:gd name="connsiteX1" fmla="*/ 185022 w 328680"/>
                <a:gd name="connsiteY1" fmla="*/ 102241 h 283507"/>
                <a:gd name="connsiteX2" fmla="*/ 285880 w 328680"/>
                <a:gd name="connsiteY2" fmla="*/ 283507 h 283507"/>
                <a:gd name="connsiteX3" fmla="*/ 328680 w 328680"/>
                <a:gd name="connsiteY3" fmla="*/ 220773 h 283507"/>
                <a:gd name="connsiteX4" fmla="*/ 242923 w 328680"/>
                <a:gd name="connsiteY4" fmla="*/ 55476 h 283507"/>
                <a:gd name="connsiteX5" fmla="*/ 69765 w 328680"/>
                <a:gd name="connsiteY5" fmla="*/ 829 h 283507"/>
                <a:gd name="connsiteX6" fmla="*/ 3757 w 328680"/>
                <a:gd name="connsiteY6" fmla="*/ 51248 h 283507"/>
                <a:gd name="connsiteX0" fmla="*/ 3757 w 334838"/>
                <a:gd name="connsiteY0" fmla="*/ 51248 h 283507"/>
                <a:gd name="connsiteX1" fmla="*/ 185022 w 334838"/>
                <a:gd name="connsiteY1" fmla="*/ 102241 h 283507"/>
                <a:gd name="connsiteX2" fmla="*/ 285880 w 334838"/>
                <a:gd name="connsiteY2" fmla="*/ 283507 h 283507"/>
                <a:gd name="connsiteX3" fmla="*/ 334838 w 334838"/>
                <a:gd name="connsiteY3" fmla="*/ 226931 h 283507"/>
                <a:gd name="connsiteX4" fmla="*/ 242923 w 334838"/>
                <a:gd name="connsiteY4" fmla="*/ 55476 h 283507"/>
                <a:gd name="connsiteX5" fmla="*/ 69765 w 334838"/>
                <a:gd name="connsiteY5" fmla="*/ 829 h 283507"/>
                <a:gd name="connsiteX6" fmla="*/ 3757 w 334838"/>
                <a:gd name="connsiteY6" fmla="*/ 51248 h 283507"/>
                <a:gd name="connsiteX0" fmla="*/ 0 w 331081"/>
                <a:gd name="connsiteY0" fmla="*/ 51248 h 283507"/>
                <a:gd name="connsiteX1" fmla="*/ 181265 w 331081"/>
                <a:gd name="connsiteY1" fmla="*/ 102241 h 283507"/>
                <a:gd name="connsiteX2" fmla="*/ 282123 w 331081"/>
                <a:gd name="connsiteY2" fmla="*/ 283507 h 283507"/>
                <a:gd name="connsiteX3" fmla="*/ 331081 w 331081"/>
                <a:gd name="connsiteY3" fmla="*/ 226931 h 283507"/>
                <a:gd name="connsiteX4" fmla="*/ 239166 w 331081"/>
                <a:gd name="connsiteY4" fmla="*/ 55476 h 283507"/>
                <a:gd name="connsiteX5" fmla="*/ 66008 w 331081"/>
                <a:gd name="connsiteY5" fmla="*/ 829 h 283507"/>
                <a:gd name="connsiteX6" fmla="*/ 0 w 331081"/>
                <a:gd name="connsiteY6" fmla="*/ 51248 h 283507"/>
                <a:gd name="connsiteX0" fmla="*/ 0 w 331081"/>
                <a:gd name="connsiteY0" fmla="*/ 51248 h 283507"/>
                <a:gd name="connsiteX1" fmla="*/ 181265 w 331081"/>
                <a:gd name="connsiteY1" fmla="*/ 102241 h 283507"/>
                <a:gd name="connsiteX2" fmla="*/ 282123 w 331081"/>
                <a:gd name="connsiteY2" fmla="*/ 283507 h 283507"/>
                <a:gd name="connsiteX3" fmla="*/ 331081 w 331081"/>
                <a:gd name="connsiteY3" fmla="*/ 226931 h 283507"/>
                <a:gd name="connsiteX4" fmla="*/ 239166 w 331081"/>
                <a:gd name="connsiteY4" fmla="*/ 55476 h 283507"/>
                <a:gd name="connsiteX5" fmla="*/ 62929 w 331081"/>
                <a:gd name="connsiteY5" fmla="*/ 829 h 283507"/>
                <a:gd name="connsiteX6" fmla="*/ 0 w 331081"/>
                <a:gd name="connsiteY6" fmla="*/ 51248 h 28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1081" h="283507">
                  <a:moveTo>
                    <a:pt x="0" y="51248"/>
                  </a:moveTo>
                  <a:cubicBezTo>
                    <a:pt x="19209" y="68150"/>
                    <a:pt x="134245" y="63531"/>
                    <a:pt x="181265" y="102241"/>
                  </a:cubicBezTo>
                  <a:cubicBezTo>
                    <a:pt x="228285" y="140951"/>
                    <a:pt x="274329" y="251112"/>
                    <a:pt x="282123" y="283507"/>
                  </a:cubicBezTo>
                  <a:cubicBezTo>
                    <a:pt x="304288" y="263777"/>
                    <a:pt x="307452" y="249542"/>
                    <a:pt x="331081" y="226931"/>
                  </a:cubicBezTo>
                  <a:cubicBezTo>
                    <a:pt x="323922" y="188926"/>
                    <a:pt x="299328" y="103946"/>
                    <a:pt x="239166" y="55476"/>
                  </a:cubicBezTo>
                  <a:cubicBezTo>
                    <a:pt x="179004" y="7005"/>
                    <a:pt x="136730" y="-3312"/>
                    <a:pt x="62929" y="829"/>
                  </a:cubicBezTo>
                  <a:cubicBezTo>
                    <a:pt x="37110" y="17148"/>
                    <a:pt x="17736" y="28188"/>
                    <a:pt x="0" y="51248"/>
                  </a:cubicBezTo>
                  <a:close/>
                </a:path>
              </a:pathLst>
            </a:custGeom>
            <a:solidFill>
              <a:schemeClr val="accent2">
                <a:lumMod val="40000"/>
                <a:lumOff val="60000"/>
              </a:schemeClr>
            </a:solidFill>
            <a:ln w="2430" cap="flat">
              <a:noFill/>
              <a:prstDash val="solid"/>
              <a:miter/>
            </a:ln>
          </p:spPr>
          <p:txBody>
            <a:bodyPr rtlCol="0" anchor="ctr"/>
            <a:lstStyle/>
            <a:p>
              <a:endParaRPr lang="en-US"/>
            </a:p>
          </p:txBody>
        </p:sp>
        <p:sp>
          <p:nvSpPr>
            <p:cNvPr id="18" name="Freeform: Shape 17">
              <a:extLst>
                <a:ext uri="{FF2B5EF4-FFF2-40B4-BE49-F238E27FC236}">
                  <a16:creationId xmlns="" xmlns:a16="http://schemas.microsoft.com/office/drawing/2014/main" id="{6F843CEC-BEE7-4157-8831-3DB462E3F5C9}"/>
                </a:ext>
              </a:extLst>
            </p:cNvPr>
            <p:cNvSpPr/>
            <p:nvPr/>
          </p:nvSpPr>
          <p:spPr>
            <a:xfrm>
              <a:off x="1341105" y="5530894"/>
              <a:ext cx="179387" cy="149428"/>
            </a:xfrm>
            <a:custGeom>
              <a:avLst/>
              <a:gdLst>
                <a:gd name="connsiteX0" fmla="*/ 175674 w 179387"/>
                <a:gd name="connsiteY0" fmla="*/ 118192 h 149428"/>
                <a:gd name="connsiteX1" fmla="*/ 160086 w 179387"/>
                <a:gd name="connsiteY1" fmla="*/ 140600 h 149428"/>
                <a:gd name="connsiteX2" fmla="*/ 131344 w 179387"/>
                <a:gd name="connsiteY2" fmla="*/ 145715 h 149428"/>
                <a:gd name="connsiteX3" fmla="*/ 8829 w 179387"/>
                <a:gd name="connsiteY3" fmla="*/ 59978 h 149428"/>
                <a:gd name="connsiteX4" fmla="*/ 3714 w 179387"/>
                <a:gd name="connsiteY4" fmla="*/ 31237 h 149428"/>
                <a:gd name="connsiteX5" fmla="*/ 19302 w 179387"/>
                <a:gd name="connsiteY5" fmla="*/ 8828 h 149428"/>
                <a:gd name="connsiteX6" fmla="*/ 48043 w 179387"/>
                <a:gd name="connsiteY6" fmla="*/ 3714 h 149428"/>
                <a:gd name="connsiteX7" fmla="*/ 170559 w 179387"/>
                <a:gd name="connsiteY7" fmla="*/ 89450 h 149428"/>
                <a:gd name="connsiteX8" fmla="*/ 175674 w 179387"/>
                <a:gd name="connsiteY8" fmla="*/ 118192 h 14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387" h="149428">
                  <a:moveTo>
                    <a:pt x="175674" y="118192"/>
                  </a:moveTo>
                  <a:lnTo>
                    <a:pt x="160086" y="140600"/>
                  </a:lnTo>
                  <a:cubicBezTo>
                    <a:pt x="153509" y="149856"/>
                    <a:pt x="140844" y="152291"/>
                    <a:pt x="131344" y="145715"/>
                  </a:cubicBezTo>
                  <a:lnTo>
                    <a:pt x="8829" y="59978"/>
                  </a:lnTo>
                  <a:cubicBezTo>
                    <a:pt x="-427" y="53402"/>
                    <a:pt x="-2863" y="40736"/>
                    <a:pt x="3714" y="31237"/>
                  </a:cubicBezTo>
                  <a:lnTo>
                    <a:pt x="19302" y="8828"/>
                  </a:lnTo>
                  <a:cubicBezTo>
                    <a:pt x="25878" y="-427"/>
                    <a:pt x="38544" y="-2863"/>
                    <a:pt x="48043" y="3714"/>
                  </a:cubicBezTo>
                  <a:lnTo>
                    <a:pt x="170559" y="89450"/>
                  </a:lnTo>
                  <a:cubicBezTo>
                    <a:pt x="179815" y="96027"/>
                    <a:pt x="182251" y="108936"/>
                    <a:pt x="175674" y="118192"/>
                  </a:cubicBezTo>
                  <a:close/>
                </a:path>
              </a:pathLst>
            </a:custGeom>
            <a:solidFill>
              <a:schemeClr val="accent2">
                <a:lumMod val="40000"/>
                <a:lumOff val="60000"/>
              </a:schemeClr>
            </a:solidFill>
            <a:ln w="2430" cap="flat">
              <a:noFill/>
              <a:prstDash val="solid"/>
              <a:miter/>
            </a:ln>
          </p:spPr>
          <p:txBody>
            <a:bodyPr rtlCol="0" anchor="ctr"/>
            <a:lstStyle/>
            <a:p>
              <a:endParaRPr lang="en-US"/>
            </a:p>
          </p:txBody>
        </p:sp>
      </p:grpSp>
      <p:sp>
        <p:nvSpPr>
          <p:cNvPr id="26" name="TextBox 25">
            <a:extLst>
              <a:ext uri="{FF2B5EF4-FFF2-40B4-BE49-F238E27FC236}">
                <a16:creationId xmlns="" xmlns:a16="http://schemas.microsoft.com/office/drawing/2014/main" id="{47F17770-B767-42E1-8372-5800B302CCEE}"/>
              </a:ext>
            </a:extLst>
          </p:cNvPr>
          <p:cNvSpPr txBox="1"/>
          <p:nvPr/>
        </p:nvSpPr>
        <p:spPr>
          <a:xfrm>
            <a:off x="7758875" y="5206039"/>
            <a:ext cx="4319752" cy="954107"/>
          </a:xfrm>
          <a:prstGeom prst="rect">
            <a:avLst/>
          </a:prstGeom>
          <a:noFill/>
        </p:spPr>
        <p:txBody>
          <a:bodyPr wrap="square" rtlCol="0" anchor="ctr">
            <a:spAutoFit/>
          </a:bodyPr>
          <a:lstStyle/>
          <a:p>
            <a:r>
              <a:rPr lang="en-GB" altLang="ko-KR" sz="2800" dirty="0" err="1" smtClean="0">
                <a:solidFill>
                  <a:schemeClr val="accent2"/>
                </a:solidFill>
                <a:cs typeface="Arial" pitchFamily="34" charset="0"/>
              </a:rPr>
              <a:t>Adresse</a:t>
            </a:r>
            <a:r>
              <a:rPr lang="en-GB" altLang="ko-KR" sz="2800" dirty="0" smtClean="0">
                <a:solidFill>
                  <a:schemeClr val="accent2"/>
                </a:solidFill>
                <a:cs typeface="Arial" pitchFamily="34" charset="0"/>
              </a:rPr>
              <a:t> : </a:t>
            </a:r>
            <a:r>
              <a:rPr lang="en-GB" altLang="ko-KR" sz="2800" dirty="0">
                <a:solidFill>
                  <a:srgbClr val="7C7C7C"/>
                </a:solidFill>
                <a:cs typeface="Arial" pitchFamily="34" charset="0"/>
              </a:rPr>
              <a:t>https</a:t>
            </a:r>
            <a:r>
              <a:rPr lang="en-GB" altLang="ko-KR" sz="2800" dirty="0" smtClean="0">
                <a:solidFill>
                  <a:srgbClr val="7C7C7C"/>
                </a:solidFill>
                <a:cs typeface="Arial" pitchFamily="34" charset="0"/>
              </a:rPr>
              <a:t>://www.Genius.com</a:t>
            </a:r>
            <a:endParaRPr lang="ko-KR" altLang="en-US" sz="2800" dirty="0">
              <a:solidFill>
                <a:srgbClr val="7C7C7C"/>
              </a:solidFill>
              <a:cs typeface="Arial" pitchFamily="34" charset="0"/>
            </a:endParaRPr>
          </a:p>
        </p:txBody>
      </p:sp>
    </p:spTree>
    <p:extLst>
      <p:ext uri="{BB962C8B-B14F-4D97-AF65-F5344CB8AC3E}">
        <p14:creationId xmlns:p14="http://schemas.microsoft.com/office/powerpoint/2010/main" val="1693104180"/>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 BURGERS">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BURGERS">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BURGERS">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2080</TotalTime>
  <Words>649</Words>
  <Application>Microsoft Office PowerPoint</Application>
  <PresentationFormat>Grand écran</PresentationFormat>
  <Paragraphs>90</Paragraphs>
  <Slides>16</Slides>
  <Notes>1</Notes>
  <HiddenSlides>0</HiddenSlides>
  <MMClips>0</MMClips>
  <ScaleCrop>false</ScaleCrop>
  <HeadingPairs>
    <vt:vector size="6" baseType="variant">
      <vt:variant>
        <vt:lpstr>Polices utilisées</vt:lpstr>
      </vt:variant>
      <vt:variant>
        <vt:i4>4</vt:i4>
      </vt:variant>
      <vt:variant>
        <vt:lpstr>Thème</vt:lpstr>
      </vt:variant>
      <vt:variant>
        <vt:i4>3</vt:i4>
      </vt:variant>
      <vt:variant>
        <vt:lpstr>Titres des diapositives</vt:lpstr>
      </vt:variant>
      <vt:variant>
        <vt:i4>16</vt:i4>
      </vt:variant>
    </vt:vector>
  </HeadingPairs>
  <TitlesOfParts>
    <vt:vector size="23" baseType="lpstr">
      <vt:lpstr>Arial Unicode MS</vt:lpstr>
      <vt:lpstr>맑은 고딕</vt:lpstr>
      <vt:lpstr>Arial</vt:lpstr>
      <vt:lpstr>Calibri</vt:lpstr>
      <vt:lpstr>Cover and End Slide Master</vt:lpstr>
      <vt:lpstr>Contents Slide Master</vt:lpstr>
      <vt:lpstr>Section Break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oum keltoum oqaidi</cp:lastModifiedBy>
  <cp:revision>104</cp:revision>
  <dcterms:created xsi:type="dcterms:W3CDTF">2020-01-20T05:08:25Z</dcterms:created>
  <dcterms:modified xsi:type="dcterms:W3CDTF">2020-09-05T15:07:51Z</dcterms:modified>
</cp:coreProperties>
</file>