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7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5F46-0576-4BCF-AF6F-0A394DA9BD9E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733D-39DB-49B0-8FBB-1862EFEE1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73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5F46-0576-4BCF-AF6F-0A394DA9BD9E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733D-39DB-49B0-8FBB-1862EFEE1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26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5F46-0576-4BCF-AF6F-0A394DA9BD9E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733D-39DB-49B0-8FBB-1862EFEE1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08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5F46-0576-4BCF-AF6F-0A394DA9BD9E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733D-39DB-49B0-8FBB-1862EFEE1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07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5F46-0576-4BCF-AF6F-0A394DA9BD9E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733D-39DB-49B0-8FBB-1862EFEE1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05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5F46-0576-4BCF-AF6F-0A394DA9BD9E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733D-39DB-49B0-8FBB-1862EFEE1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17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5F46-0576-4BCF-AF6F-0A394DA9BD9E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733D-39DB-49B0-8FBB-1862EFEE1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3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5F46-0576-4BCF-AF6F-0A394DA9BD9E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733D-39DB-49B0-8FBB-1862EFEE1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22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5F46-0576-4BCF-AF6F-0A394DA9BD9E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733D-39DB-49B0-8FBB-1862EFEE1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41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5F46-0576-4BCF-AF6F-0A394DA9BD9E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733D-39DB-49B0-8FBB-1862EFEE1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2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5F46-0576-4BCF-AF6F-0A394DA9BD9E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733D-39DB-49B0-8FBB-1862EFEE1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23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05F46-0576-4BCF-AF6F-0A394DA9BD9E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2733D-39DB-49B0-8FBB-1862EFEE1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1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scontent.frba4-1.fna.fbcdn.net/v/t1.0-9/106677743_3646229105392347_7039992691595879385_n.jpg?_nc_cat=105&amp;_nc_sid=730e14&amp;_nc_ohc=BrWJhFL6ii4AX90GlGH&amp;_nc_ht=scontent.frba4-1.fna&amp;oh=3e5afd50f1dec46143b1cb228fa2436c&amp;oe=5F2BE9C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02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rba4-1.fna.fbcdn.net/v/t1.0-9/107797151_3657993234215934_4021506208548766112_n.jpg?_nc_cat=106&amp;_nc_sid=730e14&amp;_nc_ohc=N_ZJEzlfL_oAX-yGy8-&amp;_nc_ht=scontent.frba4-1.fna&amp;oh=746f901069c735aa3f30e1421c4379aa&amp;oe=5F2B7C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0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content.frba4-1.fna.fbcdn.net/v/t1.0-9/107088163_3657993224215935_1848624413671101291_n.jpg?_nc_cat=108&amp;_nc_sid=730e14&amp;_nc_ohc=BMrIDygnvtMAX9GAhXY&amp;_nc_ht=scontent.frba4-1.fna&amp;oh=b12d21504b65f6231a4166f0f909b09e&amp;oe=5F2BEA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scontent.frba4-1.fna.fbcdn.net/v/t1.0-9/106372549_3646229068725684_6780600375039926558_n.jpg?_nc_cat=111&amp;_nc_sid=730e14&amp;_nc_ohc=TRphnAYKLTUAX8vR-QD&amp;_nc_ht=scontent.frba4-1.fna&amp;oh=b64d41a46afb5d8ce0d635e980f82b21&amp;oe=5F2D33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5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content.frba4-1.fna.fbcdn.net/v/t1.0-9/107478384_3657993220882602_7936245371307031363_n.jpg?_nc_cat=100&amp;_nc_sid=730e14&amp;_nc_ohc=GiviA86k5kYAX8qL5Zx&amp;_nc_ht=scontent.frba4-1.fna&amp;oh=5cef7f860d0ecee34dbf9358ac163e4c&amp;oe=5F2A31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9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content.frba4-1.fna.fbcdn.net/v/t1.0-9/106910788_3657993350882589_757810255589795366_n.jpg?_nc_cat=105&amp;_nc_sid=730e14&amp;_nc_ohc=dL78dTnMcPIAX_sGyPv&amp;_nc_ht=scontent.frba4-1.fna&amp;oh=a77880e35161eca5140b6a4c27eb7c7d&amp;oe=5F2A69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5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content.frba4-1.fna.fbcdn.net/v/t1.0-9/106911610_3657993340882590_8662603493234167158_n.jpg?_nc_cat=104&amp;_nc_sid=730e14&amp;_nc_ohc=JJfT1l_Y6hoAX-5DQqS&amp;_nc_ht=scontent.frba4-1.fna&amp;oh=8020769bf69c160539934ba52a200a85&amp;oe=5F2C2D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6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scontent.frba4-1.fna.fbcdn.net/v/t1.0-9/107090005_3657993347549256_2505118783712848345_n.jpg?_nc_cat=109&amp;_nc_sid=730e14&amp;_nc_ohc=HAy405AJy8UAX_BOP-w&amp;_nc_ht=scontent.frba4-1.fna&amp;oh=0f05233debd2e91c24393774268ed258&amp;oe=5F2A9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scontent.frba4-1.fna.fbcdn.net/v/t1.0-9/107152544_3657993440882580_4068290940244146176_n.jpg?_nc_cat=108&amp;_nc_sid=730e14&amp;_nc_ohc=VPo02CxX7mwAX-XqanK&amp;_nc_ht=scontent.frba4-1.fna&amp;oh=f20764c5574c20f8af872971a1521897&amp;oe=5F2CB7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2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scontent.frba4-1.fna.fbcdn.net/v/t1.0-9/107096120_3657993477549243_6237449723403062053_n.jpg?_nc_cat=102&amp;_nc_sid=730e14&amp;_nc_ohc=XRAPJqVcf00AX8CYhFM&amp;_nc_ht=scontent.frba4-1.fna&amp;oh=039e42c87c9eab670a309d61e2a793a0&amp;oe=5F2C21C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42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scontent.frba4-1.fna.fbcdn.net/v/t1.0-9/106990362_3657993480882576_9054875451829524606_n.jpg?_nc_cat=100&amp;_nc_sid=730e14&amp;_nc_ohc=x8zgpnodlzQAX9D5H0Y&amp;_nc_ht=scontent.frba4-1.fna&amp;oh=8f401c03307a41bdbbe3737aea51d009&amp;oe=5F29D6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7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scontent.frba4-1.fna.fbcdn.net/v/t1.0-9/107038163_3657993540882570_2888842925504155498_n.jpg?_nc_cat=105&amp;_nc_sid=730e14&amp;_nc_ohc=UTEiSfOlqOgAX_FoyM_&amp;_nc_ht=scontent.frba4-1.fna&amp;oh=e0a327865f19acefbd28aecfc219f384&amp;oe=5F2C11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8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64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scontent.frba4-1.fna.fbcdn.net/v/t1.0-9/74908766_3646229085392349_1672895365130132116_n.jpg?_nc_cat=111&amp;_nc_sid=730e14&amp;_nc_ohc=Agj__UT_8FwAX-cHvu_&amp;_nc_ht=scontent.frba4-1.fna&amp;oh=5e547a369c47f229789b508f3dd4a30e&amp;oe=5F2D019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07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scontent.frba4-1.fna.fbcdn.net/v/t1.0-9/106448938_3646229202059004_6968278414123731844_n.jpg?_nc_cat=109&amp;_nc_sid=730e14&amp;_nc_ohc=-Nj8qr3H6psAX-WlrO1&amp;_nc_ht=scontent.frba4-1.fna&amp;oh=6eccd6081cc0db0306e7fe96afd0e9a6&amp;oe=5F29C0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scontent.frba4-1.fna.fbcdn.net/v/t1.0-9/106454850_3646229225392335_6925459525457697124_n.jpg?_nc_cat=109&amp;_nc_sid=730e14&amp;_nc_ohc=VSYnr2cY2T4AX_RkZya&amp;_nc_ht=scontent.frba4-1.fna&amp;oh=a0e055c81233149068e84bcb4519aa9a&amp;oe=5F2B33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7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scontent.frba4-1.fna.fbcdn.net/v/t1.0-9/107000202_3646229248725666_8305872605420275125_n.jpg?_nc_cat=109&amp;_nc_sid=730e14&amp;_nc_ohc=JR6sBlp-4bQAX-o6LQT&amp;_nc_ht=scontent.frba4-1.fna&amp;oh=c658e871a85aad377e15bf73d175de40&amp;oe=5F2BCE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scontent.frba4-1.fna.fbcdn.net/v/t1.0-9/82302097_3646229342058990_932410779573374779_n.jpg?_nc_cat=106&amp;_nc_sid=730e14&amp;_nc_ohc=NxYiy9MTv14AX_Rd7Aj&amp;_nc_ht=scontent.frba4-1.fna&amp;oh=c82b6c28edc9aa7c8973048911f54df8&amp;oe=5F2B20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6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scontent.frba4-1.fna.fbcdn.net/v/t1.0-9/105400777_3646229388725652_5212177215774559323_n.jpg?_nc_cat=108&amp;_nc_sid=730e14&amp;_nc_ohc=OOXupMR9TtUAX_jQuz3&amp;_nc_ht=scontent.frba4-1.fna&amp;oh=e36736f6a8c945bd16a4477278d760d2&amp;oe=5F2B7F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5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Office PowerPoint</Application>
  <PresentationFormat>Affichage à l'écran (4:3)</PresentationFormat>
  <Paragraphs>0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3</cp:revision>
  <dcterms:created xsi:type="dcterms:W3CDTF">2020-07-08T15:35:29Z</dcterms:created>
  <dcterms:modified xsi:type="dcterms:W3CDTF">2020-07-08T15:58:47Z</dcterms:modified>
</cp:coreProperties>
</file>