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FD51-CDD7-46AF-9A8B-EFE628679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3393B-4888-4CAF-B4A7-BABE586AD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77CA-6CCB-4A4A-9478-4667A12F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DEFAF-6C34-4EBD-A296-B5BEEAF4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ABD9F-2C59-457F-833D-ACC02F31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271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3541-1D84-4CCA-9F44-21FDD512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83E8B-2915-43ED-B4D9-049C29342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F023F-03D8-442A-805B-0148D5E7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14A6-0011-4ED9-AFAA-53EAAA8E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75475-D20F-4E10-96E5-5FCBFB5E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81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47730B-23AC-4376-8D5B-58229D920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868A1-98BF-42E1-BC7E-14F49085C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0BEBC-9FE6-4DFA-8453-BC5513DC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99CCA-75EC-4DD4-9274-521B66CB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878D8-62A1-40DC-8C55-450DCE71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421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93B5-CC6E-48B9-86D5-3976D636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2300-EEFF-4DE3-A298-2F6E17D4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EC7DD-1B5D-494A-85B3-664049FB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04FED-3EBB-4F5B-9807-03846844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C14F8-21F6-4724-A631-CE23E8C9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423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3ECD-9260-4A8F-878A-C246B159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9AF6E-2EDF-4055-80AD-6EC0D05FE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C465A-86CA-41F9-B10F-AF098B9A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6A955-5F8B-4C0D-B381-F9A9DFA8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6EF50-6AAC-4195-A454-ED113D81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555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188C-B707-454A-9441-9C92E577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E887-6DFA-49F5-88E7-935122F41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5FB5A-1EFE-4AAA-8C0C-A43488044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FEEBA-A2DF-4BA9-B35F-D4D85DCB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E880C-3841-43F0-BBE8-61815FE0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C3790-AEAF-477C-970D-22B8F43F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470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C01F-FFA0-44EF-A647-1D600B67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D7772-18B0-490C-BE2E-E9E0A1F89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8C8C5-FD3F-4846-B4A8-0A28A5DE7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77302-8B5A-41C3-92D1-95B48F379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E2C4D-6511-4D02-8A34-8A93B4492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AF8070-A828-4FAC-B3F1-57DC498D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AA1A3-0AD4-4BD4-8218-D5517EDF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E58F5-BF06-4FE6-9D32-283E849A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835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0F50-AFB6-4BD7-A1B5-DB24E6CD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BD328-93D6-4A8C-B27E-F76A3EE0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620E0-EAFE-4D13-94A8-18A3BA61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3D7B4-2BA3-4A35-8862-6D2CF081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342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D8C5F-B45B-4BF4-B8D7-DD2492B0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26830-208E-4998-81F0-E7681F56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26620-0A53-410B-84C9-A59DBC6C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251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C9FF-459D-4C42-B5D8-E1E60DB9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55C4-C34A-4619-8265-3D4534F91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22982-AD9D-4155-8374-A0AD4EFB4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7DCE8-EA39-4C40-9B38-F0EFF99E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0097E-3BD3-487A-B8A7-258CC937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B8BE0-FE73-4321-A8F9-5E30C5D1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585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F79A-E585-4B13-A696-B4DE273C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75A88-25E9-48B9-8EDA-D58A64BF7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B6839-8DAA-4610-A1C2-86C2ADF93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15C85-C5E4-46CB-8DE2-6AE2F1CB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BF1F1-795A-4595-B1B2-8AB0D8F5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53078-27AB-458B-AEFE-93AB18A4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59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6B47E-E0A9-4F25-8EC3-40BA8158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ECBD5-C1F9-4BD2-AC3C-9A20711F9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A1A3-F797-4C33-A183-2A23D6D32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8E649-B73B-4477-B0E0-354D57AB8D4C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5509B-DA4D-48A2-B446-77DD28527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56F6-D3E7-4AA9-B706-B4D062EF8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8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2CD63-11E1-4E7F-9C1E-305D9AB671EC}"/>
              </a:ext>
            </a:extLst>
          </p:cNvPr>
          <p:cNvCxnSpPr>
            <a:cxnSpLocks/>
          </p:cNvCxnSpPr>
          <p:nvPr/>
        </p:nvCxnSpPr>
        <p:spPr>
          <a:xfrm>
            <a:off x="5439677" y="560653"/>
            <a:ext cx="0" cy="58857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FAA6B6-4E7C-42CA-99A3-23B9413E0619}"/>
              </a:ext>
            </a:extLst>
          </p:cNvPr>
          <p:cNvCxnSpPr>
            <a:cxnSpLocks/>
          </p:cNvCxnSpPr>
          <p:nvPr/>
        </p:nvCxnSpPr>
        <p:spPr>
          <a:xfrm>
            <a:off x="5461905" y="774359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0A8942-EC0B-44E1-A693-765BADE9F684}"/>
              </a:ext>
            </a:extLst>
          </p:cNvPr>
          <p:cNvCxnSpPr>
            <a:cxnSpLocks/>
          </p:cNvCxnSpPr>
          <p:nvPr/>
        </p:nvCxnSpPr>
        <p:spPr>
          <a:xfrm>
            <a:off x="7454251" y="560653"/>
            <a:ext cx="0" cy="58857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39AE71-234B-45FD-9B14-C52F3B6C1309}"/>
              </a:ext>
            </a:extLst>
          </p:cNvPr>
          <p:cNvCxnSpPr>
            <a:cxnSpLocks/>
          </p:cNvCxnSpPr>
          <p:nvPr/>
        </p:nvCxnSpPr>
        <p:spPr>
          <a:xfrm>
            <a:off x="3490732" y="560653"/>
            <a:ext cx="0" cy="58857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A85CEA-0272-41F1-9735-9F3A6B269288}"/>
              </a:ext>
            </a:extLst>
          </p:cNvPr>
          <p:cNvCxnSpPr>
            <a:cxnSpLocks/>
          </p:cNvCxnSpPr>
          <p:nvPr/>
        </p:nvCxnSpPr>
        <p:spPr>
          <a:xfrm flipH="1">
            <a:off x="5461905" y="1269380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B003DE-CB34-40D8-B2DE-3A71356284FB}"/>
              </a:ext>
            </a:extLst>
          </p:cNvPr>
          <p:cNvCxnSpPr>
            <a:cxnSpLocks/>
          </p:cNvCxnSpPr>
          <p:nvPr/>
        </p:nvCxnSpPr>
        <p:spPr>
          <a:xfrm>
            <a:off x="5461905" y="1709894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0BF423-5638-474A-9093-45EA5183C459}"/>
              </a:ext>
            </a:extLst>
          </p:cNvPr>
          <p:cNvCxnSpPr>
            <a:cxnSpLocks/>
          </p:cNvCxnSpPr>
          <p:nvPr/>
        </p:nvCxnSpPr>
        <p:spPr>
          <a:xfrm flipH="1">
            <a:off x="5461905" y="2223827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9FB79C-DE3C-431A-91C7-EDB7948D8C2A}"/>
              </a:ext>
            </a:extLst>
          </p:cNvPr>
          <p:cNvCxnSpPr>
            <a:cxnSpLocks/>
          </p:cNvCxnSpPr>
          <p:nvPr/>
        </p:nvCxnSpPr>
        <p:spPr>
          <a:xfrm flipH="1">
            <a:off x="3481858" y="2488452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21F93F-E3F5-45CA-A854-314026A9AB0B}"/>
              </a:ext>
            </a:extLst>
          </p:cNvPr>
          <p:cNvCxnSpPr>
            <a:cxnSpLocks/>
          </p:cNvCxnSpPr>
          <p:nvPr/>
        </p:nvCxnSpPr>
        <p:spPr>
          <a:xfrm>
            <a:off x="3468506" y="2774342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5CFACD-44EA-4002-AF5B-B3FA5064128E}"/>
              </a:ext>
            </a:extLst>
          </p:cNvPr>
          <p:cNvCxnSpPr>
            <a:cxnSpLocks/>
          </p:cNvCxnSpPr>
          <p:nvPr/>
        </p:nvCxnSpPr>
        <p:spPr>
          <a:xfrm>
            <a:off x="3468505" y="3256017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9CE7E6-F713-4098-8B18-C2BF94F13DD8}"/>
              </a:ext>
            </a:extLst>
          </p:cNvPr>
          <p:cNvCxnSpPr>
            <a:cxnSpLocks/>
          </p:cNvCxnSpPr>
          <p:nvPr/>
        </p:nvCxnSpPr>
        <p:spPr>
          <a:xfrm flipH="1">
            <a:off x="3488534" y="5257557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465AFC-B13F-4F33-820B-5B23289A48E0}"/>
              </a:ext>
            </a:extLst>
          </p:cNvPr>
          <p:cNvCxnSpPr>
            <a:cxnSpLocks/>
          </p:cNvCxnSpPr>
          <p:nvPr/>
        </p:nvCxnSpPr>
        <p:spPr>
          <a:xfrm>
            <a:off x="3475182" y="5543447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EA73CD-017F-48D5-8E06-E1919CA36918}"/>
              </a:ext>
            </a:extLst>
          </p:cNvPr>
          <p:cNvCxnSpPr>
            <a:cxnSpLocks/>
          </p:cNvCxnSpPr>
          <p:nvPr/>
        </p:nvCxnSpPr>
        <p:spPr>
          <a:xfrm>
            <a:off x="3475181" y="6025122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D8F2E54-EFC5-4866-9267-E1A313E937F3}"/>
              </a:ext>
            </a:extLst>
          </p:cNvPr>
          <p:cNvCxnSpPr>
            <a:cxnSpLocks/>
          </p:cNvCxnSpPr>
          <p:nvPr/>
        </p:nvCxnSpPr>
        <p:spPr>
          <a:xfrm>
            <a:off x="5468580" y="4349431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12839F-7CE3-4B9B-BB00-823188DF88C1}"/>
              </a:ext>
            </a:extLst>
          </p:cNvPr>
          <p:cNvCxnSpPr>
            <a:cxnSpLocks/>
          </p:cNvCxnSpPr>
          <p:nvPr/>
        </p:nvCxnSpPr>
        <p:spPr>
          <a:xfrm flipH="1">
            <a:off x="5468580" y="4844452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96C729-8358-43FA-8301-1E11A6EC0257}"/>
              </a:ext>
            </a:extLst>
          </p:cNvPr>
          <p:cNvSpPr txBox="1"/>
          <p:nvPr/>
        </p:nvSpPr>
        <p:spPr>
          <a:xfrm rot="525867">
            <a:off x="5829187" y="650110"/>
            <a:ext cx="1359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list of files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9F0AB0-13B5-44BA-9B29-AD01E0C82B48}"/>
              </a:ext>
            </a:extLst>
          </p:cNvPr>
          <p:cNvSpPr txBox="1"/>
          <p:nvPr/>
        </p:nvSpPr>
        <p:spPr>
          <a:xfrm rot="21272344">
            <a:off x="5858154" y="1123405"/>
            <a:ext cx="127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Return list of files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8833C2-9929-4EB0-96F2-BA4EE48960EC}"/>
              </a:ext>
            </a:extLst>
          </p:cNvPr>
          <p:cNvSpPr txBox="1"/>
          <p:nvPr/>
        </p:nvSpPr>
        <p:spPr>
          <a:xfrm rot="457508">
            <a:off x="5459692" y="1600805"/>
            <a:ext cx="2087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IPs of Text.txt chunk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103631-D49D-4393-9E5F-2892544F5216}"/>
              </a:ext>
            </a:extLst>
          </p:cNvPr>
          <p:cNvSpPr txBox="1"/>
          <p:nvPr/>
        </p:nvSpPr>
        <p:spPr>
          <a:xfrm rot="21272344">
            <a:off x="5757484" y="2064051"/>
            <a:ext cx="1440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Reply list of peer IPs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A2B9FF-FDA6-4620-8F4B-7D510B7E3C49}"/>
              </a:ext>
            </a:extLst>
          </p:cNvPr>
          <p:cNvSpPr txBox="1"/>
          <p:nvPr/>
        </p:nvSpPr>
        <p:spPr>
          <a:xfrm rot="21272344">
            <a:off x="3616466" y="2327781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Text.txt chuck 1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7510C0-1493-4259-9494-65759E18C126}"/>
              </a:ext>
            </a:extLst>
          </p:cNvPr>
          <p:cNvSpPr txBox="1"/>
          <p:nvPr/>
        </p:nvSpPr>
        <p:spPr>
          <a:xfrm rot="457508">
            <a:off x="3433501" y="2993286"/>
            <a:ext cx="2018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Text.txt chunk 1 Data Transfer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C65B33-CF2C-4136-8A7A-5E69FEC1B073}"/>
              </a:ext>
            </a:extLst>
          </p:cNvPr>
          <p:cNvSpPr txBox="1"/>
          <p:nvPr/>
        </p:nvSpPr>
        <p:spPr>
          <a:xfrm rot="457508">
            <a:off x="5432375" y="4213092"/>
            <a:ext cx="2061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IP of Text.txt chunk 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B26C13-0287-4131-8AE8-B7BEB313400E}"/>
              </a:ext>
            </a:extLst>
          </p:cNvPr>
          <p:cNvSpPr txBox="1"/>
          <p:nvPr/>
        </p:nvSpPr>
        <p:spPr>
          <a:xfrm rot="21272344">
            <a:off x="5815973" y="4690787"/>
            <a:ext cx="1382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Reply list of peer IP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DFCF85-4047-4E11-BB88-E40499CEE5F2}"/>
              </a:ext>
            </a:extLst>
          </p:cNvPr>
          <p:cNvSpPr txBox="1"/>
          <p:nvPr/>
        </p:nvSpPr>
        <p:spPr>
          <a:xfrm rot="21272344">
            <a:off x="3644319" y="5103406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Text.txt chunk 4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80CF28-BE15-42BD-9274-370571074011}"/>
              </a:ext>
            </a:extLst>
          </p:cNvPr>
          <p:cNvSpPr txBox="1"/>
          <p:nvPr/>
        </p:nvSpPr>
        <p:spPr>
          <a:xfrm rot="457508">
            <a:off x="3461354" y="5768911"/>
            <a:ext cx="2018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Text.txt chunk 4 Data Transfer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82F02F-3C11-48F9-A182-8A9298972A1E}"/>
              </a:ext>
            </a:extLst>
          </p:cNvPr>
          <p:cNvSpPr txBox="1"/>
          <p:nvPr/>
        </p:nvSpPr>
        <p:spPr>
          <a:xfrm>
            <a:off x="5015104" y="203903"/>
            <a:ext cx="818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P2P Client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E0B5D0-D3EB-46C7-B705-61870296171D}"/>
              </a:ext>
            </a:extLst>
          </p:cNvPr>
          <p:cNvSpPr txBox="1"/>
          <p:nvPr/>
        </p:nvSpPr>
        <p:spPr>
          <a:xfrm>
            <a:off x="7133337" y="19417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Tracker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497053-B569-4A0F-BF67-B9E65803D7E8}"/>
              </a:ext>
            </a:extLst>
          </p:cNvPr>
          <p:cNvSpPr txBox="1"/>
          <p:nvPr/>
        </p:nvSpPr>
        <p:spPr>
          <a:xfrm>
            <a:off x="3052926" y="194179"/>
            <a:ext cx="857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P2P Server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54D9F12-84CA-40A1-A5CA-9E6F41760006}"/>
              </a:ext>
            </a:extLst>
          </p:cNvPr>
          <p:cNvCxnSpPr>
            <a:cxnSpLocks/>
          </p:cNvCxnSpPr>
          <p:nvPr/>
        </p:nvCxnSpPr>
        <p:spPr>
          <a:xfrm>
            <a:off x="5462918" y="3850061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4E733C2-3527-4A7B-A277-A97C05E33E22}"/>
              </a:ext>
            </a:extLst>
          </p:cNvPr>
          <p:cNvSpPr txBox="1"/>
          <p:nvPr/>
        </p:nvSpPr>
        <p:spPr>
          <a:xfrm rot="457508">
            <a:off x="5519113" y="3713722"/>
            <a:ext cx="187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Update directory of chunks</a:t>
            </a:r>
          </a:p>
        </p:txBody>
      </p:sp>
    </p:spTree>
    <p:extLst>
      <p:ext uri="{BB962C8B-B14F-4D97-AF65-F5344CB8AC3E}">
        <p14:creationId xmlns:p14="http://schemas.microsoft.com/office/powerpoint/2010/main" val="47402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2CD63-11E1-4E7F-9C1E-305D9AB671EC}"/>
              </a:ext>
            </a:extLst>
          </p:cNvPr>
          <p:cNvCxnSpPr>
            <a:cxnSpLocks/>
          </p:cNvCxnSpPr>
          <p:nvPr/>
        </p:nvCxnSpPr>
        <p:spPr>
          <a:xfrm>
            <a:off x="5439677" y="560653"/>
            <a:ext cx="0" cy="58857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FAA6B6-4E7C-42CA-99A3-23B9413E0619}"/>
              </a:ext>
            </a:extLst>
          </p:cNvPr>
          <p:cNvCxnSpPr>
            <a:cxnSpLocks/>
          </p:cNvCxnSpPr>
          <p:nvPr/>
        </p:nvCxnSpPr>
        <p:spPr>
          <a:xfrm>
            <a:off x="5461905" y="774359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0A8942-EC0B-44E1-A693-765BADE9F684}"/>
              </a:ext>
            </a:extLst>
          </p:cNvPr>
          <p:cNvCxnSpPr>
            <a:cxnSpLocks/>
          </p:cNvCxnSpPr>
          <p:nvPr/>
        </p:nvCxnSpPr>
        <p:spPr>
          <a:xfrm>
            <a:off x="7454251" y="560653"/>
            <a:ext cx="0" cy="58857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39AE71-234B-45FD-9B14-C52F3B6C1309}"/>
              </a:ext>
            </a:extLst>
          </p:cNvPr>
          <p:cNvCxnSpPr>
            <a:cxnSpLocks/>
          </p:cNvCxnSpPr>
          <p:nvPr/>
        </p:nvCxnSpPr>
        <p:spPr>
          <a:xfrm>
            <a:off x="3490732" y="560653"/>
            <a:ext cx="0" cy="58857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A85CEA-0272-41F1-9735-9F3A6B269288}"/>
              </a:ext>
            </a:extLst>
          </p:cNvPr>
          <p:cNvCxnSpPr>
            <a:cxnSpLocks/>
          </p:cNvCxnSpPr>
          <p:nvPr/>
        </p:nvCxnSpPr>
        <p:spPr>
          <a:xfrm flipH="1">
            <a:off x="5461905" y="1269380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B003DE-CB34-40D8-B2DE-3A71356284FB}"/>
              </a:ext>
            </a:extLst>
          </p:cNvPr>
          <p:cNvCxnSpPr>
            <a:cxnSpLocks/>
          </p:cNvCxnSpPr>
          <p:nvPr/>
        </p:nvCxnSpPr>
        <p:spPr>
          <a:xfrm>
            <a:off x="5461905" y="1709894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0BF423-5638-474A-9093-45EA5183C459}"/>
              </a:ext>
            </a:extLst>
          </p:cNvPr>
          <p:cNvCxnSpPr>
            <a:cxnSpLocks/>
          </p:cNvCxnSpPr>
          <p:nvPr/>
        </p:nvCxnSpPr>
        <p:spPr>
          <a:xfrm flipH="1">
            <a:off x="5461905" y="2223827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9FB79C-DE3C-431A-91C7-EDB7948D8C2A}"/>
              </a:ext>
            </a:extLst>
          </p:cNvPr>
          <p:cNvCxnSpPr>
            <a:cxnSpLocks/>
          </p:cNvCxnSpPr>
          <p:nvPr/>
        </p:nvCxnSpPr>
        <p:spPr>
          <a:xfrm flipH="1">
            <a:off x="3481858" y="2488452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21F93F-E3F5-45CA-A854-314026A9AB0B}"/>
              </a:ext>
            </a:extLst>
          </p:cNvPr>
          <p:cNvCxnSpPr>
            <a:cxnSpLocks/>
          </p:cNvCxnSpPr>
          <p:nvPr/>
        </p:nvCxnSpPr>
        <p:spPr>
          <a:xfrm>
            <a:off x="3468506" y="2774342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5CFACD-44EA-4002-AF5B-B3FA5064128E}"/>
              </a:ext>
            </a:extLst>
          </p:cNvPr>
          <p:cNvCxnSpPr>
            <a:cxnSpLocks/>
          </p:cNvCxnSpPr>
          <p:nvPr/>
        </p:nvCxnSpPr>
        <p:spPr>
          <a:xfrm>
            <a:off x="3468505" y="3256017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9CE7E6-F713-4098-8B18-C2BF94F13DD8}"/>
              </a:ext>
            </a:extLst>
          </p:cNvPr>
          <p:cNvCxnSpPr>
            <a:cxnSpLocks/>
          </p:cNvCxnSpPr>
          <p:nvPr/>
        </p:nvCxnSpPr>
        <p:spPr>
          <a:xfrm flipH="1">
            <a:off x="3505465" y="4001658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465AFC-B13F-4F33-820B-5B23289A48E0}"/>
              </a:ext>
            </a:extLst>
          </p:cNvPr>
          <p:cNvCxnSpPr>
            <a:cxnSpLocks/>
          </p:cNvCxnSpPr>
          <p:nvPr/>
        </p:nvCxnSpPr>
        <p:spPr>
          <a:xfrm>
            <a:off x="3492113" y="4287548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EA73CD-017F-48D5-8E06-E1919CA36918}"/>
              </a:ext>
            </a:extLst>
          </p:cNvPr>
          <p:cNvCxnSpPr>
            <a:cxnSpLocks/>
          </p:cNvCxnSpPr>
          <p:nvPr/>
        </p:nvCxnSpPr>
        <p:spPr>
          <a:xfrm>
            <a:off x="3492112" y="4769223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96C729-8358-43FA-8301-1E11A6EC0257}"/>
              </a:ext>
            </a:extLst>
          </p:cNvPr>
          <p:cNvSpPr txBox="1"/>
          <p:nvPr/>
        </p:nvSpPr>
        <p:spPr>
          <a:xfrm rot="525867">
            <a:off x="5829187" y="650110"/>
            <a:ext cx="1359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list of files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9F0AB0-13B5-44BA-9B29-AD01E0C82B48}"/>
              </a:ext>
            </a:extLst>
          </p:cNvPr>
          <p:cNvSpPr txBox="1"/>
          <p:nvPr/>
        </p:nvSpPr>
        <p:spPr>
          <a:xfrm rot="21272344">
            <a:off x="5858154" y="1123405"/>
            <a:ext cx="127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Return list of files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8833C2-9929-4EB0-96F2-BA4EE48960EC}"/>
              </a:ext>
            </a:extLst>
          </p:cNvPr>
          <p:cNvSpPr txBox="1"/>
          <p:nvPr/>
        </p:nvSpPr>
        <p:spPr>
          <a:xfrm rot="457508">
            <a:off x="5486848" y="1600805"/>
            <a:ext cx="2033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IPs of Text.txt chunks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103631-D49D-4393-9E5F-2892544F5216}"/>
              </a:ext>
            </a:extLst>
          </p:cNvPr>
          <p:cNvSpPr txBox="1"/>
          <p:nvPr/>
        </p:nvSpPr>
        <p:spPr>
          <a:xfrm rot="21272344">
            <a:off x="5435570" y="2064051"/>
            <a:ext cx="2084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Reply list of IP and chunks no.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A2B9FF-FDA6-4620-8F4B-7D510B7E3C49}"/>
              </a:ext>
            </a:extLst>
          </p:cNvPr>
          <p:cNvSpPr txBox="1"/>
          <p:nvPr/>
        </p:nvSpPr>
        <p:spPr>
          <a:xfrm rot="21272344">
            <a:off x="3616466" y="2327781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Text.txt chuck 1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7510C0-1493-4259-9494-65759E18C126}"/>
              </a:ext>
            </a:extLst>
          </p:cNvPr>
          <p:cNvSpPr txBox="1"/>
          <p:nvPr/>
        </p:nvSpPr>
        <p:spPr>
          <a:xfrm rot="457508">
            <a:off x="3433501" y="2993286"/>
            <a:ext cx="2018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Text.txt chunk 1 Data Transfer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DFCF85-4047-4E11-BB88-E40499CEE5F2}"/>
              </a:ext>
            </a:extLst>
          </p:cNvPr>
          <p:cNvSpPr txBox="1"/>
          <p:nvPr/>
        </p:nvSpPr>
        <p:spPr>
          <a:xfrm rot="21272344">
            <a:off x="3661250" y="3847507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Text.txt chunk 4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80CF28-BE15-42BD-9274-370571074011}"/>
              </a:ext>
            </a:extLst>
          </p:cNvPr>
          <p:cNvSpPr txBox="1"/>
          <p:nvPr/>
        </p:nvSpPr>
        <p:spPr>
          <a:xfrm rot="457508">
            <a:off x="3478285" y="4513012"/>
            <a:ext cx="2018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Text.txt chunk 4 Data Transfer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82F02F-3C11-48F9-A182-8A9298972A1E}"/>
              </a:ext>
            </a:extLst>
          </p:cNvPr>
          <p:cNvSpPr txBox="1"/>
          <p:nvPr/>
        </p:nvSpPr>
        <p:spPr>
          <a:xfrm>
            <a:off x="5015104" y="203903"/>
            <a:ext cx="818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P2P Client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E0B5D0-D3EB-46C7-B705-61870296171D}"/>
              </a:ext>
            </a:extLst>
          </p:cNvPr>
          <p:cNvSpPr txBox="1"/>
          <p:nvPr/>
        </p:nvSpPr>
        <p:spPr>
          <a:xfrm>
            <a:off x="7133337" y="19417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Tracker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497053-B569-4A0F-BF67-B9E65803D7E8}"/>
              </a:ext>
            </a:extLst>
          </p:cNvPr>
          <p:cNvSpPr txBox="1"/>
          <p:nvPr/>
        </p:nvSpPr>
        <p:spPr>
          <a:xfrm>
            <a:off x="3052926" y="194179"/>
            <a:ext cx="857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P2P Server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54D9F12-84CA-40A1-A5CA-9E6F41760006}"/>
              </a:ext>
            </a:extLst>
          </p:cNvPr>
          <p:cNvCxnSpPr>
            <a:cxnSpLocks/>
          </p:cNvCxnSpPr>
          <p:nvPr/>
        </p:nvCxnSpPr>
        <p:spPr>
          <a:xfrm>
            <a:off x="5462918" y="3850061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4E733C2-3527-4A7B-A277-A97C05E33E22}"/>
              </a:ext>
            </a:extLst>
          </p:cNvPr>
          <p:cNvSpPr txBox="1"/>
          <p:nvPr/>
        </p:nvSpPr>
        <p:spPr>
          <a:xfrm rot="457508">
            <a:off x="5519113" y="3713722"/>
            <a:ext cx="187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Update directory of chunks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882EC6-CE17-4603-9487-023E93D20ADF}"/>
              </a:ext>
            </a:extLst>
          </p:cNvPr>
          <p:cNvCxnSpPr>
            <a:cxnSpLocks/>
          </p:cNvCxnSpPr>
          <p:nvPr/>
        </p:nvCxnSpPr>
        <p:spPr>
          <a:xfrm>
            <a:off x="5447732" y="5196059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D5238DE-6122-4201-B387-867479672558}"/>
              </a:ext>
            </a:extLst>
          </p:cNvPr>
          <p:cNvSpPr txBox="1"/>
          <p:nvPr/>
        </p:nvSpPr>
        <p:spPr>
          <a:xfrm rot="457508">
            <a:off x="5503927" y="5059720"/>
            <a:ext cx="187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Update directory of chunks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FDEB3CB-2159-4A9F-A689-BD2340EA3F2D}"/>
              </a:ext>
            </a:extLst>
          </p:cNvPr>
          <p:cNvCxnSpPr>
            <a:cxnSpLocks/>
          </p:cNvCxnSpPr>
          <p:nvPr/>
        </p:nvCxnSpPr>
        <p:spPr>
          <a:xfrm>
            <a:off x="5440221" y="4414480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51D1AC3-1A9C-4E88-9571-8F613EBAD0A7}"/>
              </a:ext>
            </a:extLst>
          </p:cNvPr>
          <p:cNvSpPr txBox="1"/>
          <p:nvPr/>
        </p:nvSpPr>
        <p:spPr>
          <a:xfrm rot="457508">
            <a:off x="5425474" y="4275981"/>
            <a:ext cx="2033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IPs of Text.txt chunks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F8987F-F75E-42CD-902E-C31477D857C2}"/>
              </a:ext>
            </a:extLst>
          </p:cNvPr>
          <p:cNvSpPr txBox="1"/>
          <p:nvPr/>
        </p:nvSpPr>
        <p:spPr>
          <a:xfrm rot="457508">
            <a:off x="5963539" y="4516145"/>
            <a:ext cx="9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>
                <a:solidFill>
                  <a:srgbClr val="C00000"/>
                </a:solidFill>
              </a:rPr>
              <a:t>Every 15 sec</a:t>
            </a:r>
          </a:p>
        </p:txBody>
      </p:sp>
    </p:spTree>
    <p:extLst>
      <p:ext uri="{BB962C8B-B14F-4D97-AF65-F5344CB8AC3E}">
        <p14:creationId xmlns:p14="http://schemas.microsoft.com/office/powerpoint/2010/main" val="203992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95D3E1-8D09-427D-8491-A3C394D0E969}"/>
              </a:ext>
            </a:extLst>
          </p:cNvPr>
          <p:cNvSpPr/>
          <p:nvPr/>
        </p:nvSpPr>
        <p:spPr>
          <a:xfrm>
            <a:off x="3110295" y="4571740"/>
            <a:ext cx="2556315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Tracker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2438E7-6F1E-45C0-8A1D-25D2C821E83E}"/>
              </a:ext>
            </a:extLst>
          </p:cNvPr>
          <p:cNvSpPr/>
          <p:nvPr/>
        </p:nvSpPr>
        <p:spPr>
          <a:xfrm>
            <a:off x="3110295" y="4918811"/>
            <a:ext cx="2556315" cy="1535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List of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Filename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Number of Chunks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Directory of chunks: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Filename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Chunk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IP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Port number (For NAT)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96AD9B-CBB7-4332-81BC-30E116C8B452}"/>
              </a:ext>
            </a:extLst>
          </p:cNvPr>
          <p:cNvSpPr/>
          <p:nvPr/>
        </p:nvSpPr>
        <p:spPr>
          <a:xfrm>
            <a:off x="7186161" y="4577917"/>
            <a:ext cx="2556315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8761C0-D1A1-4560-A8B0-F6D4F5762AD3}"/>
              </a:ext>
            </a:extLst>
          </p:cNvPr>
          <p:cNvSpPr/>
          <p:nvPr/>
        </p:nvSpPr>
        <p:spPr>
          <a:xfrm>
            <a:off x="7186161" y="4924988"/>
            <a:ext cx="2556315" cy="1535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Array to check downloaded chunks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List of peer IP and chunk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Folder containing all the chunks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D1FCA3-D8E8-4277-9E7F-44CBD719D0CA}"/>
              </a:ext>
            </a:extLst>
          </p:cNvPr>
          <p:cNvSpPr/>
          <p:nvPr/>
        </p:nvSpPr>
        <p:spPr>
          <a:xfrm>
            <a:off x="5438569" y="240280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Tracker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8D38F9-EBD7-4833-94E5-93C869E14A80}"/>
              </a:ext>
            </a:extLst>
          </p:cNvPr>
          <p:cNvSpPr/>
          <p:nvPr/>
        </p:nvSpPr>
        <p:spPr>
          <a:xfrm>
            <a:off x="5438569" y="884363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UDP Port 80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435569-7C2E-4A25-AB78-3D93D65E2700}"/>
              </a:ext>
            </a:extLst>
          </p:cNvPr>
          <p:cNvSpPr/>
          <p:nvPr/>
        </p:nvSpPr>
        <p:spPr>
          <a:xfrm>
            <a:off x="2904500" y="2935646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670990-DA95-4E48-93EB-86D615A37B9B}"/>
              </a:ext>
            </a:extLst>
          </p:cNvPr>
          <p:cNvSpPr/>
          <p:nvPr/>
        </p:nvSpPr>
        <p:spPr>
          <a:xfrm>
            <a:off x="3348907" y="2192549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UDP Port 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A31B67-AE8C-4CAC-A420-22540EB4455B}"/>
              </a:ext>
            </a:extLst>
          </p:cNvPr>
          <p:cNvSpPr/>
          <p:nvPr/>
        </p:nvSpPr>
        <p:spPr>
          <a:xfrm>
            <a:off x="3348907" y="3823365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TCP Port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6881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ADD298-536B-44E0-9313-53FDC025C721}"/>
              </a:ext>
            </a:extLst>
          </p:cNvPr>
          <p:cNvSpPr/>
          <p:nvPr/>
        </p:nvSpPr>
        <p:spPr>
          <a:xfrm>
            <a:off x="4053618" y="3034095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TCP Port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Random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FCC982-899F-45CA-BA11-A492716DDDE7}"/>
              </a:ext>
            </a:extLst>
          </p:cNvPr>
          <p:cNvSpPr/>
          <p:nvPr/>
        </p:nvSpPr>
        <p:spPr>
          <a:xfrm>
            <a:off x="3348907" y="3597543"/>
            <a:ext cx="888814" cy="223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Incoming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F611BF-F298-4F12-BE12-9F0C905B1E8F}"/>
              </a:ext>
            </a:extLst>
          </p:cNvPr>
          <p:cNvSpPr/>
          <p:nvPr/>
        </p:nvSpPr>
        <p:spPr>
          <a:xfrm>
            <a:off x="4053618" y="2809387"/>
            <a:ext cx="888814" cy="223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Outgoing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FBED2C-D2E2-43CA-AFBF-7ABA0D1DC633}"/>
              </a:ext>
            </a:extLst>
          </p:cNvPr>
          <p:cNvSpPr/>
          <p:nvPr/>
        </p:nvSpPr>
        <p:spPr>
          <a:xfrm>
            <a:off x="3348907" y="1967841"/>
            <a:ext cx="888814" cy="223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Tracker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7F04F1-9257-419F-B41D-1AE808E3BABA}"/>
              </a:ext>
            </a:extLst>
          </p:cNvPr>
          <p:cNvCxnSpPr>
            <a:stCxn id="20" idx="3"/>
          </p:cNvCxnSpPr>
          <p:nvPr/>
        </p:nvCxnSpPr>
        <p:spPr>
          <a:xfrm flipV="1">
            <a:off x="3793314" y="3103621"/>
            <a:ext cx="260304" cy="5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2FA6C15-3844-43F9-81DB-EB9CCA97CAFB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3348907" y="2539620"/>
            <a:ext cx="444407" cy="39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0CB414-34AA-4575-80E8-E537C80D542E}"/>
              </a:ext>
            </a:extLst>
          </p:cNvPr>
          <p:cNvCxnSpPr>
            <a:cxnSpLocks/>
            <a:stCxn id="20" idx="2"/>
            <a:endCxn id="31" idx="0"/>
          </p:cNvCxnSpPr>
          <p:nvPr/>
        </p:nvCxnSpPr>
        <p:spPr>
          <a:xfrm>
            <a:off x="3348907" y="3282717"/>
            <a:ext cx="444407" cy="314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9FEA4AD-8519-41FF-8809-151E02548AC8}"/>
              </a:ext>
            </a:extLst>
          </p:cNvPr>
          <p:cNvSpPr/>
          <p:nvPr/>
        </p:nvSpPr>
        <p:spPr>
          <a:xfrm>
            <a:off x="8536626" y="2961789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09478E-CBCA-4613-A7A3-D1F42BFB248B}"/>
              </a:ext>
            </a:extLst>
          </p:cNvPr>
          <p:cNvSpPr/>
          <p:nvPr/>
        </p:nvSpPr>
        <p:spPr>
          <a:xfrm>
            <a:off x="8019912" y="2187010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UDP Port 80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8CA313-0D8C-41D0-A99E-D9679A580290}"/>
              </a:ext>
            </a:extLst>
          </p:cNvPr>
          <p:cNvSpPr/>
          <p:nvPr/>
        </p:nvSpPr>
        <p:spPr>
          <a:xfrm>
            <a:off x="8019912" y="3817826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TCP Port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6881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5073A20-3BBF-489E-B9FE-974ACF06FF82}"/>
              </a:ext>
            </a:extLst>
          </p:cNvPr>
          <p:cNvSpPr/>
          <p:nvPr/>
        </p:nvSpPr>
        <p:spPr>
          <a:xfrm>
            <a:off x="7503198" y="3034095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TCP Port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Random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505762-B127-4337-A6CE-B6DEC70D0802}"/>
              </a:ext>
            </a:extLst>
          </p:cNvPr>
          <p:cNvSpPr/>
          <p:nvPr/>
        </p:nvSpPr>
        <p:spPr>
          <a:xfrm>
            <a:off x="8019912" y="3592004"/>
            <a:ext cx="888814" cy="223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Incoming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8B3383-7C3E-4E70-A69D-39147F39BBA4}"/>
              </a:ext>
            </a:extLst>
          </p:cNvPr>
          <p:cNvSpPr/>
          <p:nvPr/>
        </p:nvSpPr>
        <p:spPr>
          <a:xfrm>
            <a:off x="7503198" y="2809387"/>
            <a:ext cx="888814" cy="223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Outgoing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46A58C9-BE01-4C1D-8CD7-5432B9EDB44B}"/>
              </a:ext>
            </a:extLst>
          </p:cNvPr>
          <p:cNvSpPr/>
          <p:nvPr/>
        </p:nvSpPr>
        <p:spPr>
          <a:xfrm>
            <a:off x="8019912" y="1962302"/>
            <a:ext cx="888814" cy="223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Tracker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E05A5B8-FCA8-4366-A62C-F58F514413AF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8392012" y="3135325"/>
            <a:ext cx="144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CFADD69-6619-4485-9A42-1AA88690B3F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H="1" flipV="1">
            <a:off x="8464319" y="2534081"/>
            <a:ext cx="516714" cy="4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1DD157-5A3D-4C5D-BB27-AB24F0933048}"/>
              </a:ext>
            </a:extLst>
          </p:cNvPr>
          <p:cNvCxnSpPr>
            <a:cxnSpLocks/>
            <a:stCxn id="43" idx="2"/>
            <a:endCxn id="47" idx="0"/>
          </p:cNvCxnSpPr>
          <p:nvPr/>
        </p:nvCxnSpPr>
        <p:spPr>
          <a:xfrm flipH="1">
            <a:off x="8464319" y="3308860"/>
            <a:ext cx="516714" cy="283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297BFA9-1E21-4B68-B917-AA2F88A3B62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530786" y="1057899"/>
            <a:ext cx="1907783" cy="907714"/>
          </a:xfrm>
          <a:prstGeom prst="bentConnector3">
            <a:avLst>
              <a:gd name="adj1" fmla="val -52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DC86762-A3B3-4B12-BC82-A9A8938DDA03}"/>
              </a:ext>
            </a:extLst>
          </p:cNvPr>
          <p:cNvSpPr txBox="1"/>
          <p:nvPr/>
        </p:nvSpPr>
        <p:spPr>
          <a:xfrm>
            <a:off x="4200803" y="800888"/>
            <a:ext cx="12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Reply filename/IP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534A98A-7620-40AA-B618-9018F0ED08B3}"/>
              </a:ext>
            </a:extLst>
          </p:cNvPr>
          <p:cNvCxnSpPr>
            <a:cxnSpLocks/>
            <a:stCxn id="49" idx="0"/>
            <a:endCxn id="16" idx="3"/>
          </p:cNvCxnSpPr>
          <p:nvPr/>
        </p:nvCxnSpPr>
        <p:spPr>
          <a:xfrm rot="16200000" flipV="1">
            <a:off x="6943650" y="441633"/>
            <a:ext cx="904403" cy="21369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AE8D43F-11B7-47FD-BFFE-0F0FD934474F}"/>
              </a:ext>
            </a:extLst>
          </p:cNvPr>
          <p:cNvSpPr txBox="1"/>
          <p:nvPr/>
        </p:nvSpPr>
        <p:spPr>
          <a:xfrm>
            <a:off x="8464319" y="1660124"/>
            <a:ext cx="261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Request filename/IP/update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EDACA8-49B9-4354-9227-DE56ACAB25CA}"/>
              </a:ext>
            </a:extLst>
          </p:cNvPr>
          <p:cNvSpPr txBox="1"/>
          <p:nvPr/>
        </p:nvSpPr>
        <p:spPr>
          <a:xfrm>
            <a:off x="6300477" y="1044802"/>
            <a:ext cx="12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Reply filename/IP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389B6D4-8C36-4A23-9249-C214CFB0BB61}"/>
              </a:ext>
            </a:extLst>
          </p:cNvPr>
          <p:cNvCxnSpPr>
            <a:cxnSpLocks/>
            <a:stCxn id="30" idx="3"/>
            <a:endCxn id="45" idx="1"/>
          </p:cNvCxnSpPr>
          <p:nvPr/>
        </p:nvCxnSpPr>
        <p:spPr>
          <a:xfrm>
            <a:off x="4942432" y="3207631"/>
            <a:ext cx="3077480" cy="783731"/>
          </a:xfrm>
          <a:prstGeom prst="bentConnector3">
            <a:avLst>
              <a:gd name="adj1" fmla="val 17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95ADF47-4D63-47C6-BCC9-FB3259C1DD61}"/>
              </a:ext>
            </a:extLst>
          </p:cNvPr>
          <p:cNvSpPr txBox="1"/>
          <p:nvPr/>
        </p:nvSpPr>
        <p:spPr>
          <a:xfrm>
            <a:off x="4899597" y="2960398"/>
            <a:ext cx="1101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chunk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B69F268D-E326-4B68-BD59-B98C9877E773}"/>
              </a:ext>
            </a:extLst>
          </p:cNvPr>
          <p:cNvCxnSpPr>
            <a:cxnSpLocks/>
            <a:stCxn id="46" idx="1"/>
          </p:cNvCxnSpPr>
          <p:nvPr/>
        </p:nvCxnSpPr>
        <p:spPr>
          <a:xfrm rot="10800000" flipV="1">
            <a:off x="4237722" y="3207631"/>
            <a:ext cx="3265476" cy="884124"/>
          </a:xfrm>
          <a:prstGeom prst="bentConnector3">
            <a:avLst>
              <a:gd name="adj1" fmla="val 20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247B9A-7842-4FE9-805F-0C7212068BA7}"/>
              </a:ext>
            </a:extLst>
          </p:cNvPr>
          <p:cNvSpPr txBox="1"/>
          <p:nvPr/>
        </p:nvSpPr>
        <p:spPr>
          <a:xfrm>
            <a:off x="6444065" y="2960397"/>
            <a:ext cx="1101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chunk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3123D3C-5641-4EBD-BCBA-7F47E0D4E856}"/>
              </a:ext>
            </a:extLst>
          </p:cNvPr>
          <p:cNvSpPr txBox="1"/>
          <p:nvPr/>
        </p:nvSpPr>
        <p:spPr>
          <a:xfrm>
            <a:off x="7082977" y="3953255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Send chunk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9B952C-E7C2-4B7D-B4AB-78FD40FA3F18}"/>
              </a:ext>
            </a:extLst>
          </p:cNvPr>
          <p:cNvSpPr txBox="1"/>
          <p:nvPr/>
        </p:nvSpPr>
        <p:spPr>
          <a:xfrm>
            <a:off x="4270194" y="4091754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Send chunk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8D852A9-91D5-4EDF-92E4-732C27E5147B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882976" y="587351"/>
            <a:ext cx="0" cy="297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3275474-ABFE-42B2-BCEC-BDDCD106C661}"/>
              </a:ext>
            </a:extLst>
          </p:cNvPr>
          <p:cNvSpPr txBox="1"/>
          <p:nvPr/>
        </p:nvSpPr>
        <p:spPr>
          <a:xfrm>
            <a:off x="1515662" y="1671369"/>
            <a:ext cx="261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Request filename/IP/update</a:t>
            </a:r>
          </a:p>
        </p:txBody>
      </p:sp>
    </p:spTree>
    <p:extLst>
      <p:ext uri="{BB962C8B-B14F-4D97-AF65-F5344CB8AC3E}">
        <p14:creationId xmlns:p14="http://schemas.microsoft.com/office/powerpoint/2010/main" val="423969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240</Words>
  <Application>Microsoft Office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Xian Chong Marcus</dc:creator>
  <cp:lastModifiedBy>Chen Xian Chong Marcus</cp:lastModifiedBy>
  <cp:revision>10</cp:revision>
  <dcterms:created xsi:type="dcterms:W3CDTF">2018-10-16T12:04:31Z</dcterms:created>
  <dcterms:modified xsi:type="dcterms:W3CDTF">2018-10-16T15:12:18Z</dcterms:modified>
</cp:coreProperties>
</file>