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5" autoAdjust="0"/>
    <p:restoredTop sz="94660"/>
  </p:normalViewPr>
  <p:slideViewPr>
    <p:cSldViewPr>
      <p:cViewPr varScale="1">
        <p:scale>
          <a:sx n="82" d="100"/>
          <a:sy n="82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5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1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2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5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9F65-1926-4C07-973F-3CC291F6E528}" type="datetimeFigureOut">
              <a:rPr kumimoji="1" lang="ja-JP" altLang="en-US" smtClean="0"/>
              <a:t>2022/9/11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372B-50CC-44B4-A071-73EC2977A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17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772400" cy="147002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CSS</a:t>
            </a:r>
            <a:r>
              <a:rPr kumimoji="1" lang="ja-JP" altLang="en-US" sz="5400" dirty="0" smtClean="0"/>
              <a:t>セミナー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dirty="0"/>
              <a:t>要素</a:t>
            </a:r>
            <a:r>
              <a:rPr lang="ja-JP" altLang="en-US" dirty="0" smtClean="0"/>
              <a:t>の配置編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36096" y="5301208"/>
            <a:ext cx="3448472" cy="1440160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4000" dirty="0" smtClean="0">
                <a:solidFill>
                  <a:schemeClr val="tx1"/>
                </a:solidFill>
              </a:rPr>
              <a:t>2022 9 12</a:t>
            </a:r>
          </a:p>
          <a:p>
            <a:pPr algn="r"/>
            <a:r>
              <a:rPr kumimoji="1" lang="ja-JP" altLang="en-US" sz="4000" dirty="0" smtClean="0">
                <a:solidFill>
                  <a:schemeClr val="tx1"/>
                </a:solidFill>
              </a:rPr>
              <a:t>濱田</a:t>
            </a:r>
            <a:endParaRPr kumimoji="1" lang="en-US" altLang="ja-JP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92888" cy="8640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ブロック要素と</a:t>
            </a:r>
            <a:r>
              <a:rPr lang="ja-JP" altLang="en-US" sz="4000" dirty="0"/>
              <a:t>インライン要素</a:t>
            </a:r>
            <a:r>
              <a:rPr kumimoji="1" lang="ja-JP" altLang="en-US" sz="4000" dirty="0" smtClean="0"/>
              <a:t>の違い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835696" y="1879957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ブロック要素</a:t>
            </a:r>
            <a:r>
              <a:rPr lang="ja-JP" altLang="en-US" dirty="0"/>
              <a:t>　　・・・　</a:t>
            </a:r>
            <a:r>
              <a:rPr lang="ja-JP" altLang="en-US" b="1" dirty="0"/>
              <a:t>行全体のまとまり</a:t>
            </a:r>
            <a:endParaRPr lang="ja-JP" altLang="en-US" dirty="0"/>
          </a:p>
          <a:p>
            <a:r>
              <a:rPr lang="ja-JP" altLang="en-US" dirty="0">
                <a:solidFill>
                  <a:srgbClr val="C00000"/>
                </a:solidFill>
              </a:rPr>
              <a:t>インライン要素</a:t>
            </a:r>
            <a:r>
              <a:rPr lang="ja-JP" altLang="en-US" dirty="0"/>
              <a:t>　・・・　</a:t>
            </a:r>
            <a:r>
              <a:rPr lang="ja-JP" altLang="en-US" b="1" dirty="0"/>
              <a:t>行の中の一部のまとまり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485174" y="116632"/>
            <a:ext cx="6120680" cy="72008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Padding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の違い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50" y="3861048"/>
            <a:ext cx="4051129" cy="257129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142359" y="1380630"/>
            <a:ext cx="4806310" cy="203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内側と外側の境界になっているのが</a:t>
            </a:r>
            <a:r>
              <a:rPr lang="en-US" altLang="ja-JP" dirty="0" smtClean="0"/>
              <a:t>border</a:t>
            </a:r>
          </a:p>
          <a:p>
            <a:endParaRPr lang="en-US" altLang="ja-JP" dirty="0" smtClean="0"/>
          </a:p>
          <a:p>
            <a:r>
              <a:rPr lang="ja-JP" altLang="en-US" b="1" dirty="0" smtClean="0"/>
              <a:t>要素の内容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width</a:t>
            </a:r>
            <a:r>
              <a:rPr lang="ja-JP" altLang="en-US" dirty="0" smtClean="0"/>
              <a:t>や</a:t>
            </a:r>
            <a:r>
              <a:rPr lang="en-US" altLang="ja-JP" dirty="0" smtClean="0"/>
              <a:t>height</a:t>
            </a:r>
            <a:r>
              <a:rPr lang="ja-JP" altLang="en-US" dirty="0" smtClean="0"/>
              <a:t>で大きさを指定できる部分になる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Padding</a:t>
            </a:r>
            <a:r>
              <a:rPr lang="ja-JP" altLang="en-US" dirty="0"/>
              <a:t>　→　余白を</a:t>
            </a:r>
            <a:r>
              <a:rPr lang="en-US" altLang="ja-JP" dirty="0"/>
              <a:t>border</a:t>
            </a:r>
            <a:r>
              <a:rPr lang="ja-JP" altLang="en-US" dirty="0"/>
              <a:t>の内側に作る</a:t>
            </a:r>
          </a:p>
          <a:p>
            <a:r>
              <a:rPr lang="en-US" altLang="ja-JP" dirty="0" smtClean="0"/>
              <a:t>Margin</a:t>
            </a:r>
            <a:r>
              <a:rPr lang="ja-JP" altLang="en-US" dirty="0"/>
              <a:t>　→　余白を</a:t>
            </a:r>
            <a:r>
              <a:rPr lang="en-US" altLang="ja-JP" dirty="0"/>
              <a:t>border</a:t>
            </a:r>
            <a:r>
              <a:rPr lang="ja-JP" altLang="en-US" dirty="0"/>
              <a:t>の外側に</a:t>
            </a:r>
            <a:r>
              <a:rPr lang="ja-JP" altLang="en-US" dirty="0" smtClean="0"/>
              <a:t>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3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6120680" cy="72008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Padding</a:t>
            </a:r>
            <a:r>
              <a:rPr lang="ja-JP" altLang="en-US" dirty="0" smtClean="0"/>
              <a:t>が効かないとき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padding</a:t>
            </a:r>
            <a:r>
              <a:rPr lang="ja-JP" altLang="en-US" dirty="0"/>
              <a:t>が効かないときは「インライン要素に指定していないか」ということを確認してください。</a:t>
            </a:r>
            <a:br>
              <a:rPr lang="ja-JP" altLang="en-US" dirty="0"/>
            </a:br>
            <a:r>
              <a:rPr lang="en-US" altLang="ja-JP" b="1" dirty="0"/>
              <a:t>padding</a:t>
            </a:r>
            <a:r>
              <a:rPr lang="ja-JP" altLang="en-US" b="1" dirty="0"/>
              <a:t>が使えるのは「ブロック要素」か「インライン・ブロック要素」</a:t>
            </a:r>
            <a:r>
              <a:rPr lang="ja-JP" altLang="en-US" dirty="0"/>
              <a:t>です。</a:t>
            </a:r>
          </a:p>
          <a:p>
            <a:r>
              <a:rPr lang="ja-JP" altLang="en-US" dirty="0"/>
              <a:t>要素には、以下の種類と特性があります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" y="2863058"/>
            <a:ext cx="7027418" cy="34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6120680" cy="72008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Margin</a:t>
            </a:r>
            <a:r>
              <a:rPr lang="ja-JP" altLang="en-US" dirty="0" smtClean="0"/>
              <a:t>が効かないとき①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6344" y="105273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margin</a:t>
            </a:r>
            <a:r>
              <a:rPr lang="ja-JP" altLang="en-US" b="1" dirty="0"/>
              <a:t>が効かない時</a:t>
            </a:r>
          </a:p>
          <a:p>
            <a:r>
              <a:rPr lang="en-US" altLang="ja-JP" b="1" dirty="0"/>
              <a:t>margin</a:t>
            </a:r>
            <a:r>
              <a:rPr lang="ja-JP" altLang="en-US" b="1" dirty="0"/>
              <a:t>が効かないと感じる原因として「</a:t>
            </a:r>
            <a:r>
              <a:rPr lang="en-US" altLang="ja-JP" b="1" dirty="0"/>
              <a:t>margin</a:t>
            </a:r>
            <a:r>
              <a:rPr lang="ja-JP" altLang="en-US" b="1" dirty="0"/>
              <a:t>の相殺」が</a:t>
            </a:r>
            <a:r>
              <a:rPr lang="ja-JP" altLang="en-US" b="1" dirty="0" smtClean="0"/>
              <a:t>ある。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6344" y="197699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/>
              <a:t>①</a:t>
            </a:r>
            <a:r>
              <a:rPr lang="en-US" altLang="ja-JP" b="1" dirty="0"/>
              <a:t>margin</a:t>
            </a:r>
            <a:r>
              <a:rPr lang="ja-JP" altLang="en-US" b="1" dirty="0"/>
              <a:t>がプラス同士の時</a:t>
            </a:r>
          </a:p>
          <a:p>
            <a:pPr fontAlgn="t"/>
            <a:r>
              <a:rPr lang="ja-JP" altLang="en-US" dirty="0"/>
              <a:t>→大きい方の</a:t>
            </a:r>
            <a:r>
              <a:rPr lang="en-US" altLang="ja-JP" dirty="0"/>
              <a:t>margin</a:t>
            </a:r>
            <a:r>
              <a:rPr lang="ja-JP" altLang="en-US" dirty="0"/>
              <a:t>が適用される</a:t>
            </a:r>
            <a:br>
              <a:rPr lang="ja-JP" altLang="en-US" dirty="0"/>
            </a:br>
            <a:r>
              <a:rPr lang="ja-JP" altLang="en-US" dirty="0"/>
              <a:t>例えば</a:t>
            </a:r>
            <a:r>
              <a:rPr lang="en-US" altLang="ja-JP" dirty="0"/>
              <a:t>……</a:t>
            </a:r>
            <a:br>
              <a:rPr lang="en-US" altLang="ja-JP" dirty="0"/>
            </a:br>
            <a:r>
              <a:rPr lang="en-US" altLang="ja-JP" dirty="0"/>
              <a:t>50px</a:t>
            </a:r>
            <a:r>
              <a:rPr lang="ja-JP" altLang="en-US" dirty="0"/>
              <a:t>と</a:t>
            </a:r>
            <a:r>
              <a:rPr lang="en-US" altLang="ja-JP" dirty="0"/>
              <a:t>30px</a:t>
            </a:r>
            <a:r>
              <a:rPr lang="ja-JP" altLang="en-US" dirty="0"/>
              <a:t>が隣り合っていると、</a:t>
            </a:r>
            <a:br>
              <a:rPr lang="ja-JP" altLang="en-US" dirty="0"/>
            </a:br>
            <a:r>
              <a:rPr lang="en-US" altLang="ja-JP" dirty="0"/>
              <a:t>50px</a:t>
            </a:r>
            <a:r>
              <a:rPr lang="ja-JP" altLang="en-US" dirty="0"/>
              <a:t>が適用されます。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7" y="1976990"/>
            <a:ext cx="4033969" cy="38188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10087" y="35038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/>
              <a:t>②</a:t>
            </a:r>
            <a:r>
              <a:rPr lang="en-US" altLang="ja-JP" b="1" dirty="0"/>
              <a:t>margin</a:t>
            </a:r>
            <a:r>
              <a:rPr lang="ja-JP" altLang="en-US" b="1" dirty="0"/>
              <a:t>がマイナス同士の時</a:t>
            </a:r>
          </a:p>
          <a:p>
            <a:r>
              <a:rPr lang="ja-JP" altLang="en-US" dirty="0"/>
              <a:t>→小さい方の</a:t>
            </a:r>
            <a:r>
              <a:rPr lang="en-US" altLang="ja-JP" dirty="0"/>
              <a:t>margin</a:t>
            </a:r>
            <a:r>
              <a:rPr lang="ja-JP" altLang="en-US" dirty="0"/>
              <a:t>が適用される</a:t>
            </a:r>
            <a:br>
              <a:rPr lang="ja-JP" altLang="en-US" dirty="0"/>
            </a:br>
            <a:r>
              <a:rPr lang="ja-JP" altLang="en-US" dirty="0"/>
              <a:t>例えば</a:t>
            </a:r>
            <a:r>
              <a:rPr lang="en-US" altLang="ja-JP" dirty="0"/>
              <a:t>……−20px</a:t>
            </a:r>
            <a:r>
              <a:rPr lang="ja-JP" altLang="en-US" dirty="0"/>
              <a:t>と−</a:t>
            </a:r>
            <a:r>
              <a:rPr lang="en-US" altLang="ja-JP" dirty="0"/>
              <a:t>40px</a:t>
            </a:r>
            <a:r>
              <a:rPr lang="ja-JP" altLang="en-US" dirty="0"/>
              <a:t>が隣り合っていると、−</a:t>
            </a:r>
            <a:r>
              <a:rPr lang="en-US" altLang="ja-JP" dirty="0"/>
              <a:t>40px</a:t>
            </a:r>
            <a:r>
              <a:rPr lang="ja-JP" altLang="en-US" dirty="0"/>
              <a:t>が適用されます。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6344" y="5013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/>
              <a:t>③</a:t>
            </a:r>
            <a:r>
              <a:rPr lang="en-US" altLang="ja-JP" b="1" dirty="0"/>
              <a:t>margin</a:t>
            </a:r>
            <a:r>
              <a:rPr lang="ja-JP" altLang="en-US" b="1" dirty="0"/>
              <a:t>がプラスとマイナスの時</a:t>
            </a:r>
          </a:p>
          <a:p>
            <a:r>
              <a:rPr lang="ja-JP" altLang="en-US" dirty="0"/>
              <a:t>→差し引いた</a:t>
            </a:r>
            <a:r>
              <a:rPr lang="en-US" altLang="ja-JP" dirty="0"/>
              <a:t>margin</a:t>
            </a:r>
            <a:r>
              <a:rPr lang="ja-JP" altLang="en-US" dirty="0"/>
              <a:t>が適用される</a:t>
            </a:r>
            <a:br>
              <a:rPr lang="ja-JP" altLang="en-US" dirty="0"/>
            </a:br>
            <a:r>
              <a:rPr lang="ja-JP" altLang="en-US" dirty="0"/>
              <a:t>例えば</a:t>
            </a:r>
            <a:r>
              <a:rPr lang="en-US" altLang="ja-JP" dirty="0"/>
              <a:t>……50px</a:t>
            </a:r>
            <a:r>
              <a:rPr lang="ja-JP" altLang="en-US" dirty="0"/>
              <a:t>と−</a:t>
            </a:r>
            <a:r>
              <a:rPr lang="en-US" altLang="ja-JP" dirty="0"/>
              <a:t>30px</a:t>
            </a:r>
            <a:r>
              <a:rPr lang="ja-JP" altLang="en-US" dirty="0"/>
              <a:t>が隣り合っていると、</a:t>
            </a:r>
            <a:r>
              <a:rPr lang="en-US" altLang="ja-JP" dirty="0"/>
              <a:t>20px</a:t>
            </a:r>
            <a:r>
              <a:rPr lang="ja-JP" altLang="en-US" dirty="0"/>
              <a:t>が適用されます。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0611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144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CSSセミナー 要素の配置編</vt:lpstr>
      <vt:lpstr>ブロック要素とインライン要素の違い</vt:lpstr>
      <vt:lpstr>PaddingとMarginの違い</vt:lpstr>
      <vt:lpstr>Paddingが効かないとき</vt:lpstr>
      <vt:lpstr>Marginが効かないとき①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CSSセミナー 要素の配置編</dc:title>
  <dc:creator>璃音りおと</dc:creator>
  <cp:lastModifiedBy>璃音りおと</cp:lastModifiedBy>
  <cp:revision>11</cp:revision>
  <dcterms:created xsi:type="dcterms:W3CDTF">2022-09-11T02:51:04Z</dcterms:created>
  <dcterms:modified xsi:type="dcterms:W3CDTF">2022-09-11T13:49:57Z</dcterms:modified>
</cp:coreProperties>
</file>