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53" d="100"/>
          <a:sy n="53" d="100"/>
        </p:scale>
        <p:origin x="90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725DC-0E31-4BD8-97A1-826432A91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2846C1-CDCF-4886-88BE-6C42BFCC5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86DBF-7FD5-4F53-AB49-7D84F5F4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B488-6750-405B-A21C-B1B0E3075060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627F3-CADF-4220-ABF1-62F20157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18BCD-7366-4872-A7BF-883E36AE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72B2-6FED-4B66-8815-1B84A12B6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1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1B2E8-D7CD-4A2C-99A4-CA09A07D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3E6A03-D323-4B60-A390-D14F0184D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BDDCA-E0A8-4F80-8072-24B3E03E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B488-6750-405B-A21C-B1B0E3075060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2C712-B150-4EB9-AA38-1188A4BC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5FFD0-C5E1-4AB4-B818-8C8D8C46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72B2-6FED-4B66-8815-1B84A12B6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93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1FEA2C-DE21-4E4D-9352-9904316D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62A63A-F28C-4F1E-813C-B9983DEF3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6E4D7-4B74-449B-9404-51478CD1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B488-6750-405B-A21C-B1B0E3075060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092EC-9433-4249-8AE9-B9C4E0C6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A9B8BF-3A9A-458F-B8B0-1AE67DE8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72B2-6FED-4B66-8815-1B84A12B6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06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72AF7-5B6E-4709-9FE4-15A4D062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96D90-AC3A-4E71-9BCE-F1756401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41DB8-09D3-4AC1-BB9E-53802311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B488-6750-405B-A21C-B1B0E3075060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56CD9-518E-4AEB-93B7-C1984017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F752B-C7C7-400E-A14A-6885DDD0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72B2-6FED-4B66-8815-1B84A12B6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10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F9828-6223-4F0B-B027-E316B5536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A98867-74B9-4745-B7ED-93088502F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05101-2DD6-4B01-A907-D8519DA7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B488-6750-405B-A21C-B1B0E3075060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E058C-5319-413A-A9A0-89B45F29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A3683-883B-4DBE-AADF-D7A14A3F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72B2-6FED-4B66-8815-1B84A12B6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6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A3B9C-DDA2-46ED-A60F-03CE3766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29369-FACB-4F74-A435-A6B41C33A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49773-3401-4198-803C-69CE0CA87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2F4636-B815-411F-958E-58F81E14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B488-6750-405B-A21C-B1B0E3075060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C4FCE-D6DC-4D3D-B379-615B1214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E71BEF-85A4-4DE2-B7EB-423E7A81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72B2-6FED-4B66-8815-1B84A12B6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7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DD0DF-CB86-4CAF-B970-FCE45D4F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A14501-F460-4189-BF04-3B3565F78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12704D-45BE-4304-90D7-8925EB9E2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6491F8-EDC6-4992-94D3-019EB4CB8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84CDCF-B2DB-4DD2-8F75-E578D6413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C7EFEF-F40C-4F04-A213-AFFCC900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B488-6750-405B-A21C-B1B0E3075060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1310CD-BD73-43AD-A7C3-EEEB0796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F796E8-930F-4722-A2CA-DBB33A03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72B2-6FED-4B66-8815-1B84A12B6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27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EFDBA-AC66-4B2A-842B-1A56156D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B22D66-8406-47CA-8C8B-E60DE6F8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B488-6750-405B-A21C-B1B0E3075060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4EA6A7-0CAD-4166-84D2-C1473872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CC442-D122-4B1C-B892-A24B6EAC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72B2-6FED-4B66-8815-1B84A12B6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0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D034F7-9BB8-48F2-9EA4-478BABF7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B488-6750-405B-A21C-B1B0E3075060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E444F5-0887-4FC6-8B7E-310A2420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A317AD-26B0-4285-8774-794D0FE8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72B2-6FED-4B66-8815-1B84A12B6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60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3C60B-BD1F-4BA8-BF3F-CAD5E2DB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68A0A-BCF4-4FCC-8073-7C9732CC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FECA04-EE99-4D0B-BBBC-424C0C8A5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0FEC4-9A17-4659-B23E-C0F9ECFC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B488-6750-405B-A21C-B1B0E3075060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633FED-9ED8-47FD-83CF-141201EF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B598D-285E-40DE-8683-0518A719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72B2-6FED-4B66-8815-1B84A12B6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98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8D948-29BC-42AA-9AF6-4C954BBF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D20A5-88CC-472C-BB33-13E1A7BC1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754C8-B4D9-4401-9489-C8F769098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6669AC-BBC3-4416-BE40-D47B2052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B488-6750-405B-A21C-B1B0E3075060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8048AD-83D7-4235-A7C9-B259FE9D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39D67-457E-4D3F-AAC3-D63BD524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72B2-6FED-4B66-8815-1B84A12B6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7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9E078A-638F-4CB1-8C57-3ECE1E0B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64D65-EDE3-41B9-B9D8-FDC3FB24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FB2D2-42B8-47A0-A81F-3E8CD5130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4B488-6750-405B-A21C-B1B0E3075060}" type="datetimeFigureOut">
              <a:rPr lang="ko-KR" altLang="en-US" smtClean="0"/>
              <a:t>2018-09-20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33409-8BD5-43A2-B226-6AA132235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EFBEF-9DFE-4D32-A059-409039C1C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D72B2-6FED-4B66-8815-1B84A12B6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12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CC569F0-255A-4B6F-B3E2-37BCCE0597FA}"/>
                  </a:ext>
                </a:extLst>
              </p:cNvPr>
              <p:cNvSpPr/>
              <p:nvPr/>
            </p:nvSpPr>
            <p:spPr>
              <a:xfrm>
                <a:off x="481263" y="519764"/>
                <a:ext cx="1761423" cy="2406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CC569F0-255A-4B6F-B3E2-37BCCE0597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63" y="519764"/>
                <a:ext cx="1761423" cy="240632"/>
              </a:xfrm>
              <a:prstGeom prst="rect">
                <a:avLst/>
              </a:prstGeom>
              <a:blipFill>
                <a:blip r:embed="rId2"/>
                <a:stretch>
                  <a:fillRect b="-33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62651A1-C1A9-4495-A39D-C9B17D2DE8E1}"/>
                  </a:ext>
                </a:extLst>
              </p:cNvPr>
              <p:cNvSpPr/>
              <p:nvPr/>
            </p:nvSpPr>
            <p:spPr>
              <a:xfrm>
                <a:off x="2239479" y="519764"/>
                <a:ext cx="2827819" cy="2406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62651A1-C1A9-4495-A39D-C9B17D2DE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479" y="519764"/>
                <a:ext cx="2827819" cy="2406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39C4F61-11D1-425E-A7F0-EAA7B69F5BD4}"/>
                  </a:ext>
                </a:extLst>
              </p:cNvPr>
              <p:cNvSpPr/>
              <p:nvPr/>
            </p:nvSpPr>
            <p:spPr>
              <a:xfrm>
                <a:off x="2242686" y="856648"/>
                <a:ext cx="1251285" cy="2406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39C4F61-11D1-425E-A7F0-EAA7B69F5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86" y="856648"/>
                <a:ext cx="1251285" cy="240632"/>
              </a:xfrm>
              <a:prstGeom prst="rect">
                <a:avLst/>
              </a:prstGeom>
              <a:blipFill>
                <a:blip r:embed="rId4"/>
                <a:stretch>
                  <a:fillRect b="-3658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8375C13-8D24-42B8-A103-8F4BBBA8C518}"/>
                  </a:ext>
                </a:extLst>
              </p:cNvPr>
              <p:cNvSpPr/>
              <p:nvPr/>
            </p:nvSpPr>
            <p:spPr>
              <a:xfrm>
                <a:off x="3493970" y="856648"/>
                <a:ext cx="4947379" cy="2406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</a:rPr>
                  <a:t> 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8375C13-8D24-42B8-A103-8F4BBBA8C5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970" y="856648"/>
                <a:ext cx="4947379" cy="240632"/>
              </a:xfrm>
              <a:prstGeom prst="rect">
                <a:avLst/>
              </a:prstGeom>
              <a:blipFill>
                <a:blip r:embed="rId5"/>
                <a:stretch>
                  <a:fillRect b="-170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35539DC-D0B7-4C5F-9C19-6D24B9411A4C}"/>
              </a:ext>
            </a:extLst>
          </p:cNvPr>
          <p:cNvCxnSpPr>
            <a:cxnSpLocks/>
          </p:cNvCxnSpPr>
          <p:nvPr/>
        </p:nvCxnSpPr>
        <p:spPr>
          <a:xfrm>
            <a:off x="9740766" y="519764"/>
            <a:ext cx="0" cy="2507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A231F89-C0FF-4A9C-81DF-4DBB78DDAE9C}"/>
                  </a:ext>
                </a:extLst>
              </p:cNvPr>
              <p:cNvSpPr/>
              <p:nvPr/>
            </p:nvSpPr>
            <p:spPr>
              <a:xfrm>
                <a:off x="5149521" y="1632791"/>
                <a:ext cx="1992428" cy="2406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A231F89-C0FF-4A9C-81DF-4DBB78DDA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521" y="1632791"/>
                <a:ext cx="1992428" cy="240632"/>
              </a:xfrm>
              <a:prstGeom prst="rect">
                <a:avLst/>
              </a:prstGeom>
              <a:blipFill>
                <a:blip r:embed="rId6"/>
                <a:stretch>
                  <a:fillRect b="-3658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90EEE46-21F9-47FD-83EE-A4808C637819}"/>
                  </a:ext>
                </a:extLst>
              </p:cNvPr>
              <p:cNvSpPr/>
              <p:nvPr/>
            </p:nvSpPr>
            <p:spPr>
              <a:xfrm>
                <a:off x="7141946" y="1628597"/>
                <a:ext cx="2598816" cy="2406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90EEE46-21F9-47FD-83EE-A4808C6378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946" y="1628597"/>
                <a:ext cx="2598816" cy="2406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58A5653-FBC8-4777-8FB2-00DE86D67E29}"/>
                  </a:ext>
                </a:extLst>
              </p:cNvPr>
              <p:cNvSpPr/>
              <p:nvPr/>
            </p:nvSpPr>
            <p:spPr>
              <a:xfrm>
                <a:off x="7469204" y="2440003"/>
                <a:ext cx="972150" cy="2406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58A5653-FBC8-4777-8FB2-00DE86D67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204" y="2440003"/>
                <a:ext cx="972150" cy="240632"/>
              </a:xfrm>
              <a:prstGeom prst="rect">
                <a:avLst/>
              </a:prstGeom>
              <a:blipFill>
                <a:blip r:embed="rId8"/>
                <a:stretch>
                  <a:fillRect b="-33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3908299-5648-4D26-BDBA-F653EE171954}"/>
                  </a:ext>
                </a:extLst>
              </p:cNvPr>
              <p:cNvSpPr/>
              <p:nvPr/>
            </p:nvSpPr>
            <p:spPr>
              <a:xfrm>
                <a:off x="8441354" y="2440003"/>
                <a:ext cx="1078031" cy="2406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3908299-5648-4D26-BDBA-F653EE171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354" y="2440003"/>
                <a:ext cx="1078031" cy="2406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540B81C-E121-40A2-A715-D04B85D17CE7}"/>
                  </a:ext>
                </a:extLst>
              </p:cNvPr>
              <p:cNvSpPr/>
              <p:nvPr/>
            </p:nvSpPr>
            <p:spPr>
              <a:xfrm>
                <a:off x="8441354" y="2786512"/>
                <a:ext cx="500511" cy="2406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540B81C-E121-40A2-A715-D04B85D17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354" y="2786512"/>
                <a:ext cx="500511" cy="240632"/>
              </a:xfrm>
              <a:prstGeom prst="rect">
                <a:avLst/>
              </a:prstGeom>
              <a:blipFill>
                <a:blip r:embed="rId10"/>
                <a:stretch>
                  <a:fillRect b="-33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E0E22E9-9DEC-4195-A6EB-6264525D2A74}"/>
                  </a:ext>
                </a:extLst>
              </p:cNvPr>
              <p:cNvSpPr/>
              <p:nvPr/>
            </p:nvSpPr>
            <p:spPr>
              <a:xfrm>
                <a:off x="8933755" y="2786512"/>
                <a:ext cx="404264" cy="2406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E0E22E9-9DEC-4195-A6EB-6264525D2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55" y="2786512"/>
                <a:ext cx="404264" cy="240632"/>
              </a:xfrm>
              <a:prstGeom prst="rect">
                <a:avLst/>
              </a:prstGeom>
              <a:blipFill>
                <a:blip r:embed="rId11"/>
                <a:stretch>
                  <a:fillRect b="-119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06A2F3-07A3-4663-A97F-2EBCC131427C}"/>
                  </a:ext>
                </a:extLst>
              </p:cNvPr>
              <p:cNvSpPr txBox="1"/>
              <p:nvPr/>
            </p:nvSpPr>
            <p:spPr>
              <a:xfrm>
                <a:off x="10022943" y="1504091"/>
                <a:ext cx="4278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06A2F3-07A3-4663-A97F-2EBCC1314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943" y="1504091"/>
                <a:ext cx="427809" cy="338554"/>
              </a:xfrm>
              <a:prstGeom prst="rect">
                <a:avLst/>
              </a:prstGeom>
              <a:blipFill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1B49F7E-1E3C-479D-9BAE-9520817F84CE}"/>
              </a:ext>
            </a:extLst>
          </p:cNvPr>
          <p:cNvSpPr txBox="1"/>
          <p:nvPr/>
        </p:nvSpPr>
        <p:spPr>
          <a:xfrm rot="5400000">
            <a:off x="5318196" y="1134731"/>
            <a:ext cx="6431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. . 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F3CEA9-7D67-4154-A376-D91E91CA5D05}"/>
                  </a:ext>
                </a:extLst>
              </p:cNvPr>
              <p:cNvSpPr txBox="1"/>
              <p:nvPr/>
            </p:nvSpPr>
            <p:spPr>
              <a:xfrm>
                <a:off x="10022943" y="794778"/>
                <a:ext cx="4186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F3CEA9-7D67-4154-A376-D91E91CA5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943" y="794778"/>
                <a:ext cx="418640" cy="338554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A62C8-577F-4F74-95FF-0C1F5E5CA3D0}"/>
                  </a:ext>
                </a:extLst>
              </p:cNvPr>
              <p:cNvSpPr txBox="1"/>
              <p:nvPr/>
            </p:nvSpPr>
            <p:spPr>
              <a:xfrm>
                <a:off x="10022943" y="455414"/>
                <a:ext cx="4138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A62C8-577F-4F74-95FF-0C1F5E5CA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943" y="455414"/>
                <a:ext cx="413895" cy="338554"/>
              </a:xfrm>
              <a:prstGeom prst="rect">
                <a:avLst/>
              </a:prstGeom>
              <a:blipFill>
                <a:blip r:embed="rId1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108153-DA95-489B-9EF8-86C61B0B18ED}"/>
                  </a:ext>
                </a:extLst>
              </p:cNvPr>
              <p:cNvSpPr txBox="1"/>
              <p:nvPr/>
            </p:nvSpPr>
            <p:spPr>
              <a:xfrm>
                <a:off x="10022943" y="2375653"/>
                <a:ext cx="6279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9108153-DA95-489B-9EF8-86C61B0B1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943" y="2375653"/>
                <a:ext cx="627992" cy="338554"/>
              </a:xfrm>
              <a:prstGeom prst="rect">
                <a:avLst/>
              </a:prstGeom>
              <a:blipFill>
                <a:blip r:embed="rId1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8C36AA-736E-4064-A9CA-C1DA4916BB47}"/>
                  </a:ext>
                </a:extLst>
              </p:cNvPr>
              <p:cNvSpPr txBox="1"/>
              <p:nvPr/>
            </p:nvSpPr>
            <p:spPr>
              <a:xfrm>
                <a:off x="10022943" y="2727519"/>
                <a:ext cx="4274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8C36AA-736E-4064-A9CA-C1DA4916B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943" y="2727519"/>
                <a:ext cx="427425" cy="338554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9A4D0DC-E285-4519-9174-BDEAACA1D471}"/>
              </a:ext>
            </a:extLst>
          </p:cNvPr>
          <p:cNvSpPr txBox="1"/>
          <p:nvPr/>
        </p:nvSpPr>
        <p:spPr>
          <a:xfrm rot="5400000">
            <a:off x="7633717" y="1898600"/>
            <a:ext cx="6431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89138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2F1268-7AA1-48F4-983A-5E6AAE1D3BDE}"/>
              </a:ext>
            </a:extLst>
          </p:cNvPr>
          <p:cNvCxnSpPr>
            <a:cxnSpLocks/>
          </p:cNvCxnSpPr>
          <p:nvPr/>
        </p:nvCxnSpPr>
        <p:spPr>
          <a:xfrm>
            <a:off x="1400961" y="2315362"/>
            <a:ext cx="8573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2E3268-19DA-4248-A017-2F93DC2A83E7}"/>
              </a:ext>
            </a:extLst>
          </p:cNvPr>
          <p:cNvSpPr txBox="1"/>
          <p:nvPr/>
        </p:nvSpPr>
        <p:spPr>
          <a:xfrm>
            <a:off x="1178785" y="249142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0h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29D04-3EA1-43C6-B9FB-05703472865D}"/>
              </a:ext>
            </a:extLst>
          </p:cNvPr>
          <p:cNvSpPr txBox="1"/>
          <p:nvPr/>
        </p:nvSpPr>
        <p:spPr>
          <a:xfrm>
            <a:off x="9689015" y="249142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24h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94A1F28-4DF2-49A4-A97A-43CC6CC9027C}"/>
              </a:ext>
            </a:extLst>
          </p:cNvPr>
          <p:cNvCxnSpPr>
            <a:cxnSpLocks/>
          </p:cNvCxnSpPr>
          <p:nvPr/>
        </p:nvCxnSpPr>
        <p:spPr>
          <a:xfrm>
            <a:off x="1862356" y="2134999"/>
            <a:ext cx="0" cy="360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2BDF13E-0121-4CD9-85F5-377872B3FAA5}"/>
              </a:ext>
            </a:extLst>
          </p:cNvPr>
          <p:cNvCxnSpPr>
            <a:cxnSpLocks/>
          </p:cNvCxnSpPr>
          <p:nvPr/>
        </p:nvCxnSpPr>
        <p:spPr>
          <a:xfrm>
            <a:off x="2692866" y="2134999"/>
            <a:ext cx="0" cy="360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304EBD2-1B22-4080-9828-00E77D4B9630}"/>
              </a:ext>
            </a:extLst>
          </p:cNvPr>
          <p:cNvCxnSpPr>
            <a:cxnSpLocks/>
          </p:cNvCxnSpPr>
          <p:nvPr/>
        </p:nvCxnSpPr>
        <p:spPr>
          <a:xfrm>
            <a:off x="4764947" y="2134999"/>
            <a:ext cx="0" cy="360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9D5855A-E0B5-4DF9-872B-6ED5781C6FEB}"/>
              </a:ext>
            </a:extLst>
          </p:cNvPr>
          <p:cNvCxnSpPr>
            <a:cxnSpLocks/>
          </p:cNvCxnSpPr>
          <p:nvPr/>
        </p:nvCxnSpPr>
        <p:spPr>
          <a:xfrm>
            <a:off x="6258187" y="2134999"/>
            <a:ext cx="0" cy="360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C0BD653-EE4B-4FD3-AD0A-07CBCFDEC079}"/>
              </a:ext>
            </a:extLst>
          </p:cNvPr>
          <p:cNvCxnSpPr>
            <a:cxnSpLocks/>
          </p:cNvCxnSpPr>
          <p:nvPr/>
        </p:nvCxnSpPr>
        <p:spPr>
          <a:xfrm>
            <a:off x="8254767" y="2134999"/>
            <a:ext cx="0" cy="360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E9653F3-A6EA-4D73-9FBB-F54D6102ABF5}"/>
              </a:ext>
            </a:extLst>
          </p:cNvPr>
          <p:cNvCxnSpPr>
            <a:cxnSpLocks/>
          </p:cNvCxnSpPr>
          <p:nvPr/>
        </p:nvCxnSpPr>
        <p:spPr>
          <a:xfrm>
            <a:off x="9395670" y="2134999"/>
            <a:ext cx="0" cy="360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9375B2-AD08-4481-986A-586BBB48C31D}"/>
              </a:ext>
            </a:extLst>
          </p:cNvPr>
          <p:cNvSpPr txBox="1"/>
          <p:nvPr/>
        </p:nvSpPr>
        <p:spPr>
          <a:xfrm>
            <a:off x="1623137" y="167548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23,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15F6EA-889A-4E21-9306-335321D8B8CB}"/>
              </a:ext>
            </a:extLst>
          </p:cNvPr>
          <p:cNvSpPr txBox="1"/>
          <p:nvPr/>
        </p:nvSpPr>
        <p:spPr>
          <a:xfrm>
            <a:off x="2502985" y="167548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1,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AB8DB4-279C-40F0-86E9-1BBF706FBA54}"/>
              </a:ext>
            </a:extLst>
          </p:cNvPr>
          <p:cNvSpPr txBox="1"/>
          <p:nvPr/>
        </p:nvSpPr>
        <p:spPr>
          <a:xfrm>
            <a:off x="4457010" y="167548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2,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FE88DA-534B-4944-86D8-ADE6F8309E87}"/>
              </a:ext>
            </a:extLst>
          </p:cNvPr>
          <p:cNvSpPr txBox="1"/>
          <p:nvPr/>
        </p:nvSpPr>
        <p:spPr>
          <a:xfrm>
            <a:off x="5950250" y="167548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1,</a:t>
            </a:r>
            <a:r>
              <a:rPr lang="en-US" altLang="ko-KR" dirty="0">
                <a:solidFill>
                  <a:srgbClr val="FF0000"/>
                </a:solidFill>
              </a:rPr>
              <a:t>13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F108C0-36FF-42EB-87DB-4FD98C44243E}"/>
              </a:ext>
            </a:extLst>
          </p:cNvPr>
          <p:cNvSpPr txBox="1"/>
          <p:nvPr/>
        </p:nvSpPr>
        <p:spPr>
          <a:xfrm>
            <a:off x="7862940" y="167548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14,</a:t>
            </a:r>
            <a:r>
              <a:rPr lang="en-US" altLang="ko-KR" dirty="0">
                <a:solidFill>
                  <a:srgbClr val="FF0000"/>
                </a:solidFill>
              </a:rPr>
              <a:t>19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4684AD-EF2A-4E2E-B97A-3F3453814C0C}"/>
              </a:ext>
            </a:extLst>
          </p:cNvPr>
          <p:cNvSpPr txBox="1"/>
          <p:nvPr/>
        </p:nvSpPr>
        <p:spPr>
          <a:xfrm>
            <a:off x="9073141" y="167548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13,</a:t>
            </a:r>
            <a:r>
              <a:rPr lang="en-US" altLang="ko-KR" dirty="0">
                <a:solidFill>
                  <a:srgbClr val="FF0000"/>
                </a:solidFill>
              </a:rPr>
              <a:t>22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917886D-7174-4AB5-B6A1-40B2CA28E277}"/>
              </a:ext>
            </a:extLst>
          </p:cNvPr>
          <p:cNvCxnSpPr>
            <a:cxnSpLocks/>
          </p:cNvCxnSpPr>
          <p:nvPr/>
        </p:nvCxnSpPr>
        <p:spPr>
          <a:xfrm>
            <a:off x="1400961" y="2134999"/>
            <a:ext cx="0" cy="360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33E3CA0-7AAB-4A73-A245-209B1F506A13}"/>
              </a:ext>
            </a:extLst>
          </p:cNvPr>
          <p:cNvCxnSpPr>
            <a:cxnSpLocks/>
          </p:cNvCxnSpPr>
          <p:nvPr/>
        </p:nvCxnSpPr>
        <p:spPr>
          <a:xfrm>
            <a:off x="9974510" y="2134999"/>
            <a:ext cx="0" cy="360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14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100CAD7-AB12-4661-BEE4-D8A0D6FB551A}"/>
              </a:ext>
            </a:extLst>
          </p:cNvPr>
          <p:cNvSpPr/>
          <p:nvPr/>
        </p:nvSpPr>
        <p:spPr>
          <a:xfrm>
            <a:off x="2869035" y="1803633"/>
            <a:ext cx="2927758" cy="29277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C1D5F-2E7F-4E0F-9889-76E89D465EB5}"/>
              </a:ext>
            </a:extLst>
          </p:cNvPr>
          <p:cNvSpPr txBox="1"/>
          <p:nvPr/>
        </p:nvSpPr>
        <p:spPr>
          <a:xfrm>
            <a:off x="4559284" y="153287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23,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33C582-2BC9-4B92-8173-AEC4969C070B}"/>
              </a:ext>
            </a:extLst>
          </p:cNvPr>
          <p:cNvSpPr txBox="1"/>
          <p:nvPr/>
        </p:nvSpPr>
        <p:spPr>
          <a:xfrm>
            <a:off x="5796793" y="27325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1,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1378-DF15-4AA1-BBF7-EA97DE1276D7}"/>
              </a:ext>
            </a:extLst>
          </p:cNvPr>
          <p:cNvSpPr txBox="1"/>
          <p:nvPr/>
        </p:nvSpPr>
        <p:spPr>
          <a:xfrm>
            <a:off x="5294467" y="426641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2,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B097B-33D8-4EC5-B833-3C44349F75D3}"/>
              </a:ext>
            </a:extLst>
          </p:cNvPr>
          <p:cNvSpPr txBox="1"/>
          <p:nvPr/>
        </p:nvSpPr>
        <p:spPr>
          <a:xfrm>
            <a:off x="3576660" y="473139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1,</a:t>
            </a:r>
            <a:r>
              <a:rPr lang="en-US" altLang="ko-KR" dirty="0">
                <a:solidFill>
                  <a:srgbClr val="FF0000"/>
                </a:solidFill>
              </a:rPr>
              <a:t>13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6805B-8183-45C8-8769-14910E462F28}"/>
              </a:ext>
            </a:extLst>
          </p:cNvPr>
          <p:cNvSpPr txBox="1"/>
          <p:nvPr/>
        </p:nvSpPr>
        <p:spPr>
          <a:xfrm>
            <a:off x="2126524" y="361366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14,</a:t>
            </a:r>
            <a:r>
              <a:rPr lang="en-US" altLang="ko-KR" dirty="0">
                <a:solidFill>
                  <a:srgbClr val="FF0000"/>
                </a:solidFill>
              </a:rPr>
              <a:t>19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876D1A-4261-4E32-A463-FEA25C82E13E}"/>
              </a:ext>
            </a:extLst>
          </p:cNvPr>
          <p:cNvSpPr txBox="1"/>
          <p:nvPr/>
        </p:nvSpPr>
        <p:spPr>
          <a:xfrm>
            <a:off x="2502286" y="202046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13,</a:t>
            </a:r>
            <a:r>
              <a:rPr lang="en-US" altLang="ko-KR" dirty="0">
                <a:solidFill>
                  <a:srgbClr val="FF0000"/>
                </a:solidFill>
              </a:rPr>
              <a:t>22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DD5BE42C-B3AA-4906-B077-9AF12874EA38}"/>
              </a:ext>
            </a:extLst>
          </p:cNvPr>
          <p:cNvSpPr/>
          <p:nvPr/>
        </p:nvSpPr>
        <p:spPr>
          <a:xfrm rot="19144096">
            <a:off x="5459981" y="1584736"/>
            <a:ext cx="284848" cy="1331833"/>
          </a:xfrm>
          <a:prstGeom prst="downArrow">
            <a:avLst>
              <a:gd name="adj1" fmla="val 32120"/>
              <a:gd name="adj2" fmla="val 65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0F6798D2-7A71-4019-A35B-32CAEE964F72}"/>
              </a:ext>
            </a:extLst>
          </p:cNvPr>
          <p:cNvSpPr/>
          <p:nvPr/>
        </p:nvSpPr>
        <p:spPr>
          <a:xfrm rot="1058277">
            <a:off x="5749381" y="3137129"/>
            <a:ext cx="284848" cy="1014330"/>
          </a:xfrm>
          <a:prstGeom prst="downArrow">
            <a:avLst>
              <a:gd name="adj1" fmla="val 32120"/>
              <a:gd name="adj2" fmla="val 65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7193BEFE-16D3-470C-80B3-086AE035A31D}"/>
              </a:ext>
            </a:extLst>
          </p:cNvPr>
          <p:cNvSpPr/>
          <p:nvPr/>
        </p:nvSpPr>
        <p:spPr>
          <a:xfrm rot="4165519">
            <a:off x="4685837" y="4217397"/>
            <a:ext cx="284848" cy="1081264"/>
          </a:xfrm>
          <a:prstGeom prst="downArrow">
            <a:avLst>
              <a:gd name="adj1" fmla="val 32120"/>
              <a:gd name="adj2" fmla="val 65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6C9559C6-7DC3-49C4-A5CB-E9D525A7482C}"/>
              </a:ext>
            </a:extLst>
          </p:cNvPr>
          <p:cNvSpPr/>
          <p:nvPr/>
        </p:nvSpPr>
        <p:spPr>
          <a:xfrm rot="7965368">
            <a:off x="3032473" y="3848815"/>
            <a:ext cx="284848" cy="1151027"/>
          </a:xfrm>
          <a:prstGeom prst="downArrow">
            <a:avLst>
              <a:gd name="adj1" fmla="val 32120"/>
              <a:gd name="adj2" fmla="val 65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572864D-CB8D-4C54-9FD8-7300B9042A89}"/>
              </a:ext>
            </a:extLst>
          </p:cNvPr>
          <p:cNvSpPr/>
          <p:nvPr/>
        </p:nvSpPr>
        <p:spPr>
          <a:xfrm rot="11648987">
            <a:off x="2531087" y="2437521"/>
            <a:ext cx="284848" cy="1136659"/>
          </a:xfrm>
          <a:prstGeom prst="downArrow">
            <a:avLst>
              <a:gd name="adj1" fmla="val 32120"/>
              <a:gd name="adj2" fmla="val 65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7BFB9E7B-AE9F-4A69-B4A8-D1D38CE6CA65}"/>
              </a:ext>
            </a:extLst>
          </p:cNvPr>
          <p:cNvSpPr/>
          <p:nvPr/>
        </p:nvSpPr>
        <p:spPr>
          <a:xfrm rot="14945522">
            <a:off x="3647308" y="1165351"/>
            <a:ext cx="284848" cy="1310329"/>
          </a:xfrm>
          <a:prstGeom prst="downArrow">
            <a:avLst>
              <a:gd name="adj1" fmla="val 32120"/>
              <a:gd name="adj2" fmla="val 65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955319C3-E477-4D3F-B674-D9031D6A9AD7}"/>
              </a:ext>
            </a:extLst>
          </p:cNvPr>
          <p:cNvSpPr/>
          <p:nvPr/>
        </p:nvSpPr>
        <p:spPr>
          <a:xfrm>
            <a:off x="4710429" y="1048624"/>
            <a:ext cx="284848" cy="437833"/>
          </a:xfrm>
          <a:prstGeom prst="downArrow">
            <a:avLst>
              <a:gd name="adj1" fmla="val 32120"/>
              <a:gd name="adj2" fmla="val 655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95BD71-0A67-46C9-BB01-720F7FFC10BA}"/>
              </a:ext>
            </a:extLst>
          </p:cNvPr>
          <p:cNvSpPr txBox="1"/>
          <p:nvPr/>
        </p:nvSpPr>
        <p:spPr>
          <a:xfrm>
            <a:off x="4501472" y="64048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54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60ABC6-E3D7-4713-8E8B-1909C8E8D090}"/>
              </a:ext>
            </a:extLst>
          </p:cNvPr>
          <p:cNvCxnSpPr>
            <a:cxnSpLocks/>
          </p:cNvCxnSpPr>
          <p:nvPr/>
        </p:nvCxnSpPr>
        <p:spPr>
          <a:xfrm>
            <a:off x="2760635" y="2381864"/>
            <a:ext cx="8573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16BA76-DCCB-41FE-AE00-2A7779EC61D5}"/>
                  </a:ext>
                </a:extLst>
              </p:cNvPr>
              <p:cNvSpPr txBox="1"/>
              <p:nvPr/>
            </p:nvSpPr>
            <p:spPr>
              <a:xfrm>
                <a:off x="2538459" y="2557924"/>
                <a:ext cx="470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16BA76-DCCB-41FE-AE00-2A7779EC6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459" y="2557924"/>
                <a:ext cx="47019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D793274-85C1-4898-B370-3EE01A912973}"/>
              </a:ext>
            </a:extLst>
          </p:cNvPr>
          <p:cNvCxnSpPr>
            <a:cxnSpLocks/>
          </p:cNvCxnSpPr>
          <p:nvPr/>
        </p:nvCxnSpPr>
        <p:spPr>
          <a:xfrm>
            <a:off x="2760635" y="2201501"/>
            <a:ext cx="0" cy="360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D4DD1B-7428-4277-820C-21949035A38C}"/>
              </a:ext>
            </a:extLst>
          </p:cNvPr>
          <p:cNvCxnSpPr>
            <a:cxnSpLocks/>
          </p:cNvCxnSpPr>
          <p:nvPr/>
        </p:nvCxnSpPr>
        <p:spPr>
          <a:xfrm>
            <a:off x="11334184" y="2201501"/>
            <a:ext cx="0" cy="360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10A00E-6798-4FC2-9F7C-11F8494A04B2}"/>
                  </a:ext>
                </a:extLst>
              </p:cNvPr>
              <p:cNvSpPr txBox="1"/>
              <p:nvPr/>
            </p:nvSpPr>
            <p:spPr>
              <a:xfrm>
                <a:off x="10940229" y="2557924"/>
                <a:ext cx="1002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+24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10A00E-6798-4FC2-9F7C-11F8494A0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229" y="2557924"/>
                <a:ext cx="1002390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F9CA344-DAB5-47CB-AABF-3AA19582A5BF}"/>
              </a:ext>
            </a:extLst>
          </p:cNvPr>
          <p:cNvCxnSpPr>
            <a:cxnSpLocks/>
          </p:cNvCxnSpPr>
          <p:nvPr/>
        </p:nvCxnSpPr>
        <p:spPr>
          <a:xfrm>
            <a:off x="2760635" y="3753464"/>
            <a:ext cx="8573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FA0C83-0515-47A3-BA57-6DAD38D3EA96}"/>
                  </a:ext>
                </a:extLst>
              </p:cNvPr>
              <p:cNvSpPr txBox="1"/>
              <p:nvPr/>
            </p:nvSpPr>
            <p:spPr>
              <a:xfrm>
                <a:off x="2538459" y="3929524"/>
                <a:ext cx="470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FA0C83-0515-47A3-BA57-6DAD38D3E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459" y="3929524"/>
                <a:ext cx="47019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4FB1E38-B245-41B5-BB48-7FE968230556}"/>
              </a:ext>
            </a:extLst>
          </p:cNvPr>
          <p:cNvCxnSpPr>
            <a:cxnSpLocks/>
          </p:cNvCxnSpPr>
          <p:nvPr/>
        </p:nvCxnSpPr>
        <p:spPr>
          <a:xfrm>
            <a:off x="2760635" y="3573101"/>
            <a:ext cx="0" cy="360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BCFC75E-A6F5-4EA5-A051-C6902D4C88BB}"/>
              </a:ext>
            </a:extLst>
          </p:cNvPr>
          <p:cNvCxnSpPr>
            <a:cxnSpLocks/>
          </p:cNvCxnSpPr>
          <p:nvPr/>
        </p:nvCxnSpPr>
        <p:spPr>
          <a:xfrm>
            <a:off x="11334184" y="3573101"/>
            <a:ext cx="0" cy="360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FFE0E9-1DB6-4434-A5F1-4C1AAB01BD57}"/>
                  </a:ext>
                </a:extLst>
              </p:cNvPr>
              <p:cNvSpPr txBox="1"/>
              <p:nvPr/>
            </p:nvSpPr>
            <p:spPr>
              <a:xfrm>
                <a:off x="10940229" y="3929524"/>
                <a:ext cx="1002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+24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FFE0E9-1DB6-4434-A5F1-4C1AAB01B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229" y="3929524"/>
                <a:ext cx="1002390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6B89C91-56C7-49F9-ABBD-2C7AFE9887B0}"/>
                  </a:ext>
                </a:extLst>
              </p:cNvPr>
              <p:cNvSpPr/>
              <p:nvPr/>
            </p:nvSpPr>
            <p:spPr>
              <a:xfrm>
                <a:off x="2773555" y="2201501"/>
                <a:ext cx="1266038" cy="37744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6B89C91-56C7-49F9-ABBD-2C7AFE988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555" y="2201501"/>
                <a:ext cx="1266038" cy="377448"/>
              </a:xfrm>
              <a:prstGeom prst="rect">
                <a:avLst/>
              </a:prstGeom>
              <a:blipFill>
                <a:blip r:embed="rId4"/>
                <a:stretch>
                  <a:fillRect b="-16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5C112CD7-3F32-4786-96C1-BC06A292B377}"/>
              </a:ext>
            </a:extLst>
          </p:cNvPr>
          <p:cNvSpPr txBox="1"/>
          <p:nvPr/>
        </p:nvSpPr>
        <p:spPr>
          <a:xfrm>
            <a:off x="1592143" y="2209617"/>
            <a:ext cx="114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Greedy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6659D0-C50D-4C5C-BCF1-0DF210BF1A2F}"/>
              </a:ext>
            </a:extLst>
          </p:cNvPr>
          <p:cNvSpPr txBox="1"/>
          <p:nvPr/>
        </p:nvSpPr>
        <p:spPr>
          <a:xfrm>
            <a:off x="1592143" y="3589823"/>
            <a:ext cx="114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Optimal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C0E35E7-9DA4-427D-9047-74F54D263631}"/>
                  </a:ext>
                </a:extLst>
              </p:cNvPr>
              <p:cNvSpPr txBox="1"/>
              <p:nvPr/>
            </p:nvSpPr>
            <p:spPr>
              <a:xfrm>
                <a:off x="3804496" y="2557924"/>
                <a:ext cx="470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C0E35E7-9DA4-427D-9047-74F54D263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496" y="2557924"/>
                <a:ext cx="47019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4BFF6F3-C78A-4A68-A4AF-EB48C0FFF113}"/>
                  </a:ext>
                </a:extLst>
              </p:cNvPr>
              <p:cNvSpPr txBox="1"/>
              <p:nvPr/>
            </p:nvSpPr>
            <p:spPr>
              <a:xfrm>
                <a:off x="3804496" y="3935099"/>
                <a:ext cx="470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4BFF6F3-C78A-4A68-A4AF-EB48C0FFF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496" y="3935099"/>
                <a:ext cx="47019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204C966-222C-437D-A651-DE7F4A7FAA71}"/>
                  </a:ext>
                </a:extLst>
              </p:cNvPr>
              <p:cNvSpPr/>
              <p:nvPr/>
            </p:nvSpPr>
            <p:spPr>
              <a:xfrm>
                <a:off x="2773555" y="3573198"/>
                <a:ext cx="1266038" cy="37744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204C966-222C-437D-A651-DE7F4A7FA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555" y="3573198"/>
                <a:ext cx="1266038" cy="377448"/>
              </a:xfrm>
              <a:prstGeom prst="rect">
                <a:avLst/>
              </a:prstGeom>
              <a:blipFill>
                <a:blip r:embed="rId7"/>
                <a:stretch>
                  <a:fillRect b="-16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직사각형 54">
            <a:extLst>
              <a:ext uri="{FF2B5EF4-FFF2-40B4-BE49-F238E27FC236}">
                <a16:creationId xmlns:a16="http://schemas.microsoft.com/office/drawing/2014/main" id="{E7152D36-A58E-4E73-B125-D93307F2E3E1}"/>
              </a:ext>
            </a:extLst>
          </p:cNvPr>
          <p:cNvSpPr/>
          <p:nvPr/>
        </p:nvSpPr>
        <p:spPr>
          <a:xfrm>
            <a:off x="4290555" y="3573101"/>
            <a:ext cx="779978" cy="377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05DFDF-527A-41C2-A5FD-78551DC4F115}"/>
              </a:ext>
            </a:extLst>
          </p:cNvPr>
          <p:cNvSpPr/>
          <p:nvPr/>
        </p:nvSpPr>
        <p:spPr>
          <a:xfrm>
            <a:off x="4290555" y="2176490"/>
            <a:ext cx="779978" cy="377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EB34C7B-5ED5-4DC0-921B-AC6DEC2CF3BC}"/>
              </a:ext>
            </a:extLst>
          </p:cNvPr>
          <p:cNvSpPr/>
          <p:nvPr/>
        </p:nvSpPr>
        <p:spPr>
          <a:xfrm>
            <a:off x="5321495" y="2176490"/>
            <a:ext cx="613790" cy="402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936FCD9-A205-4D94-9AFE-E3DA65FB1D45}"/>
              </a:ext>
            </a:extLst>
          </p:cNvPr>
          <p:cNvSpPr/>
          <p:nvPr/>
        </p:nvSpPr>
        <p:spPr>
          <a:xfrm>
            <a:off x="5321495" y="3573101"/>
            <a:ext cx="613790" cy="3860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1BA1C95-6998-4F64-B3FD-A3C56B91B8F1}"/>
              </a:ext>
            </a:extLst>
          </p:cNvPr>
          <p:cNvSpPr/>
          <p:nvPr/>
        </p:nvSpPr>
        <p:spPr>
          <a:xfrm>
            <a:off x="6432146" y="2176490"/>
            <a:ext cx="1464941" cy="4024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41AC035-1C70-49BE-9C15-B85238FFE87F}"/>
              </a:ext>
            </a:extLst>
          </p:cNvPr>
          <p:cNvSpPr/>
          <p:nvPr/>
        </p:nvSpPr>
        <p:spPr>
          <a:xfrm>
            <a:off x="6733308" y="3544274"/>
            <a:ext cx="1674237" cy="4024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46F6FB7-B95B-49C5-B241-EAF7CD03E688}"/>
              </a:ext>
            </a:extLst>
          </p:cNvPr>
          <p:cNvCxnSpPr>
            <a:cxnSpLocks/>
          </p:cNvCxnSpPr>
          <p:nvPr/>
        </p:nvCxnSpPr>
        <p:spPr>
          <a:xfrm>
            <a:off x="8407545" y="1880971"/>
            <a:ext cx="0" cy="241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CE7FE33-4669-4D9F-8A63-F72BF3576C7C}"/>
              </a:ext>
            </a:extLst>
          </p:cNvPr>
          <p:cNvCxnSpPr>
            <a:cxnSpLocks/>
          </p:cNvCxnSpPr>
          <p:nvPr/>
        </p:nvCxnSpPr>
        <p:spPr>
          <a:xfrm>
            <a:off x="6432146" y="1880971"/>
            <a:ext cx="0" cy="241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EB0B059-BF13-43B5-8651-65CF80B1209C}"/>
              </a:ext>
            </a:extLst>
          </p:cNvPr>
          <p:cNvSpPr txBox="1"/>
          <p:nvPr/>
        </p:nvSpPr>
        <p:spPr>
          <a:xfrm>
            <a:off x="5961953" y="2024951"/>
            <a:ext cx="47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. .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19FC004-61D3-4B67-961E-5323EB64F498}"/>
              </a:ext>
            </a:extLst>
          </p:cNvPr>
          <p:cNvSpPr txBox="1"/>
          <p:nvPr/>
        </p:nvSpPr>
        <p:spPr>
          <a:xfrm>
            <a:off x="5961953" y="3405157"/>
            <a:ext cx="47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. 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76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56</Words>
  <Application>Microsoft Office PowerPoint</Application>
  <PresentationFormat>와이드스크린</PresentationFormat>
  <Paragraphs>44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Kyoosik</dc:creator>
  <cp:lastModifiedBy>Lee Kyoosik</cp:lastModifiedBy>
  <cp:revision>19</cp:revision>
  <dcterms:created xsi:type="dcterms:W3CDTF">2018-09-16T01:29:58Z</dcterms:created>
  <dcterms:modified xsi:type="dcterms:W3CDTF">2018-09-21T02:20:16Z</dcterms:modified>
</cp:coreProperties>
</file>