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6482C-CEBE-4CE4-A011-E4A4252C3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3CABC9-9EBD-48CE-B725-71E66F48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D6D06-755F-435A-8F3B-C42AD6E3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7C5E3-1668-4917-BB0A-A7E325A2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15952-CFA9-4110-94F3-E27D672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9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23D6E-C008-4D47-B492-D7D4A916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DC03-9739-4FDD-9229-1B48E920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41209-6008-436D-B9B8-E83B6DEA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CC805-E9E0-4856-9A4A-9CDD087D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A1D21-5141-4DED-BF81-0C4F37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6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2BD7E0-4E7E-4EF0-9AAA-B53493393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4E8D8C-011E-418D-92A5-4A928E475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82EDB-134C-4BFD-87A0-284C0CE8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9680E-8C7B-46DF-97C1-1AA33AB0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9004BF-E82C-4810-B581-91E857C5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8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C516B-1C4B-400D-8441-4087357F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5B2D8-E595-4D86-BE20-0E05F7C0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27661-2440-40A7-A8FB-A0A547AF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4025E-8852-4F5C-B373-2B3201D6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5DF47-DAEF-4CF5-92EF-CC2118CA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32C0B-C696-41E3-8E51-CB035C0C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ACF3C-52F0-4102-BD51-EB4C0781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4F21-10C4-4392-B8AD-57B4418E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A6526-9E45-4AAC-AC31-1F62F4D0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458FF-667D-4FE4-ACF7-4F1C2904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00D55-C003-4EF1-BE1B-264515B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597AD-8779-489A-B77C-B6BCAB159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B2EB45-FD21-4635-8715-AF7C1F405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3B822-BC73-46D7-A3E4-4DDFBDE2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5283E-C5CC-4D67-BD86-B0BC7CDE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8C92F-490B-4091-8A8F-109D3D4A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3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6ACD-9970-4B5E-8B15-63C4FEC5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9730D-5A7E-43DE-A595-2FA26444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2BA79B-B021-4E3F-97C6-1B519D902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09702B-4ACD-42C6-95CE-3C414F450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B97917-6F44-45EA-95B7-525E19A94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FE723C-4EEB-417E-927B-D6D6FDA2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7E0B6B-B25E-4DD1-9B8E-56F8BD2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191B6A-D0B0-4316-B66D-38FC11FF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84DF3-74E0-492F-8AD2-2BB13F8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D7A71-A331-4113-AA02-DE9D7357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32AA6F-6F6D-4D2D-9719-1BECB659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BDFBDA-0925-47D0-A661-CF185D85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5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A01BC-F8C2-4219-9FDE-8B7FA893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25580-ADD4-4710-9488-1A6126EA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646F5-2980-4356-8D4C-21654B4C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7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4275-55FC-434C-B36A-661BDD32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8A02A-6C6F-43C5-9493-5E93E865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85DD18-5BE7-4031-B861-202D33C1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5C779-6080-4F7B-B689-3C66B381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E7627-78D7-49A5-8F84-55865347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3B828-3640-4855-86E9-ADEE4C5D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B4B66-14DC-40BD-9847-D3158D47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47C38D-DACA-4474-9B3E-E4E193A0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0723C-3428-4DF2-A22A-ECB98B528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6A8CE-10A7-4225-BC99-1FC54866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28E91-5DBF-4E3F-B9E3-9B99898E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84B6E-AE27-4190-8D72-6084D3B5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7992FB-7A7B-4FE9-AD0B-D67C53BC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24319-C606-464D-ABC3-FCAE34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8E62F-BA9A-49A4-B758-9BD7799F4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0873-FADA-4AD4-A72B-C282F0A3BCB8}" type="datetimeFigureOut">
              <a:rPr lang="ko-KR" altLang="en-US" smtClean="0"/>
              <a:t>2018-09-29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1E232D-93F2-4375-886F-EA20BF656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17A64-AE24-4C23-BC8D-CFEAFBBEB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C96B-376A-42BD-93E7-CA5DD3716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5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4" Type="http://schemas.openxmlformats.org/officeDocument/2006/relationships/image" Target="../media/image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62CC5BB-7EB6-4823-8B44-5950CB5F1390}"/>
              </a:ext>
            </a:extLst>
          </p:cNvPr>
          <p:cNvSpPr/>
          <p:nvPr/>
        </p:nvSpPr>
        <p:spPr>
          <a:xfrm>
            <a:off x="1493240" y="1510018"/>
            <a:ext cx="3439487" cy="24831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412D95-3FAC-43DF-84C6-83076A3CF6AE}"/>
              </a:ext>
            </a:extLst>
          </p:cNvPr>
          <p:cNvSpPr/>
          <p:nvPr/>
        </p:nvSpPr>
        <p:spPr>
          <a:xfrm>
            <a:off x="6954473" y="687897"/>
            <a:ext cx="3439487" cy="2483142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FA545-D1EA-48D0-89D9-80294FFC79C4}"/>
              </a:ext>
            </a:extLst>
          </p:cNvPr>
          <p:cNvSpPr txBox="1"/>
          <p:nvPr/>
        </p:nvSpPr>
        <p:spPr>
          <a:xfrm>
            <a:off x="2760240" y="92695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Set(u)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5F96F-B2EA-48F2-BEE2-DA879CE55A0C}"/>
              </a:ext>
            </a:extLst>
          </p:cNvPr>
          <p:cNvSpPr txBox="1"/>
          <p:nvPr/>
        </p:nvSpPr>
        <p:spPr>
          <a:xfrm>
            <a:off x="8193154" y="92115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Set(v)</a:t>
            </a:r>
            <a:endParaRPr lang="ko-KR" altLang="en-US" sz="2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E01ED7-5328-4533-AD97-620FE3517BA1}"/>
              </a:ext>
            </a:extLst>
          </p:cNvPr>
          <p:cNvSpPr/>
          <p:nvPr/>
        </p:nvSpPr>
        <p:spPr>
          <a:xfrm>
            <a:off x="2298583" y="2457974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8506BE-4E26-40FE-A6A8-3BC5D7D101D5}"/>
              </a:ext>
            </a:extLst>
          </p:cNvPr>
          <p:cNvSpPr/>
          <p:nvPr/>
        </p:nvSpPr>
        <p:spPr>
          <a:xfrm>
            <a:off x="2819285" y="3129094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1A265C-DD51-4CCE-BF8D-2468ECDDD004}"/>
              </a:ext>
            </a:extLst>
          </p:cNvPr>
          <p:cNvSpPr/>
          <p:nvPr/>
        </p:nvSpPr>
        <p:spPr>
          <a:xfrm>
            <a:off x="3573710" y="2416029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3C0822-EE18-4335-8E9A-E66066554D04}"/>
              </a:ext>
            </a:extLst>
          </p:cNvPr>
          <p:cNvSpPr/>
          <p:nvPr/>
        </p:nvSpPr>
        <p:spPr>
          <a:xfrm>
            <a:off x="3872103" y="3212984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A03752A-20EE-4C7E-8FA8-CE1C0DF63294}"/>
              </a:ext>
            </a:extLst>
          </p:cNvPr>
          <p:cNvSpPr/>
          <p:nvPr/>
        </p:nvSpPr>
        <p:spPr>
          <a:xfrm>
            <a:off x="7621982" y="1300510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04C219E-C99B-4297-AE5A-E5BFBB2DA595}"/>
              </a:ext>
            </a:extLst>
          </p:cNvPr>
          <p:cNvSpPr/>
          <p:nvPr/>
        </p:nvSpPr>
        <p:spPr>
          <a:xfrm>
            <a:off x="8486048" y="2499919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4287E3A-495E-47D3-BF87-F19E8E57AD5B}"/>
              </a:ext>
            </a:extLst>
          </p:cNvPr>
          <p:cNvSpPr/>
          <p:nvPr/>
        </p:nvSpPr>
        <p:spPr>
          <a:xfrm>
            <a:off x="9570441" y="2273523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1863A34-E7B2-4CE5-951B-C91600EFFB09}"/>
              </a:ext>
            </a:extLst>
          </p:cNvPr>
          <p:cNvSpPr/>
          <p:nvPr/>
        </p:nvSpPr>
        <p:spPr>
          <a:xfrm>
            <a:off x="7370312" y="2139192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4633E19-99A1-4ED1-A86D-9F5E66D5C77F}"/>
              </a:ext>
            </a:extLst>
          </p:cNvPr>
          <p:cNvSpPr/>
          <p:nvPr/>
        </p:nvSpPr>
        <p:spPr>
          <a:xfrm>
            <a:off x="9051853" y="1115844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B83E0-6C62-44B5-A6E7-5852A541198E}"/>
              </a:ext>
            </a:extLst>
          </p:cNvPr>
          <p:cNvSpPr txBox="1"/>
          <p:nvPr/>
        </p:nvSpPr>
        <p:spPr>
          <a:xfrm>
            <a:off x="2137673" y="195436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10A4-9337-41A5-887E-0DA346AB90FB}"/>
              </a:ext>
            </a:extLst>
          </p:cNvPr>
          <p:cNvSpPr txBox="1"/>
          <p:nvPr/>
        </p:nvSpPr>
        <p:spPr>
          <a:xfrm>
            <a:off x="9444712" y="181185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</a:t>
            </a:r>
            <a:endParaRPr lang="ko-KR" altLang="en-US" sz="2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532386-172E-4AC5-A81C-4C53252FF0F8}"/>
              </a:ext>
            </a:extLst>
          </p:cNvPr>
          <p:cNvCxnSpPr>
            <a:cxnSpLocks/>
            <a:stCxn id="11" idx="6"/>
            <a:endCxn id="15" idx="6"/>
          </p:cNvCxnSpPr>
          <p:nvPr/>
        </p:nvCxnSpPr>
        <p:spPr>
          <a:xfrm flipV="1">
            <a:off x="3955993" y="2181137"/>
            <a:ext cx="3498209" cy="10737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F00E71D-A76D-4F8A-9F23-846BA76CC011}"/>
              </a:ext>
            </a:extLst>
          </p:cNvPr>
          <p:cNvSpPr txBox="1"/>
          <p:nvPr/>
        </p:nvSpPr>
        <p:spPr>
          <a:xfrm>
            <a:off x="5419780" y="228180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</a:t>
            </a:r>
            <a:endParaRPr lang="ko-KR" altLang="en-US" sz="24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3EF369-1772-4AAF-AD97-C954FCABD17C}"/>
              </a:ext>
            </a:extLst>
          </p:cNvPr>
          <p:cNvSpPr/>
          <p:nvPr/>
        </p:nvSpPr>
        <p:spPr>
          <a:xfrm>
            <a:off x="5217952" y="4437776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AAE219B-41D5-40BC-9410-515DB6B895B5}"/>
              </a:ext>
            </a:extLst>
          </p:cNvPr>
          <p:cNvSpPr/>
          <p:nvPr/>
        </p:nvSpPr>
        <p:spPr>
          <a:xfrm>
            <a:off x="7538092" y="3938523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86F1805-10CE-49A6-9299-C689475BFD43}"/>
              </a:ext>
            </a:extLst>
          </p:cNvPr>
          <p:cNvSpPr/>
          <p:nvPr/>
        </p:nvSpPr>
        <p:spPr>
          <a:xfrm>
            <a:off x="5488136" y="671118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B70BEFF-CE9E-4C06-9D15-D451B694AA0F}"/>
              </a:ext>
            </a:extLst>
          </p:cNvPr>
          <p:cNvSpPr/>
          <p:nvPr/>
        </p:nvSpPr>
        <p:spPr>
          <a:xfrm>
            <a:off x="2500273" y="4261500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9E414FD-2CD7-4C8C-98E0-F09CC0A85E70}"/>
              </a:ext>
            </a:extLst>
          </p:cNvPr>
          <p:cNvSpPr/>
          <p:nvPr/>
        </p:nvSpPr>
        <p:spPr>
          <a:xfrm>
            <a:off x="10352015" y="4206971"/>
            <a:ext cx="83890" cy="83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4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09900AF-AFAF-4F1A-B896-D20CE3239EFB}"/>
                  </a:ext>
                </a:extLst>
              </p:cNvPr>
              <p:cNvSpPr/>
              <p:nvPr/>
            </p:nvSpPr>
            <p:spPr>
              <a:xfrm>
                <a:off x="1182848" y="3540371"/>
                <a:ext cx="1434517" cy="2750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09900AF-AFAF-4F1A-B896-D20CE3239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3540371"/>
                <a:ext cx="1434517" cy="275064"/>
              </a:xfrm>
              <a:prstGeom prst="rect">
                <a:avLst/>
              </a:prstGeom>
              <a:blipFill>
                <a:blip r:embed="rId9"/>
                <a:stretch>
                  <a:fillRect b="-170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1BE00B3-C04A-4605-8789-EEE8552B7B72}"/>
                  </a:ext>
                </a:extLst>
              </p:cNvPr>
              <p:cNvSpPr/>
              <p:nvPr/>
            </p:nvSpPr>
            <p:spPr>
              <a:xfrm>
                <a:off x="2617365" y="3540371"/>
                <a:ext cx="2323751" cy="275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1BE00B3-C04A-4605-8789-EEE8552B7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3540371"/>
                <a:ext cx="2323751" cy="275064"/>
              </a:xfrm>
              <a:prstGeom prst="rect">
                <a:avLst/>
              </a:prstGeom>
              <a:blipFill>
                <a:blip r:embed="rId10"/>
                <a:stretch>
                  <a:fillRect b="-170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1D31810-597E-4D05-87B1-FCA419C43644}"/>
                  </a:ext>
                </a:extLst>
              </p:cNvPr>
              <p:cNvSpPr/>
              <p:nvPr/>
            </p:nvSpPr>
            <p:spPr>
              <a:xfrm>
                <a:off x="1182848" y="4320330"/>
                <a:ext cx="1434517" cy="2750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1D31810-597E-4D05-87B1-FCA419C436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4320330"/>
                <a:ext cx="1434517" cy="275064"/>
              </a:xfrm>
              <a:prstGeom prst="rect">
                <a:avLst/>
              </a:prstGeom>
              <a:blipFill>
                <a:blip r:embed="rId11"/>
                <a:stretch>
                  <a:fillRect b="-170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3AF05F-C2CB-4740-A8FC-48FD5B59E7D6}"/>
                  </a:ext>
                </a:extLst>
              </p:cNvPr>
              <p:cNvSpPr/>
              <p:nvPr/>
            </p:nvSpPr>
            <p:spPr>
              <a:xfrm>
                <a:off x="2617365" y="4320330"/>
                <a:ext cx="2323751" cy="275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13AF05F-C2CB-4740-A8FC-48FD5B59E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4320330"/>
                <a:ext cx="2323751" cy="275064"/>
              </a:xfrm>
              <a:prstGeom prst="rect">
                <a:avLst/>
              </a:prstGeom>
              <a:blipFill>
                <a:blip r:embed="rId12"/>
                <a:stretch>
                  <a:fillRect b="-170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A43A4E-22DE-4E59-A8B1-4325DFC0080F}"/>
                  </a:ext>
                </a:extLst>
              </p:cNvPr>
              <p:cNvSpPr txBox="1"/>
              <p:nvPr/>
            </p:nvSpPr>
            <p:spPr>
              <a:xfrm>
                <a:off x="1862356" y="4605557"/>
                <a:ext cx="555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A43A4E-22DE-4E59-A8B1-4325DFC0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56" y="4605557"/>
                <a:ext cx="555986" cy="369332"/>
              </a:xfrm>
              <a:prstGeom prst="rect">
                <a:avLst/>
              </a:prstGeom>
              <a:blipFill>
                <a:blip r:embed="rId1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12660-23F1-439C-BCDD-D3CAA39B9467}"/>
                  </a:ext>
                </a:extLst>
              </p:cNvPr>
              <p:cNvSpPr txBox="1"/>
              <p:nvPr/>
            </p:nvSpPr>
            <p:spPr>
              <a:xfrm>
                <a:off x="3615656" y="2869144"/>
                <a:ext cx="494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12660-23F1-439C-BCDD-D3CAA39B9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56" y="2869144"/>
                <a:ext cx="494687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6221266-0754-4936-93ED-0B0C6842F3D3}"/>
                  </a:ext>
                </a:extLst>
              </p:cNvPr>
              <p:cNvSpPr/>
              <p:nvPr/>
            </p:nvSpPr>
            <p:spPr>
              <a:xfrm>
                <a:off x="5612234" y="3540371"/>
                <a:ext cx="1476463" cy="2750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6221266-0754-4936-93ED-0B0C6842F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34" y="3540371"/>
                <a:ext cx="1476463" cy="275064"/>
              </a:xfrm>
              <a:prstGeom prst="rect">
                <a:avLst/>
              </a:prstGeom>
              <a:blipFill>
                <a:blip r:embed="rId14"/>
                <a:stretch>
                  <a:fillRect b="-191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2C181F-927A-43FE-9131-172D70356D7C}"/>
                  </a:ext>
                </a:extLst>
              </p:cNvPr>
              <p:cNvSpPr/>
              <p:nvPr/>
            </p:nvSpPr>
            <p:spPr>
              <a:xfrm>
                <a:off x="5612235" y="4320328"/>
                <a:ext cx="746622" cy="2750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82C181F-927A-43FE-9131-172D70356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235" y="4320328"/>
                <a:ext cx="746622" cy="275064"/>
              </a:xfrm>
              <a:prstGeom prst="rect">
                <a:avLst/>
              </a:prstGeom>
              <a:blipFill>
                <a:blip r:embed="rId15"/>
                <a:stretch>
                  <a:fillRect l="-2419" b="-191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C8F9177-7C7D-4657-B052-56FBB3E87749}"/>
              </a:ext>
            </a:extLst>
          </p:cNvPr>
          <p:cNvSpPr txBox="1"/>
          <p:nvPr/>
        </p:nvSpPr>
        <p:spPr>
          <a:xfrm>
            <a:off x="7935985" y="373331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411A06-9BFA-46F4-9D7C-1101FD17DFD8}"/>
                  </a:ext>
                </a:extLst>
              </p:cNvPr>
              <p:cNvSpPr/>
              <p:nvPr/>
            </p:nvSpPr>
            <p:spPr>
              <a:xfrm>
                <a:off x="8749718" y="3540371"/>
                <a:ext cx="604007" cy="27506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F411A06-9BFA-46F4-9D7C-1101FD17D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18" y="3540371"/>
                <a:ext cx="604007" cy="275064"/>
              </a:xfrm>
              <a:prstGeom prst="rect">
                <a:avLst/>
              </a:prstGeom>
              <a:blipFill>
                <a:blip r:embed="rId16"/>
                <a:stretch>
                  <a:fillRect b="-1276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4B18D45-9E65-46EF-A204-E0D448E6A017}"/>
                  </a:ext>
                </a:extLst>
              </p:cNvPr>
              <p:cNvSpPr/>
              <p:nvPr/>
            </p:nvSpPr>
            <p:spPr>
              <a:xfrm>
                <a:off x="8867163" y="4320329"/>
                <a:ext cx="486562" cy="27506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4B18D45-9E65-46EF-A204-E0D448E6A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3" y="4320329"/>
                <a:ext cx="486562" cy="275064"/>
              </a:xfrm>
              <a:prstGeom prst="rect">
                <a:avLst/>
              </a:prstGeom>
              <a:blipFill>
                <a:blip r:embed="rId17"/>
                <a:stretch>
                  <a:fillRect l="-4938" b="-1276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EB0282-F9B9-4147-8014-4888E1EECBAF}"/>
                  </a:ext>
                </a:extLst>
              </p:cNvPr>
              <p:cNvSpPr txBox="1"/>
              <p:nvPr/>
            </p:nvSpPr>
            <p:spPr>
              <a:xfrm>
                <a:off x="1862356" y="2869144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EB0282-F9B9-4147-8014-4888E1EE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56" y="2869144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3BBC8B-639F-4D80-86A9-27C5FE7D72C2}"/>
                  </a:ext>
                </a:extLst>
              </p:cNvPr>
              <p:cNvSpPr txBox="1"/>
              <p:nvPr/>
            </p:nvSpPr>
            <p:spPr>
              <a:xfrm>
                <a:off x="3615656" y="4605557"/>
                <a:ext cx="561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3BBC8B-639F-4D80-86A9-27C5FE7D7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56" y="4605557"/>
                <a:ext cx="561308" cy="369332"/>
              </a:xfrm>
              <a:prstGeom prst="rect">
                <a:avLst/>
              </a:prstGeom>
              <a:blipFill>
                <a:blip r:embed="rId18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D5E389-4AFE-4232-BE2E-CC2A0C8163F3}"/>
                  </a:ext>
                </a:extLst>
              </p:cNvPr>
              <p:cNvSpPr txBox="1"/>
              <p:nvPr/>
            </p:nvSpPr>
            <p:spPr>
              <a:xfrm>
                <a:off x="8804377" y="2869144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D5E389-4AFE-4232-BE2E-CC2A0C816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377" y="2869144"/>
                <a:ext cx="507062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4E49E-07B1-4E44-833C-63621D61BB1F}"/>
                  </a:ext>
                </a:extLst>
              </p:cNvPr>
              <p:cNvSpPr txBox="1"/>
              <p:nvPr/>
            </p:nvSpPr>
            <p:spPr>
              <a:xfrm>
                <a:off x="8804377" y="4605557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4E49E-07B1-4E44-833C-63621D61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377" y="4605557"/>
                <a:ext cx="548740" cy="369332"/>
              </a:xfrm>
              <a:prstGeom prst="rect">
                <a:avLst/>
              </a:prstGeom>
              <a:blipFill>
                <a:blip r:embed="rId1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1C84DA-233E-4833-981E-7A9542CA58F9}"/>
                  </a:ext>
                </a:extLst>
              </p:cNvPr>
              <p:cNvSpPr/>
              <p:nvPr/>
            </p:nvSpPr>
            <p:spPr>
              <a:xfrm>
                <a:off x="6358856" y="4320328"/>
                <a:ext cx="1090567" cy="2750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1C84DA-233E-4833-981E-7A9542CA58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56" y="4320328"/>
                <a:ext cx="1090567" cy="275064"/>
              </a:xfrm>
              <a:prstGeom prst="rect">
                <a:avLst/>
              </a:prstGeom>
              <a:blipFill>
                <a:blip r:embed="rId20"/>
                <a:stretch>
                  <a:fillRect b="-191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6F5E9C-0807-4C01-ADC2-CF7EAD505D69}"/>
                  </a:ext>
                </a:extLst>
              </p:cNvPr>
              <p:cNvSpPr txBox="1"/>
              <p:nvPr/>
            </p:nvSpPr>
            <p:spPr>
              <a:xfrm>
                <a:off x="6651922" y="4605557"/>
                <a:ext cx="57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6F5E9C-0807-4C01-ADC2-CF7EAD50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22" y="4605557"/>
                <a:ext cx="571054" cy="369332"/>
              </a:xfrm>
              <a:prstGeom prst="rect">
                <a:avLst/>
              </a:prstGeom>
              <a:blipFill>
                <a:blip r:embed="rId2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C9D070-C01B-4009-94DD-8A73FA79CDC1}"/>
                  </a:ext>
                </a:extLst>
              </p:cNvPr>
              <p:cNvSpPr txBox="1"/>
              <p:nvPr/>
            </p:nvSpPr>
            <p:spPr>
              <a:xfrm>
                <a:off x="5668368" y="4614163"/>
                <a:ext cx="790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C9D070-C01B-4009-94DD-8A73FA79C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368" y="4614163"/>
                <a:ext cx="790666" cy="369332"/>
              </a:xfrm>
              <a:prstGeom prst="rect">
                <a:avLst/>
              </a:prstGeom>
              <a:blipFill>
                <a:blip r:embed="rId2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99B7F-0362-4930-BB0D-C1DEFFCEBA27}"/>
                  </a:ext>
                </a:extLst>
              </p:cNvPr>
              <p:cNvSpPr txBox="1"/>
              <p:nvPr/>
            </p:nvSpPr>
            <p:spPr>
              <a:xfrm>
                <a:off x="5996834" y="2869144"/>
                <a:ext cx="724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799B7F-0362-4930-BB0D-C1DEFFCE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834" y="2869144"/>
                <a:ext cx="724044" cy="369332"/>
              </a:xfrm>
              <a:prstGeom prst="rect">
                <a:avLst/>
              </a:prstGeom>
              <a:blipFill>
                <a:blip r:embed="rId2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0FC2DB6-E433-4559-8C99-B28FB0B40368}"/>
              </a:ext>
            </a:extLst>
          </p:cNvPr>
          <p:cNvSpPr txBox="1"/>
          <p:nvPr/>
        </p:nvSpPr>
        <p:spPr>
          <a:xfrm>
            <a:off x="636253" y="344610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9BD6FB-06A5-4642-A013-20A602A92233}"/>
              </a:ext>
            </a:extLst>
          </p:cNvPr>
          <p:cNvSpPr txBox="1"/>
          <p:nvPr/>
        </p:nvSpPr>
        <p:spPr>
          <a:xfrm>
            <a:off x="636253" y="422374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6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32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Kyoosik</dc:creator>
  <cp:lastModifiedBy>Lee Kyoosik</cp:lastModifiedBy>
  <cp:revision>9</cp:revision>
  <dcterms:created xsi:type="dcterms:W3CDTF">2018-09-27T00:25:22Z</dcterms:created>
  <dcterms:modified xsi:type="dcterms:W3CDTF">2018-09-29T23:20:44Z</dcterms:modified>
</cp:coreProperties>
</file>