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33851-8F02-4AE6-B7B4-89C7E7D98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DAACD-7975-469F-B8FA-BC6E2C006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0296F-C2B2-4D4F-8D02-1B768239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AF8D9-D1A5-4E63-98DF-1989DB4B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0F02B-C5A0-4C37-A203-DF54122C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1795B-422E-4B6E-8D4A-DB488842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0298E-FBFC-44DD-8BD8-133EF802A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CD206-1988-4E0B-AE94-1CE1E46E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938A2-BE75-4EE5-AB02-CED0C3DB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53059-6DC8-4B9C-9F52-51BB952D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8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CF5F5-BA86-4B62-8A58-B61471A1A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CD272-DC5E-46E8-B916-B1EF2FC24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F42A9-BE74-4A86-963B-6A37C5EC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966A5-5E17-4F2D-AC33-74C84A5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FAF02-3DBF-4EE7-B6E4-A631BAC7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1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4345F-A348-47B2-9910-43CEFCA3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1A4CB-F4A1-4793-8003-4A18BA83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DB46-1A9D-44DF-A229-03BA743C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CE728-DA7F-4F7B-8545-02F4EA37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A2F66-9FCD-4B47-B254-4DB734ED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4E7EE-DD79-4F63-9399-70434B2F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8AE37-B907-4AB3-821E-4729EDA8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00E26-185C-4065-B53B-BA9A6A9D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39817-A9B2-4C97-A2E7-033C496E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B8364-7FBC-41C5-BA2F-A990D27B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0CF79-2ECB-4B78-9AD7-4168537D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76F62-9AAE-4522-B6D8-9B8EE3311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F48CC7-ED0C-41EF-BF7E-629628331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BB762-B2DA-4C54-9931-26EDB202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BBA44-8888-440D-858A-0547225A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73ADEC-9D6F-458A-93F0-842B7CDA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30291-76F7-45F1-A00F-4509E8EE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320B9-0876-4735-A085-3717F254B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112813-A014-4C97-AFBF-58F330EAE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85A97D-DBCE-401B-9231-735CB8554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F255F8-CDC7-401C-AF0A-A82D795DC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E8A58C-6186-4052-A58B-D7A81B74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5D4670-0920-4A30-B321-3296F150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6CA475-BABC-49BA-893A-B5BE7A89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3E488-72BC-4F1C-9C38-C1275009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044D59-85DA-44B5-8C9E-4AF32C47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A6DB2F-0D26-4EA2-8151-C09205FF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4E5B3C-7A98-43A0-BBF0-8840DC6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6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4E7E41-355C-432F-9ABF-23F2281F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99958A-1DB8-4E2D-A6E2-36FA6F6B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03FE7-D1F7-40C4-A497-E88C6598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8BE16-192B-4110-9965-C3143129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CDDC2-B467-4141-BD49-3B706E3C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170E9-C20B-414D-B7C4-E551F83AD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3FEEB-FCD6-43DA-9763-1A4AF793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4A8C0-4485-4AE7-A37A-9B3E33E6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0CF97-629E-4E2D-A17E-000671B5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6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067A5-FD31-4C99-85A8-E194D4C4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72039A-0B2B-486C-9D8E-B2354EA19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4FA97-DAD1-46FF-8ACB-BCA374DD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09100-66E9-427E-B36A-5E33C398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5EC28-B5DB-47EA-AA41-E45E867E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735441-72E8-455F-BD99-D87E3578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99CD14-75BB-43B7-A054-45078C58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CC764-FD09-4AD3-9B19-F4037264C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76B7D-A7D9-47CF-A044-C85F5A2CC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0007-2B15-406D-BC3A-E34E3743078A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1C0A1-0F2E-4E1C-85F7-71E930824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B21B0-6ED3-4BD4-BE09-7817A33F6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40EC-80A3-4F34-A3D6-61CDCC8CA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1ADA4D-BD1F-46A4-81A0-009FDAC3DC9C}"/>
              </a:ext>
            </a:extLst>
          </p:cNvPr>
          <p:cNvSpPr/>
          <p:nvPr/>
        </p:nvSpPr>
        <p:spPr>
          <a:xfrm>
            <a:off x="2336800" y="1816100"/>
            <a:ext cx="10668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64A41D-55D6-4ACA-9A05-AF60E1B80799}"/>
              </a:ext>
            </a:extLst>
          </p:cNvPr>
          <p:cNvSpPr/>
          <p:nvPr/>
        </p:nvSpPr>
        <p:spPr>
          <a:xfrm>
            <a:off x="3403600" y="1816100"/>
            <a:ext cx="2438400" cy="190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1E5D00-8C0B-416E-99AD-9F7E9BA173A7}"/>
              </a:ext>
            </a:extLst>
          </p:cNvPr>
          <p:cNvSpPr/>
          <p:nvPr/>
        </p:nvSpPr>
        <p:spPr>
          <a:xfrm>
            <a:off x="5842000" y="1816100"/>
            <a:ext cx="1917700" cy="190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14C955-10D1-4E42-9DE1-FA2E5D168CCD}"/>
              </a:ext>
            </a:extLst>
          </p:cNvPr>
          <p:cNvSpPr/>
          <p:nvPr/>
        </p:nvSpPr>
        <p:spPr>
          <a:xfrm>
            <a:off x="7759700" y="1816100"/>
            <a:ext cx="1524000" cy="190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010132F7-871A-45C9-9388-B67D51F4FF7F}"/>
              </a:ext>
            </a:extLst>
          </p:cNvPr>
          <p:cNvSpPr/>
          <p:nvPr/>
        </p:nvSpPr>
        <p:spPr>
          <a:xfrm rot="16200000" flipH="1">
            <a:off x="5511800" y="-1104900"/>
            <a:ext cx="596900" cy="69469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AF543-C225-4E0C-9637-04E773A10C86}"/>
              </a:ext>
            </a:extLst>
          </p:cNvPr>
          <p:cNvSpPr txBox="1"/>
          <p:nvPr/>
        </p:nvSpPr>
        <p:spPr>
          <a:xfrm>
            <a:off x="5651500" y="292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D2E06-D268-4B52-B361-39629BBFE699}"/>
              </a:ext>
            </a:extLst>
          </p:cNvPr>
          <p:cNvSpPr txBox="1"/>
          <p:nvPr/>
        </p:nvSpPr>
        <p:spPr>
          <a:xfrm>
            <a:off x="3821536" y="9329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n/2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2530CA-3EEA-427C-847D-51495936FBBB}"/>
              </a:ext>
            </a:extLst>
          </p:cNvPr>
          <p:cNvSpPr txBox="1"/>
          <p:nvPr/>
        </p:nvSpPr>
        <p:spPr>
          <a:xfrm>
            <a:off x="7289799" y="9260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n/2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13A313-CD10-4CFD-A452-748783D78B38}"/>
              </a:ext>
            </a:extLst>
          </p:cNvPr>
          <p:cNvCxnSpPr>
            <a:cxnSpLocks/>
          </p:cNvCxnSpPr>
          <p:nvPr/>
        </p:nvCxnSpPr>
        <p:spPr>
          <a:xfrm>
            <a:off x="5842000" y="1562100"/>
            <a:ext cx="0" cy="635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73BF5A62-6AA9-4A54-BCB1-A86D53D805B8}"/>
              </a:ext>
            </a:extLst>
          </p:cNvPr>
          <p:cNvSpPr/>
          <p:nvPr/>
        </p:nvSpPr>
        <p:spPr>
          <a:xfrm rot="16200000">
            <a:off x="3835399" y="-196850"/>
            <a:ext cx="507999" cy="350519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215A20B7-2922-49F5-8FDF-520CC442F299}"/>
              </a:ext>
            </a:extLst>
          </p:cNvPr>
          <p:cNvSpPr/>
          <p:nvPr/>
        </p:nvSpPr>
        <p:spPr>
          <a:xfrm rot="16200000">
            <a:off x="7308851" y="-146052"/>
            <a:ext cx="507999" cy="34036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49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292ED8A-0B63-42C9-AC17-A69667735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69337"/>
              </p:ext>
            </p:extLst>
          </p:nvPr>
        </p:nvGraphicFramePr>
        <p:xfrm>
          <a:off x="1460500" y="2984500"/>
          <a:ext cx="414020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23">
                  <a:extLst>
                    <a:ext uri="{9D8B030D-6E8A-4147-A177-3AD203B41FA5}">
                      <a16:colId xmlns:a16="http://schemas.microsoft.com/office/drawing/2014/main" val="286382003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3099965819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101321424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625217792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032014759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657336823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668941746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497722612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9095138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2548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C01A1A6-AB10-4443-A2CE-11E9AC538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37044"/>
              </p:ext>
            </p:extLst>
          </p:nvPr>
        </p:nvGraphicFramePr>
        <p:xfrm>
          <a:off x="5791198" y="2984500"/>
          <a:ext cx="414020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23">
                  <a:extLst>
                    <a:ext uri="{9D8B030D-6E8A-4147-A177-3AD203B41FA5}">
                      <a16:colId xmlns:a16="http://schemas.microsoft.com/office/drawing/2014/main" val="286382003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3099965819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101321424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625217792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032014759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657336823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668941746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497722612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9095138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254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CA62E4-792C-4436-BFC9-44E7F4BF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62959"/>
              </p:ext>
            </p:extLst>
          </p:nvPr>
        </p:nvGraphicFramePr>
        <p:xfrm>
          <a:off x="1460500" y="4191000"/>
          <a:ext cx="81280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6688433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54341421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080357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523359913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32767803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33714675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82389901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65044562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572661161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408038942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66388632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97388436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4099569419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51602029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9451658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85013993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422811457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791534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91055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4DCEC9-7C95-42D1-81D3-CE5223655CC9}"/>
              </a:ext>
            </a:extLst>
          </p:cNvPr>
          <p:cNvCxnSpPr/>
          <p:nvPr/>
        </p:nvCxnSpPr>
        <p:spPr>
          <a:xfrm>
            <a:off x="1701800" y="354330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DF318C-A751-49C6-879C-AC84B1B0D43F}"/>
              </a:ext>
            </a:extLst>
          </p:cNvPr>
          <p:cNvCxnSpPr>
            <a:cxnSpLocks/>
          </p:cNvCxnSpPr>
          <p:nvPr/>
        </p:nvCxnSpPr>
        <p:spPr>
          <a:xfrm flipH="1">
            <a:off x="2184400" y="3543300"/>
            <a:ext cx="3759200" cy="50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7FFE803-BAE3-4C55-AA38-5559FD7A1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14414"/>
              </p:ext>
            </p:extLst>
          </p:nvPr>
        </p:nvGraphicFramePr>
        <p:xfrm>
          <a:off x="5791198" y="2381250"/>
          <a:ext cx="414020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23">
                  <a:extLst>
                    <a:ext uri="{9D8B030D-6E8A-4147-A177-3AD203B41FA5}">
                      <a16:colId xmlns:a16="http://schemas.microsoft.com/office/drawing/2014/main" val="286382003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3099965819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101321424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625217792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032014759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657336823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668941746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497722612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9095138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2548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59C1FD-DC62-4F95-9A97-C3B93EE2D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90419"/>
              </p:ext>
            </p:extLst>
          </p:nvPr>
        </p:nvGraphicFramePr>
        <p:xfrm>
          <a:off x="1460500" y="2387600"/>
          <a:ext cx="414020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23">
                  <a:extLst>
                    <a:ext uri="{9D8B030D-6E8A-4147-A177-3AD203B41FA5}">
                      <a16:colId xmlns:a16="http://schemas.microsoft.com/office/drawing/2014/main" val="286382003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3099965819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101321424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625217792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032014759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657336823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668941746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497722612"/>
                    </a:ext>
                  </a:extLst>
                </a:gridCol>
                <a:gridCol w="460023">
                  <a:extLst>
                    <a:ext uri="{9D8B030D-6E8A-4147-A177-3AD203B41FA5}">
                      <a16:colId xmlns:a16="http://schemas.microsoft.com/office/drawing/2014/main" val="19095138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2548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F56CE08-B1C0-4744-AFCD-5E66DE95C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20940"/>
              </p:ext>
            </p:extLst>
          </p:nvPr>
        </p:nvGraphicFramePr>
        <p:xfrm>
          <a:off x="1460500" y="1174750"/>
          <a:ext cx="81280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6688433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54341421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080357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523359913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32767803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33714675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82389901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65044562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572661161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408038942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66388632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97388436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4099569419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51602029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9451658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85013993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422811457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791534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910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2D46F6D-4C6C-4C81-992A-58E357EB319F}"/>
              </a:ext>
            </a:extLst>
          </p:cNvPr>
          <p:cNvSpPr txBox="1"/>
          <p:nvPr/>
        </p:nvSpPr>
        <p:spPr>
          <a:xfrm>
            <a:off x="10121896" y="242518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A09C5-EF6D-41FF-8E7B-09CDEC33E3AE}"/>
              </a:ext>
            </a:extLst>
          </p:cNvPr>
          <p:cNvSpPr txBox="1"/>
          <p:nvPr/>
        </p:nvSpPr>
        <p:spPr>
          <a:xfrm>
            <a:off x="10121896" y="302843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Multiply by 2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4D61C5-4EFA-4801-9868-CB53A2FFD7DF}"/>
              </a:ext>
            </a:extLst>
          </p:cNvPr>
          <p:cNvCxnSpPr>
            <a:cxnSpLocks/>
          </p:cNvCxnSpPr>
          <p:nvPr/>
        </p:nvCxnSpPr>
        <p:spPr>
          <a:xfrm flipV="1">
            <a:off x="1701800" y="175260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F75E63-7118-4652-9898-E6B937FB3EB9}"/>
              </a:ext>
            </a:extLst>
          </p:cNvPr>
          <p:cNvCxnSpPr>
            <a:cxnSpLocks/>
          </p:cNvCxnSpPr>
          <p:nvPr/>
        </p:nvCxnSpPr>
        <p:spPr>
          <a:xfrm flipH="1" flipV="1">
            <a:off x="2184400" y="1851025"/>
            <a:ext cx="3759200" cy="384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5063B0-9639-493F-B965-6B83E7BAE307}"/>
              </a:ext>
            </a:extLst>
          </p:cNvPr>
          <p:cNvSpPr txBox="1"/>
          <p:nvPr/>
        </p:nvSpPr>
        <p:spPr>
          <a:xfrm>
            <a:off x="9839039" y="1218684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Sorted List (return)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F31C9-CFBF-4263-99EA-733A7437035C}"/>
              </a:ext>
            </a:extLst>
          </p:cNvPr>
          <p:cNvSpPr txBox="1"/>
          <p:nvPr/>
        </p:nvSpPr>
        <p:spPr>
          <a:xfrm>
            <a:off x="9839039" y="4234934"/>
            <a:ext cx="278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Multiplied  by 2 List</a:t>
            </a:r>
          </a:p>
          <a:p>
            <a:r>
              <a:rPr lang="en-US" altLang="ko-KR" dirty="0"/>
              <a:t>(For counting Inversions)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86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61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Kyoosik</dc:creator>
  <cp:lastModifiedBy>Lee Kyoosik</cp:lastModifiedBy>
  <cp:revision>7</cp:revision>
  <dcterms:created xsi:type="dcterms:W3CDTF">2018-10-10T14:34:32Z</dcterms:created>
  <dcterms:modified xsi:type="dcterms:W3CDTF">2018-10-13T13:40:03Z</dcterms:modified>
</cp:coreProperties>
</file>