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E785-4A63-4EA6-AD1B-B68E0EC6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E793B-546A-4632-9156-3668A893C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33F6B-90A6-4C3F-86F5-413AE3C8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99BAC-0CF7-4531-AE7F-A3A8132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70881-DA97-4337-B356-056F65E9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CE830-40C0-4008-AE4F-13147761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F50A7-2A62-4F88-8D92-CEB59332C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87142-E00C-4099-A681-AE218375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57C43-E973-4510-82AC-A65DE39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14CA1-4494-406E-9591-8EDA7AEC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2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BEB5F-D98E-4CF3-9659-BC50BA59F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CAA5D-F98E-407B-8D47-B2FA08CB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C8A3E-5717-4438-917B-9BB3D36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874DA-62E5-4DAA-8102-55690F9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8A774-3E57-4815-AEEC-6E3322E7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20DD-335B-4585-A647-25CF878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D3B4D-1272-4237-944A-4E3D5FF9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DCE4B-EE7D-4D9C-ADAD-5B59EB2C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ACFB4-AA6F-44CE-ACC0-A6C970D5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100AE-4272-4E02-8105-4A3FDDA2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BA05-438F-45FA-B043-73177A6E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F6AAD-9BB4-4FD3-B2BB-29CA3B57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5F4BC-0521-4121-B401-1C92A48E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93C3-C3C2-463B-8F9F-434C67FC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BC2AD-7EC7-43C2-9092-C303F961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E5DDA-8235-40B3-8F2D-24BD705B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18BB9-F44C-4E7C-AB27-25E69F19D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F6121-D492-4A03-B4F5-D7433E8B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C21D7-DD9B-4A6B-9DA6-5B14F751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C5B1C-6320-4953-963F-837DCC4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EFE01-A643-4B0F-B78D-F1E6AE04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0EAA-C9DB-4799-AB82-973B0A2A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53EE2-507B-492D-A07D-209ABAEB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7A74F-351E-44C1-AB1C-6E174E76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474E1-040B-40D5-BE02-147735091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DEA32-9EE3-4A90-8693-89EAF449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C09937-F7FD-494F-8006-12142CAC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133F8D-92C2-4BFC-8E67-F8EBFB7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4C7F6-6743-431C-8977-CBC669C6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32B3-9131-4F76-8728-D6E9BBB0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1B99D-E23C-4C92-BFEE-E395A51E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69AE9-5BDB-4B02-AD6C-959F656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938429-E4BD-4153-B2CC-1F1FD300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14439E-9ADC-4794-8846-89E12EC4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01D1A-5768-48D9-86F0-4BA3558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705FA-1EAC-4027-A2FB-33DB4C7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0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2EE89-CB45-48DA-BA8C-F972E75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3ECCA-EAB3-453A-AA8E-B3ABBB71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CC59F-85AF-422B-83AF-D01D5BFA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AE3EB-156A-4F75-B397-7C87B1A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FBA3D-B085-41A5-BD09-6E266DC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320AD-8F35-4751-93BF-AB0CC2F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2D776-DBCE-474D-8895-EF97E82B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F40C1-80DC-4912-BD7E-B1C62F37D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DB3AB-1218-4707-B0AC-101F65F8C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F8000-B703-4AD6-87F0-4906D285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E751F-5D4D-438E-9C70-DB6D0CD2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11F63-505A-46C6-8B69-C5D7773E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5F5E7E-0193-4EAC-911D-8FBD3BAA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8B79A-B8B4-4562-8E4A-7E3D3AE1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BC8AD-4C54-49FC-9F91-2192AB592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74CD-7F9F-4FE3-A268-36705C59338B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E2972-F780-4B91-88C5-D791FDA4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11D60-F90D-49D8-9BDF-6C3DCF2F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D94C-692F-4778-BE6D-4D0A78851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5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1</cp:revision>
  <dcterms:created xsi:type="dcterms:W3CDTF">2018-10-24T00:55:26Z</dcterms:created>
  <dcterms:modified xsi:type="dcterms:W3CDTF">2018-10-24T00:55:42Z</dcterms:modified>
</cp:coreProperties>
</file>