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E37D6-93C9-4A84-A8D2-00BBA83C9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0CC2D-C662-4D18-8170-55317FA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94435-F1F6-48AD-B21F-BCCF37B7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0B0A9-405C-4AF1-82BB-1148D0C6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F51ED-AC47-466E-A7BC-DEB3DA02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1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FCED4-8D59-4029-9776-EDBD3412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69343C-25C2-49CC-A830-45C52EEC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79128-936E-4EC3-95D1-81A8B41A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3D50A-CACD-4BBB-A60D-5848F1E3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90816-D074-4123-99C2-6EF73857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141E89-ECE2-4E1B-A2D9-A132BDDAE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3ED31-2CEA-42D4-8101-7CFF38A6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A5527-C9DA-4FF0-BD87-936B4F25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6DA92-E14C-4425-853C-FC7D47A6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827F3-F097-4BAB-96AB-728B76BC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5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37DE-BBDD-4A8D-9082-D6576CDC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3E383-B107-4C56-9517-5186892E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CE768-AD94-44B9-BCA3-70EABF34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43446-F49D-4162-BAD9-33520EB1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545E9-040E-4570-B5B4-2692EA66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C9A5-FA81-4BFC-9BE9-03D0503C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5294C-93FB-46F5-8A91-A1CB0D39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49FB7-8918-47FD-8A26-633EAFCC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C3D28-62F2-41B6-90EC-E8218586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E1C8A-1EB1-431C-B0F5-C9BC72E2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58C68-3EE9-4709-8106-3A7B7EA7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40557-FB69-423C-9DCF-61BADEBB8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D7671-7802-4CBE-9E41-46538EFB7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7D052-5B2F-4FE2-B01C-CF8FA0E7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FDBC7-5AC7-40B0-B112-1418FFC4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E45FE-2307-4442-9B84-7F15A7B3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3723-B3D7-4B5A-B916-D824789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E18BD-5B99-4779-BAB3-F4618F7B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B212F-11B2-4473-BAC2-08DE69D67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48244A-2C38-4E99-9902-B335F706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729CA-9351-433C-8835-199172EF9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3E293-3FD8-49BD-BA0B-4E414E6F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09B20-E485-4F82-A1E6-B2B72F56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5E5B8-FB13-436A-AFC1-128811C2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F7BC-DF58-471F-8EF0-AAA2242C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8BA5EE-21B7-4C1D-962C-82CF194D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AFC10E-FCC3-4FA4-A09D-7C5E676F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899E05-CE44-4015-B28F-740202A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7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53F7B-AB11-4C44-A030-B5B84DDC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6A5B2-914B-4EB3-91F4-E4E9F0DC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9600E-ABFA-49E2-9CDC-C1D029E5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BD538-5B8A-4383-A1A5-6AB7016A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76212-8376-4DE6-8EAD-CFE25AA9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524D0-E2C6-4D54-88B7-ADC97748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D1C1F-A98A-4358-84C5-81CE00BE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BCEE4-D5EA-4D8C-86F2-B441AAA7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6D105-D767-4DA5-84C4-F8BA28F2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1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45CC-7CF2-4EA5-ADE7-E8445AA8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60C0A4-471C-40A6-ADE6-EC6AF94F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FED851-569A-47AF-9733-80C963B32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3690E-8557-48E3-A740-2D51D367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010C8-1594-4B61-BBCE-F63BDDD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F0A32-FEB6-4A62-BF2E-E7D92A68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0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E096F-887E-49A8-B1BE-9B5047F9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89170-F6C5-41FC-8ADF-8E24573F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E4FCE-E56E-4B68-A3BB-7936802A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320A-FD3E-4970-8237-54658D0FAB6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934DE-8650-4B9A-A410-2DB71CF2C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097D6-41DD-4A3F-A95B-34A2BB474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AE5-02DB-48D9-9A55-4055B52E1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2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448E1E-FBA7-427C-A614-C63E485B1BB8}"/>
              </a:ext>
            </a:extLst>
          </p:cNvPr>
          <p:cNvSpPr/>
          <p:nvPr/>
        </p:nvSpPr>
        <p:spPr>
          <a:xfrm>
            <a:off x="156210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4BABA3-ABB8-45F6-8029-7B7BA927ECED}"/>
              </a:ext>
            </a:extLst>
          </p:cNvPr>
          <p:cNvSpPr/>
          <p:nvPr/>
        </p:nvSpPr>
        <p:spPr>
          <a:xfrm>
            <a:off x="400050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81E8DD-F254-40C8-92E2-F7453D0D3917}"/>
              </a:ext>
            </a:extLst>
          </p:cNvPr>
          <p:cNvSpPr/>
          <p:nvPr/>
        </p:nvSpPr>
        <p:spPr>
          <a:xfrm>
            <a:off x="6457950" y="16573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425B69-EB6F-4919-B06C-BD61185F0E18}"/>
              </a:ext>
            </a:extLst>
          </p:cNvPr>
          <p:cNvSpPr/>
          <p:nvPr/>
        </p:nvSpPr>
        <p:spPr>
          <a:xfrm>
            <a:off x="645795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2A36D7-6CAE-4F01-B936-F2BC9544F4DE}"/>
              </a:ext>
            </a:extLst>
          </p:cNvPr>
          <p:cNvSpPr/>
          <p:nvPr/>
        </p:nvSpPr>
        <p:spPr>
          <a:xfrm>
            <a:off x="6457950" y="44386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272BC4-8C1B-4A75-95AA-4929A565081C}"/>
              </a:ext>
            </a:extLst>
          </p:cNvPr>
          <p:cNvSpPr/>
          <p:nvPr/>
        </p:nvSpPr>
        <p:spPr>
          <a:xfrm>
            <a:off x="912495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CAA449-F5B5-4586-881E-41E4652D85DA}"/>
              </a:ext>
            </a:extLst>
          </p:cNvPr>
          <p:cNvCxnSpPr>
            <a:cxnSpLocks/>
          </p:cNvCxnSpPr>
          <p:nvPr/>
        </p:nvCxnSpPr>
        <p:spPr>
          <a:xfrm flipV="1">
            <a:off x="4510088" y="2038350"/>
            <a:ext cx="1714500" cy="100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25F470-F209-4ECF-983B-E1ABDA82C757}"/>
              </a:ext>
            </a:extLst>
          </p:cNvPr>
          <p:cNvCxnSpPr>
            <a:cxnSpLocks/>
          </p:cNvCxnSpPr>
          <p:nvPr/>
        </p:nvCxnSpPr>
        <p:spPr>
          <a:xfrm>
            <a:off x="4557712" y="3638550"/>
            <a:ext cx="1838325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8328D7-9C4F-42FD-AFD0-192E49115D67}"/>
              </a:ext>
            </a:extLst>
          </p:cNvPr>
          <p:cNvCxnSpPr>
            <a:cxnSpLocks/>
          </p:cNvCxnSpPr>
          <p:nvPr/>
        </p:nvCxnSpPr>
        <p:spPr>
          <a:xfrm>
            <a:off x="2081212" y="3238500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F89140-4550-4923-B72A-C304FF382A40}"/>
              </a:ext>
            </a:extLst>
          </p:cNvPr>
          <p:cNvCxnSpPr>
            <a:cxnSpLocks/>
          </p:cNvCxnSpPr>
          <p:nvPr/>
        </p:nvCxnSpPr>
        <p:spPr>
          <a:xfrm>
            <a:off x="4619625" y="3238500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C90F69-14E7-4474-AD66-144DFE5D1787}"/>
              </a:ext>
            </a:extLst>
          </p:cNvPr>
          <p:cNvCxnSpPr>
            <a:cxnSpLocks/>
          </p:cNvCxnSpPr>
          <p:nvPr/>
        </p:nvCxnSpPr>
        <p:spPr>
          <a:xfrm>
            <a:off x="7096125" y="3238500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B3521E-E03C-4D36-9991-05A3B7CC03B1}"/>
              </a:ext>
            </a:extLst>
          </p:cNvPr>
          <p:cNvCxnSpPr>
            <a:cxnSpLocks/>
          </p:cNvCxnSpPr>
          <p:nvPr/>
        </p:nvCxnSpPr>
        <p:spPr>
          <a:xfrm>
            <a:off x="7072312" y="1973818"/>
            <a:ext cx="1838325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3B44CF-79F1-4838-B9A9-C615D85F9356}"/>
              </a:ext>
            </a:extLst>
          </p:cNvPr>
          <p:cNvCxnSpPr>
            <a:cxnSpLocks/>
          </p:cNvCxnSpPr>
          <p:nvPr/>
        </p:nvCxnSpPr>
        <p:spPr>
          <a:xfrm flipV="1">
            <a:off x="7196137" y="3714750"/>
            <a:ext cx="1714500" cy="100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D5AE1B-CFF5-4E88-8352-3DB2D3892932}"/>
              </a:ext>
            </a:extLst>
          </p:cNvPr>
          <p:cNvSpPr txBox="1"/>
          <p:nvPr/>
        </p:nvSpPr>
        <p:spPr>
          <a:xfrm>
            <a:off x="1041455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E514C0-F0AA-4CEE-AB45-E713A70D0DBB}"/>
              </a:ext>
            </a:extLst>
          </p:cNvPr>
          <p:cNvSpPr txBox="1"/>
          <p:nvPr/>
        </p:nvSpPr>
        <p:spPr>
          <a:xfrm>
            <a:off x="9826736" y="3059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01BAC-5579-4C4F-9145-EF4B14000217}"/>
              </a:ext>
            </a:extLst>
          </p:cNvPr>
          <p:cNvSpPr txBox="1"/>
          <p:nvPr/>
        </p:nvSpPr>
        <p:spPr>
          <a:xfrm>
            <a:off x="2624996" y="2678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4EAF8B-249B-407C-AAE0-A9863865F4ED}"/>
              </a:ext>
            </a:extLst>
          </p:cNvPr>
          <p:cNvSpPr txBox="1"/>
          <p:nvPr/>
        </p:nvSpPr>
        <p:spPr>
          <a:xfrm>
            <a:off x="4619625" y="20383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7B9E71-5CE6-4278-9CC8-500C36F6DE6F}"/>
              </a:ext>
            </a:extLst>
          </p:cNvPr>
          <p:cNvSpPr txBox="1"/>
          <p:nvPr/>
        </p:nvSpPr>
        <p:spPr>
          <a:xfrm>
            <a:off x="5281613" y="28384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63DC3B-F2E1-40CE-AC6A-C3A774DB58CC}"/>
              </a:ext>
            </a:extLst>
          </p:cNvPr>
          <p:cNvSpPr txBox="1"/>
          <p:nvPr/>
        </p:nvSpPr>
        <p:spPr>
          <a:xfrm>
            <a:off x="4619625" y="40693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823A15-5318-45A8-ADEF-6EF6181AFFAA}"/>
              </a:ext>
            </a:extLst>
          </p:cNvPr>
          <p:cNvSpPr txBox="1"/>
          <p:nvPr/>
        </p:nvSpPr>
        <p:spPr>
          <a:xfrm>
            <a:off x="7991474" y="18478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DA7EDF-CDEF-4D5F-A453-F59361205F77}"/>
              </a:ext>
            </a:extLst>
          </p:cNvPr>
          <p:cNvSpPr txBox="1"/>
          <p:nvPr/>
        </p:nvSpPr>
        <p:spPr>
          <a:xfrm>
            <a:off x="7545102" y="26903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98574-EE23-4EF5-B1AC-27C6770EE4CF}"/>
              </a:ext>
            </a:extLst>
          </p:cNvPr>
          <p:cNvSpPr txBox="1"/>
          <p:nvPr/>
        </p:nvSpPr>
        <p:spPr>
          <a:xfrm>
            <a:off x="8259266" y="44048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6DEE12-C313-48CA-98F4-CAD493453BA9}"/>
              </a:ext>
            </a:extLst>
          </p:cNvPr>
          <p:cNvSpPr txBox="1"/>
          <p:nvPr/>
        </p:nvSpPr>
        <p:spPr>
          <a:xfrm>
            <a:off x="3615586" y="35300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97FDB9-D7C4-4AD9-99E2-42EC42F189A9}"/>
              </a:ext>
            </a:extLst>
          </p:cNvPr>
          <p:cNvSpPr txBox="1"/>
          <p:nvPr/>
        </p:nvSpPr>
        <p:spPr>
          <a:xfrm>
            <a:off x="6224588" y="10287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9B3AB5-5203-430C-A888-E29FA99F7B16}"/>
              </a:ext>
            </a:extLst>
          </p:cNvPr>
          <p:cNvSpPr txBox="1"/>
          <p:nvPr/>
        </p:nvSpPr>
        <p:spPr>
          <a:xfrm>
            <a:off x="6224588" y="24537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55F583-48AE-489B-9147-A668BADA9416}"/>
              </a:ext>
            </a:extLst>
          </p:cNvPr>
          <p:cNvSpPr txBox="1"/>
          <p:nvPr/>
        </p:nvSpPr>
        <p:spPr>
          <a:xfrm>
            <a:off x="6224588" y="39190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8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CFE27EA-05E2-4148-9893-5EC2EFDAF850}"/>
              </a:ext>
            </a:extLst>
          </p:cNvPr>
          <p:cNvSpPr/>
          <p:nvPr/>
        </p:nvSpPr>
        <p:spPr>
          <a:xfrm>
            <a:off x="156210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2961052-D63C-40A6-B158-4712B4D4D418}"/>
              </a:ext>
            </a:extLst>
          </p:cNvPr>
          <p:cNvSpPr/>
          <p:nvPr/>
        </p:nvSpPr>
        <p:spPr>
          <a:xfrm>
            <a:off x="400050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EF37F8-DB2B-4946-8774-B340EE349D9B}"/>
              </a:ext>
            </a:extLst>
          </p:cNvPr>
          <p:cNvSpPr/>
          <p:nvPr/>
        </p:nvSpPr>
        <p:spPr>
          <a:xfrm>
            <a:off x="6457950" y="16573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DDA61F-26E4-47CA-B0D4-2F26E5A6A8E5}"/>
              </a:ext>
            </a:extLst>
          </p:cNvPr>
          <p:cNvSpPr/>
          <p:nvPr/>
        </p:nvSpPr>
        <p:spPr>
          <a:xfrm>
            <a:off x="645795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E08DBA-F33C-4FC6-9593-25A8AE096A76}"/>
              </a:ext>
            </a:extLst>
          </p:cNvPr>
          <p:cNvSpPr/>
          <p:nvPr/>
        </p:nvSpPr>
        <p:spPr>
          <a:xfrm>
            <a:off x="6457950" y="44386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6F7BE2A-0DAA-4F81-8FAC-A7D262C79755}"/>
              </a:ext>
            </a:extLst>
          </p:cNvPr>
          <p:cNvSpPr/>
          <p:nvPr/>
        </p:nvSpPr>
        <p:spPr>
          <a:xfrm>
            <a:off x="9124950" y="30480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1519F0-FAFA-44C3-A776-06831FCD5E40}"/>
              </a:ext>
            </a:extLst>
          </p:cNvPr>
          <p:cNvCxnSpPr>
            <a:cxnSpLocks/>
          </p:cNvCxnSpPr>
          <p:nvPr/>
        </p:nvCxnSpPr>
        <p:spPr>
          <a:xfrm flipV="1">
            <a:off x="4510088" y="2038350"/>
            <a:ext cx="1714500" cy="100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52A7D6-416D-4A68-AF70-FDABEF5652BC}"/>
              </a:ext>
            </a:extLst>
          </p:cNvPr>
          <p:cNvCxnSpPr>
            <a:cxnSpLocks/>
          </p:cNvCxnSpPr>
          <p:nvPr/>
        </p:nvCxnSpPr>
        <p:spPr>
          <a:xfrm>
            <a:off x="4557712" y="3638550"/>
            <a:ext cx="1838325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DC47CE-E69D-4BA2-A533-3858E1E91D63}"/>
              </a:ext>
            </a:extLst>
          </p:cNvPr>
          <p:cNvCxnSpPr>
            <a:cxnSpLocks/>
          </p:cNvCxnSpPr>
          <p:nvPr/>
        </p:nvCxnSpPr>
        <p:spPr>
          <a:xfrm>
            <a:off x="2081212" y="3238500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EE1AD0-0950-47C2-BFBB-10AACC0E51F2}"/>
              </a:ext>
            </a:extLst>
          </p:cNvPr>
          <p:cNvCxnSpPr>
            <a:cxnSpLocks/>
          </p:cNvCxnSpPr>
          <p:nvPr/>
        </p:nvCxnSpPr>
        <p:spPr>
          <a:xfrm>
            <a:off x="4619625" y="3238500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C858D-3DCA-4158-8515-952553104C0B}"/>
              </a:ext>
            </a:extLst>
          </p:cNvPr>
          <p:cNvCxnSpPr>
            <a:cxnSpLocks/>
          </p:cNvCxnSpPr>
          <p:nvPr/>
        </p:nvCxnSpPr>
        <p:spPr>
          <a:xfrm>
            <a:off x="7096125" y="3238500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B4F34F-F2A1-49C8-A126-BD84AEC3C83F}"/>
              </a:ext>
            </a:extLst>
          </p:cNvPr>
          <p:cNvCxnSpPr>
            <a:cxnSpLocks/>
          </p:cNvCxnSpPr>
          <p:nvPr/>
        </p:nvCxnSpPr>
        <p:spPr>
          <a:xfrm>
            <a:off x="7072312" y="1973818"/>
            <a:ext cx="1838325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2DCC72-89CA-4392-ACC1-3548430163BF}"/>
              </a:ext>
            </a:extLst>
          </p:cNvPr>
          <p:cNvCxnSpPr>
            <a:cxnSpLocks/>
          </p:cNvCxnSpPr>
          <p:nvPr/>
        </p:nvCxnSpPr>
        <p:spPr>
          <a:xfrm flipV="1">
            <a:off x="7196137" y="3714750"/>
            <a:ext cx="1714500" cy="100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EFDB5-ECC1-4DB1-BE4F-E70E66F3A263}"/>
              </a:ext>
            </a:extLst>
          </p:cNvPr>
          <p:cNvSpPr txBox="1"/>
          <p:nvPr/>
        </p:nvSpPr>
        <p:spPr>
          <a:xfrm>
            <a:off x="1041455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410EF2-0B45-4ED8-9DCB-1E2FDAACBDC8}"/>
              </a:ext>
            </a:extLst>
          </p:cNvPr>
          <p:cNvSpPr txBox="1"/>
          <p:nvPr/>
        </p:nvSpPr>
        <p:spPr>
          <a:xfrm>
            <a:off x="9826736" y="3059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8A3BF-FE77-4EB1-96B6-337613BE2695}"/>
              </a:ext>
            </a:extLst>
          </p:cNvPr>
          <p:cNvSpPr txBox="1"/>
          <p:nvPr/>
        </p:nvSpPr>
        <p:spPr>
          <a:xfrm>
            <a:off x="2624996" y="2678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911FC-B864-409B-BC69-5A53291AEE1C}"/>
              </a:ext>
            </a:extLst>
          </p:cNvPr>
          <p:cNvSpPr txBox="1"/>
          <p:nvPr/>
        </p:nvSpPr>
        <p:spPr>
          <a:xfrm>
            <a:off x="4619625" y="20383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35ABB-12E2-434B-9ECF-4629A0D66D1D}"/>
              </a:ext>
            </a:extLst>
          </p:cNvPr>
          <p:cNvSpPr txBox="1"/>
          <p:nvPr/>
        </p:nvSpPr>
        <p:spPr>
          <a:xfrm>
            <a:off x="5281613" y="28384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C6DB1-736C-4140-9538-5D3F173B493C}"/>
              </a:ext>
            </a:extLst>
          </p:cNvPr>
          <p:cNvSpPr txBox="1"/>
          <p:nvPr/>
        </p:nvSpPr>
        <p:spPr>
          <a:xfrm>
            <a:off x="4619625" y="40693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7E343-DD6D-4C45-A4B2-E97CD5F700B2}"/>
              </a:ext>
            </a:extLst>
          </p:cNvPr>
          <p:cNvSpPr txBox="1"/>
          <p:nvPr/>
        </p:nvSpPr>
        <p:spPr>
          <a:xfrm>
            <a:off x="7991474" y="18478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FE9F6-0558-4611-8800-0D1AE5A4E30F}"/>
              </a:ext>
            </a:extLst>
          </p:cNvPr>
          <p:cNvSpPr txBox="1"/>
          <p:nvPr/>
        </p:nvSpPr>
        <p:spPr>
          <a:xfrm>
            <a:off x="7545102" y="26903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6F5F89-3897-4B64-971A-F30D3A65A258}"/>
              </a:ext>
            </a:extLst>
          </p:cNvPr>
          <p:cNvSpPr txBox="1"/>
          <p:nvPr/>
        </p:nvSpPr>
        <p:spPr>
          <a:xfrm>
            <a:off x="8259266" y="44048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DDC20F-659E-4B19-86D2-91CD700C6DB1}"/>
              </a:ext>
            </a:extLst>
          </p:cNvPr>
          <p:cNvSpPr txBox="1"/>
          <p:nvPr/>
        </p:nvSpPr>
        <p:spPr>
          <a:xfrm>
            <a:off x="3615586" y="35300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05CD2-3D4E-44E4-B66C-55ECF9C3C06C}"/>
              </a:ext>
            </a:extLst>
          </p:cNvPr>
          <p:cNvSpPr txBox="1"/>
          <p:nvPr/>
        </p:nvSpPr>
        <p:spPr>
          <a:xfrm>
            <a:off x="6224588" y="10287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D40895-999A-4FCC-A117-2136561A5570}"/>
              </a:ext>
            </a:extLst>
          </p:cNvPr>
          <p:cNvSpPr txBox="1"/>
          <p:nvPr/>
        </p:nvSpPr>
        <p:spPr>
          <a:xfrm>
            <a:off x="6224588" y="24537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EB414-CEE5-4F4A-B9E5-5939F1F9BBF2}"/>
              </a:ext>
            </a:extLst>
          </p:cNvPr>
          <p:cNvSpPr txBox="1"/>
          <p:nvPr/>
        </p:nvSpPr>
        <p:spPr>
          <a:xfrm>
            <a:off x="6224588" y="39190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30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4134F66-569C-49D9-8903-F53D9157B9F3}"/>
              </a:ext>
            </a:extLst>
          </p:cNvPr>
          <p:cNvSpPr/>
          <p:nvPr/>
        </p:nvSpPr>
        <p:spPr>
          <a:xfrm>
            <a:off x="1052512" y="24574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99A415-5813-4A05-B60D-6926DCD0EBFB}"/>
              </a:ext>
            </a:extLst>
          </p:cNvPr>
          <p:cNvSpPr/>
          <p:nvPr/>
        </p:nvSpPr>
        <p:spPr>
          <a:xfrm>
            <a:off x="2133600" y="32385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306F9C-7AC6-4EBA-9274-A0C606D51167}"/>
              </a:ext>
            </a:extLst>
          </p:cNvPr>
          <p:cNvSpPr/>
          <p:nvPr/>
        </p:nvSpPr>
        <p:spPr>
          <a:xfrm>
            <a:off x="5429250" y="36957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75F2BC5-1CA7-4801-8DB8-6032F43C3D3A}"/>
              </a:ext>
            </a:extLst>
          </p:cNvPr>
          <p:cNvSpPr/>
          <p:nvPr/>
        </p:nvSpPr>
        <p:spPr>
          <a:xfrm>
            <a:off x="6762750" y="37147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62E0BD3-AFAA-40D5-873C-B9D36AFC85DC}"/>
              </a:ext>
            </a:extLst>
          </p:cNvPr>
          <p:cNvSpPr/>
          <p:nvPr/>
        </p:nvSpPr>
        <p:spPr>
          <a:xfrm>
            <a:off x="10972800" y="24574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774B54-C5EE-4F79-974E-C1E2D1D7344B}"/>
              </a:ext>
            </a:extLst>
          </p:cNvPr>
          <p:cNvSpPr/>
          <p:nvPr/>
        </p:nvSpPr>
        <p:spPr>
          <a:xfrm>
            <a:off x="9753600" y="44386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1F0C-2E60-4A4C-AD17-9275A7BA2ABA}"/>
              </a:ext>
            </a:extLst>
          </p:cNvPr>
          <p:cNvSpPr txBox="1"/>
          <p:nvPr/>
        </p:nvSpPr>
        <p:spPr>
          <a:xfrm>
            <a:off x="3275490" y="3409950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…</a:t>
            </a:r>
            <a:endParaRPr lang="ko-KR" altLang="en-US" sz="5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B3427-EDA8-4859-B8FB-8992FA0A5AC7}"/>
              </a:ext>
            </a:extLst>
          </p:cNvPr>
          <p:cNvSpPr txBox="1"/>
          <p:nvPr/>
        </p:nvSpPr>
        <p:spPr>
          <a:xfrm>
            <a:off x="8005689" y="3962400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…</a:t>
            </a:r>
            <a:endParaRPr lang="ko-KR" altLang="en-US" sz="54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1863F6-C850-4098-BC7A-D6186C540E3E}"/>
              </a:ext>
            </a:extLst>
          </p:cNvPr>
          <p:cNvCxnSpPr>
            <a:cxnSpLocks/>
          </p:cNvCxnSpPr>
          <p:nvPr/>
        </p:nvCxnSpPr>
        <p:spPr>
          <a:xfrm>
            <a:off x="1433512" y="2838450"/>
            <a:ext cx="700088" cy="40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3C4F2F-BFCF-44F2-ABC0-0325E3D3A614}"/>
              </a:ext>
            </a:extLst>
          </p:cNvPr>
          <p:cNvCxnSpPr>
            <a:cxnSpLocks/>
          </p:cNvCxnSpPr>
          <p:nvPr/>
        </p:nvCxnSpPr>
        <p:spPr>
          <a:xfrm>
            <a:off x="5964031" y="3962400"/>
            <a:ext cx="546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BE9FF2-4A16-40B6-BEDF-619014C87071}"/>
              </a:ext>
            </a:extLst>
          </p:cNvPr>
          <p:cNvCxnSpPr>
            <a:cxnSpLocks/>
          </p:cNvCxnSpPr>
          <p:nvPr/>
        </p:nvCxnSpPr>
        <p:spPr>
          <a:xfrm flipV="1">
            <a:off x="10134600" y="3038475"/>
            <a:ext cx="838200" cy="124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377C04-82BE-41C1-B138-F8B6E925EC42}"/>
              </a:ext>
            </a:extLst>
          </p:cNvPr>
          <p:cNvSpPr txBox="1"/>
          <p:nvPr/>
        </p:nvSpPr>
        <p:spPr>
          <a:xfrm>
            <a:off x="5505450" y="31623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A6FA2-25C8-4B2F-9416-B4383B1E4A4F}"/>
              </a:ext>
            </a:extLst>
          </p:cNvPr>
          <p:cNvSpPr txBox="1"/>
          <p:nvPr/>
        </p:nvSpPr>
        <p:spPr>
          <a:xfrm>
            <a:off x="6819900" y="31945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21529-BD75-4702-A7CA-C3C084B015CC}"/>
              </a:ext>
            </a:extLst>
          </p:cNvPr>
          <p:cNvSpPr txBox="1"/>
          <p:nvPr/>
        </p:nvSpPr>
        <p:spPr>
          <a:xfrm>
            <a:off x="6034905" y="4148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7AB522-1488-4247-9CD4-FF5E83DCBEFB}"/>
              </a:ext>
            </a:extLst>
          </p:cNvPr>
          <p:cNvSpPr txBox="1"/>
          <p:nvPr/>
        </p:nvSpPr>
        <p:spPr>
          <a:xfrm>
            <a:off x="529486" y="24574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84DDA-5C34-4246-82FE-337FA7EA0B1E}"/>
              </a:ext>
            </a:extLst>
          </p:cNvPr>
          <p:cNvSpPr txBox="1"/>
          <p:nvPr/>
        </p:nvSpPr>
        <p:spPr>
          <a:xfrm>
            <a:off x="11530106" y="246911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98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92ED385-E2FD-497F-86EB-EBE78A2DD61B}"/>
              </a:ext>
            </a:extLst>
          </p:cNvPr>
          <p:cNvSpPr/>
          <p:nvPr/>
        </p:nvSpPr>
        <p:spPr>
          <a:xfrm>
            <a:off x="1052512" y="24574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A6529D-F4A5-41F7-BC9C-2BA3187F72E5}"/>
              </a:ext>
            </a:extLst>
          </p:cNvPr>
          <p:cNvSpPr/>
          <p:nvPr/>
        </p:nvSpPr>
        <p:spPr>
          <a:xfrm>
            <a:off x="2133600" y="32385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7B7F98-5FD4-40DE-AB3C-4DB1580940E2}"/>
              </a:ext>
            </a:extLst>
          </p:cNvPr>
          <p:cNvSpPr/>
          <p:nvPr/>
        </p:nvSpPr>
        <p:spPr>
          <a:xfrm>
            <a:off x="6876159" y="39624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83F0366-48C7-4615-B5DC-8F988529C115}"/>
              </a:ext>
            </a:extLst>
          </p:cNvPr>
          <p:cNvSpPr/>
          <p:nvPr/>
        </p:nvSpPr>
        <p:spPr>
          <a:xfrm>
            <a:off x="8209659" y="39814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FED21C-FF7A-4A19-9D73-993E8B7FA515}"/>
              </a:ext>
            </a:extLst>
          </p:cNvPr>
          <p:cNvSpPr/>
          <p:nvPr/>
        </p:nvSpPr>
        <p:spPr>
          <a:xfrm>
            <a:off x="10972800" y="24574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A1F254-FC13-4EC9-8534-C84BE856D892}"/>
              </a:ext>
            </a:extLst>
          </p:cNvPr>
          <p:cNvSpPr/>
          <p:nvPr/>
        </p:nvSpPr>
        <p:spPr>
          <a:xfrm>
            <a:off x="9753600" y="443865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A38FF-449E-4AC0-8487-EC505DB5D8D6}"/>
              </a:ext>
            </a:extLst>
          </p:cNvPr>
          <p:cNvSpPr txBox="1"/>
          <p:nvPr/>
        </p:nvSpPr>
        <p:spPr>
          <a:xfrm>
            <a:off x="8672439" y="4054733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…</a:t>
            </a:r>
            <a:endParaRPr lang="ko-KR" altLang="en-US" sz="5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745047-30B4-4CAA-82F9-80EBB04A4275}"/>
              </a:ext>
            </a:extLst>
          </p:cNvPr>
          <p:cNvCxnSpPr>
            <a:cxnSpLocks/>
          </p:cNvCxnSpPr>
          <p:nvPr/>
        </p:nvCxnSpPr>
        <p:spPr>
          <a:xfrm>
            <a:off x="1433512" y="2838450"/>
            <a:ext cx="700088" cy="40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E9394B-912D-4057-92F1-FC5C43F7ECF9}"/>
              </a:ext>
            </a:extLst>
          </p:cNvPr>
          <p:cNvCxnSpPr>
            <a:cxnSpLocks/>
          </p:cNvCxnSpPr>
          <p:nvPr/>
        </p:nvCxnSpPr>
        <p:spPr>
          <a:xfrm>
            <a:off x="7410940" y="4229100"/>
            <a:ext cx="546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0FB10F-3DB6-47FB-9C66-20C309F68E15}"/>
              </a:ext>
            </a:extLst>
          </p:cNvPr>
          <p:cNvCxnSpPr>
            <a:cxnSpLocks/>
          </p:cNvCxnSpPr>
          <p:nvPr/>
        </p:nvCxnSpPr>
        <p:spPr>
          <a:xfrm flipV="1">
            <a:off x="10134600" y="3038475"/>
            <a:ext cx="838200" cy="124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514845-745F-4AC8-BC64-9369C2A5FE98}"/>
              </a:ext>
            </a:extLst>
          </p:cNvPr>
          <p:cNvSpPr txBox="1"/>
          <p:nvPr/>
        </p:nvSpPr>
        <p:spPr>
          <a:xfrm>
            <a:off x="6952359" y="3429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E3E13-0741-47F9-9ECF-E2C54006183B}"/>
              </a:ext>
            </a:extLst>
          </p:cNvPr>
          <p:cNvSpPr txBox="1"/>
          <p:nvPr/>
        </p:nvSpPr>
        <p:spPr>
          <a:xfrm>
            <a:off x="8266809" y="34612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10B0C-B134-40EE-B8D2-381FDEDAF16C}"/>
              </a:ext>
            </a:extLst>
          </p:cNvPr>
          <p:cNvSpPr txBox="1"/>
          <p:nvPr/>
        </p:nvSpPr>
        <p:spPr>
          <a:xfrm>
            <a:off x="7481814" y="441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BA5D19-5C5B-4FD6-8BCE-0748529B3540}"/>
              </a:ext>
            </a:extLst>
          </p:cNvPr>
          <p:cNvSpPr txBox="1"/>
          <p:nvPr/>
        </p:nvSpPr>
        <p:spPr>
          <a:xfrm>
            <a:off x="529486" y="24574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29D9C-B3EC-471E-840F-507FFFB48198}"/>
              </a:ext>
            </a:extLst>
          </p:cNvPr>
          <p:cNvSpPr txBox="1"/>
          <p:nvPr/>
        </p:nvSpPr>
        <p:spPr>
          <a:xfrm>
            <a:off x="11530106" y="246911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BEF2C20-411C-4554-A1A0-19B5D3558F98}"/>
              </a:ext>
            </a:extLst>
          </p:cNvPr>
          <p:cNvSpPr/>
          <p:nvPr/>
        </p:nvSpPr>
        <p:spPr>
          <a:xfrm>
            <a:off x="5114744" y="37719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509D78-31FB-42AB-AAF4-3665F5E95659}"/>
              </a:ext>
            </a:extLst>
          </p:cNvPr>
          <p:cNvSpPr/>
          <p:nvPr/>
        </p:nvSpPr>
        <p:spPr>
          <a:xfrm>
            <a:off x="3865953" y="37719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24481C-2ADA-4AE3-B00A-DF8EA2EF6028}"/>
              </a:ext>
            </a:extLst>
          </p:cNvPr>
          <p:cNvCxnSpPr>
            <a:cxnSpLocks/>
          </p:cNvCxnSpPr>
          <p:nvPr/>
        </p:nvCxnSpPr>
        <p:spPr>
          <a:xfrm flipH="1">
            <a:off x="4322308" y="3950732"/>
            <a:ext cx="652952" cy="1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E744BE-4B54-47AA-B071-92B5F65B97FB}"/>
              </a:ext>
            </a:extLst>
          </p:cNvPr>
          <p:cNvSpPr txBox="1"/>
          <p:nvPr/>
        </p:nvSpPr>
        <p:spPr>
          <a:xfrm>
            <a:off x="5212723" y="323850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698AE-D03B-459A-8685-B15C7CDEC9FB}"/>
              </a:ext>
            </a:extLst>
          </p:cNvPr>
          <p:cNvSpPr txBox="1"/>
          <p:nvPr/>
        </p:nvSpPr>
        <p:spPr>
          <a:xfrm>
            <a:off x="3936067" y="323266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40FA12-8973-49E6-AE72-5C1D48F119CB}"/>
              </a:ext>
            </a:extLst>
          </p:cNvPr>
          <p:cNvSpPr txBox="1"/>
          <p:nvPr/>
        </p:nvSpPr>
        <p:spPr>
          <a:xfrm>
            <a:off x="5698294" y="3676650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…</a:t>
            </a:r>
            <a:endParaRPr lang="ko-KR" altLang="en-US" sz="5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70261-0C5E-49CA-B608-0C952800F4A5}"/>
              </a:ext>
            </a:extLst>
          </p:cNvPr>
          <p:cNvSpPr txBox="1"/>
          <p:nvPr/>
        </p:nvSpPr>
        <p:spPr>
          <a:xfrm>
            <a:off x="2536843" y="3197006"/>
            <a:ext cx="79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…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641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70E54D9-6CCB-497D-B90D-2CA11D1CE7E2}"/>
              </a:ext>
            </a:extLst>
          </p:cNvPr>
          <p:cNvSpPr/>
          <p:nvPr/>
        </p:nvSpPr>
        <p:spPr>
          <a:xfrm>
            <a:off x="3238500" y="2857500"/>
            <a:ext cx="285750" cy="2857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D51A2D-5D69-4D59-892E-9C11CA545CF9}"/>
              </a:ext>
            </a:extLst>
          </p:cNvPr>
          <p:cNvSpPr/>
          <p:nvPr/>
        </p:nvSpPr>
        <p:spPr>
          <a:xfrm>
            <a:off x="2076450" y="1695450"/>
            <a:ext cx="2609850" cy="2609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A962A5-3375-4BAA-B6E0-272E1EB3C43D}"/>
              </a:ext>
            </a:extLst>
          </p:cNvPr>
          <p:cNvSpPr/>
          <p:nvPr/>
        </p:nvSpPr>
        <p:spPr>
          <a:xfrm>
            <a:off x="4895850" y="2190751"/>
            <a:ext cx="285750" cy="2857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3A003B-1BB4-43F7-98F8-80407033F834}"/>
              </a:ext>
            </a:extLst>
          </p:cNvPr>
          <p:cNvSpPr/>
          <p:nvPr/>
        </p:nvSpPr>
        <p:spPr>
          <a:xfrm>
            <a:off x="3733800" y="1028701"/>
            <a:ext cx="2609850" cy="2609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E7B2C6-42B7-4B64-B802-5F68276A8471}"/>
              </a:ext>
            </a:extLst>
          </p:cNvPr>
          <p:cNvSpPr/>
          <p:nvPr/>
        </p:nvSpPr>
        <p:spPr>
          <a:xfrm>
            <a:off x="7505700" y="3790952"/>
            <a:ext cx="285750" cy="2857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8BF78E-C854-4184-B497-F584AD01CE62}"/>
              </a:ext>
            </a:extLst>
          </p:cNvPr>
          <p:cNvSpPr/>
          <p:nvPr/>
        </p:nvSpPr>
        <p:spPr>
          <a:xfrm>
            <a:off x="6343650" y="2628902"/>
            <a:ext cx="2609850" cy="2609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27264C-7D0D-4437-81E6-3CE0A0F92B65}"/>
              </a:ext>
            </a:extLst>
          </p:cNvPr>
          <p:cNvSpPr/>
          <p:nvPr/>
        </p:nvSpPr>
        <p:spPr>
          <a:xfrm>
            <a:off x="4895850" y="5829299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13DBA1F-4B6A-4020-B36D-43A6C9567D69}"/>
              </a:ext>
            </a:extLst>
          </p:cNvPr>
          <p:cNvSpPr/>
          <p:nvPr/>
        </p:nvSpPr>
        <p:spPr>
          <a:xfrm>
            <a:off x="6096000" y="-571500"/>
            <a:ext cx="381000" cy="381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31AC9DB-5316-44A2-8181-32B6498A21C7}"/>
              </a:ext>
            </a:extLst>
          </p:cNvPr>
          <p:cNvSpPr/>
          <p:nvPr/>
        </p:nvSpPr>
        <p:spPr>
          <a:xfrm>
            <a:off x="4495800" y="150495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EC66697-1686-4C5B-88BA-EB1402CA411B}"/>
              </a:ext>
            </a:extLst>
          </p:cNvPr>
          <p:cNvSpPr/>
          <p:nvPr/>
        </p:nvSpPr>
        <p:spPr>
          <a:xfrm>
            <a:off x="5705475" y="1962152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005BFCC-017E-4DFC-9FA8-2078BC87CA8E}"/>
              </a:ext>
            </a:extLst>
          </p:cNvPr>
          <p:cNvSpPr/>
          <p:nvPr/>
        </p:nvSpPr>
        <p:spPr>
          <a:xfrm>
            <a:off x="4219575" y="299085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CE83A-5320-4810-9137-FF84A039127C}"/>
              </a:ext>
            </a:extLst>
          </p:cNvPr>
          <p:cNvSpPr txBox="1"/>
          <p:nvPr/>
        </p:nvSpPr>
        <p:spPr>
          <a:xfrm>
            <a:off x="4211748" y="575310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84B435-9621-4F83-B395-7DD1926F2B2E}"/>
              </a:ext>
            </a:extLst>
          </p:cNvPr>
          <p:cNvSpPr txBox="1"/>
          <p:nvPr/>
        </p:nvSpPr>
        <p:spPr>
          <a:xfrm>
            <a:off x="6780500" y="-775275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</a:t>
            </a:r>
            <a:endParaRPr lang="ko-KR" altLang="en-US" sz="3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0CF7B8-53DE-4C1B-B79C-D0392E7A224F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3314700"/>
            <a:ext cx="1371600" cy="243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D7E9D0-E169-4708-8843-906AA899F13C}"/>
              </a:ext>
            </a:extLst>
          </p:cNvPr>
          <p:cNvCxnSpPr>
            <a:cxnSpLocks/>
          </p:cNvCxnSpPr>
          <p:nvPr/>
        </p:nvCxnSpPr>
        <p:spPr>
          <a:xfrm flipH="1" flipV="1">
            <a:off x="5038725" y="2647951"/>
            <a:ext cx="66675" cy="2952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BE4F9C-DDEB-4148-8C44-9F44923F483C}"/>
              </a:ext>
            </a:extLst>
          </p:cNvPr>
          <p:cNvCxnSpPr>
            <a:cxnSpLocks/>
          </p:cNvCxnSpPr>
          <p:nvPr/>
        </p:nvCxnSpPr>
        <p:spPr>
          <a:xfrm flipV="1">
            <a:off x="5600701" y="4124325"/>
            <a:ext cx="1904999" cy="162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DC202B0-F0BE-49AF-BE1D-170BC12D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22" y="4533900"/>
            <a:ext cx="797736" cy="6768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AF6172F-22EC-4CF1-B3DC-86C79F03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07" y="4168472"/>
            <a:ext cx="797736" cy="67686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13A28E3-8059-4FDA-91C5-52414F8F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332" y="5262265"/>
            <a:ext cx="797736" cy="676867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978FBAAF-19EA-4A35-8A16-6B7DA682549D}"/>
              </a:ext>
            </a:extLst>
          </p:cNvPr>
          <p:cNvSpPr/>
          <p:nvPr/>
        </p:nvSpPr>
        <p:spPr>
          <a:xfrm>
            <a:off x="2571750" y="2333626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86FE184-DE91-4E6C-9B2F-FDCF9F374661}"/>
              </a:ext>
            </a:extLst>
          </p:cNvPr>
          <p:cNvSpPr/>
          <p:nvPr/>
        </p:nvSpPr>
        <p:spPr>
          <a:xfrm>
            <a:off x="4000500" y="2333626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6CA2B5-19BD-4D8C-BA50-06DA3398ED1C}"/>
              </a:ext>
            </a:extLst>
          </p:cNvPr>
          <p:cNvSpPr/>
          <p:nvPr/>
        </p:nvSpPr>
        <p:spPr>
          <a:xfrm>
            <a:off x="3243263" y="3895727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2C2AE08-2CEF-45F1-A272-902297D7EAB1}"/>
              </a:ext>
            </a:extLst>
          </p:cNvPr>
          <p:cNvSpPr/>
          <p:nvPr/>
        </p:nvSpPr>
        <p:spPr>
          <a:xfrm>
            <a:off x="8380700" y="3914779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C7C6DC1-7AFC-4995-8B85-BAAD039683AD}"/>
              </a:ext>
            </a:extLst>
          </p:cNvPr>
          <p:cNvSpPr/>
          <p:nvPr/>
        </p:nvSpPr>
        <p:spPr>
          <a:xfrm>
            <a:off x="7513925" y="3181350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62344C4-E274-46ED-A34E-4E5C3C8EAC86}"/>
              </a:ext>
            </a:extLst>
          </p:cNvPr>
          <p:cNvSpPr/>
          <p:nvPr/>
        </p:nvSpPr>
        <p:spPr>
          <a:xfrm>
            <a:off x="6543025" y="3614738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4B54C7D-CB26-44BA-A8E9-1945588172E0}"/>
              </a:ext>
            </a:extLst>
          </p:cNvPr>
          <p:cNvSpPr/>
          <p:nvPr/>
        </p:nvSpPr>
        <p:spPr>
          <a:xfrm>
            <a:off x="7037676" y="3990977"/>
            <a:ext cx="190500" cy="19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796D94D-9BB3-4CAB-A1B6-989841131BF7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868077" y="190502"/>
            <a:ext cx="408899" cy="1799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CD3B80A-0E6F-44BF-AA64-3BE474E9CF1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658402" y="-119848"/>
            <a:ext cx="1361399" cy="1652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236175-45AD-42D8-8D86-17C068C9B7E8}"/>
              </a:ext>
            </a:extLst>
          </p:cNvPr>
          <p:cNvCxnSpPr>
            <a:cxnSpLocks/>
          </p:cNvCxnSpPr>
          <p:nvPr/>
        </p:nvCxnSpPr>
        <p:spPr>
          <a:xfrm flipV="1">
            <a:off x="2705778" y="-190500"/>
            <a:ext cx="3300074" cy="252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F81003B-1165-47E5-BDE4-CE236C58AE69}"/>
              </a:ext>
            </a:extLst>
          </p:cNvPr>
          <p:cNvCxnSpPr>
            <a:cxnSpLocks/>
          </p:cNvCxnSpPr>
          <p:nvPr/>
        </p:nvCxnSpPr>
        <p:spPr>
          <a:xfrm flipV="1">
            <a:off x="3466070" y="162221"/>
            <a:ext cx="2606456" cy="367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DD01D00-AE70-4A46-A360-46E10EF0730B}"/>
              </a:ext>
            </a:extLst>
          </p:cNvPr>
          <p:cNvCxnSpPr>
            <a:cxnSpLocks/>
          </p:cNvCxnSpPr>
          <p:nvPr/>
        </p:nvCxnSpPr>
        <p:spPr>
          <a:xfrm flipV="1">
            <a:off x="4345097" y="128587"/>
            <a:ext cx="1840077" cy="2986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CAC4A06-6E32-4F9A-87A1-62A9CC5E79FA}"/>
              </a:ext>
            </a:extLst>
          </p:cNvPr>
          <p:cNvCxnSpPr>
            <a:cxnSpLocks/>
          </p:cNvCxnSpPr>
          <p:nvPr/>
        </p:nvCxnSpPr>
        <p:spPr>
          <a:xfrm flipV="1">
            <a:off x="4154096" y="-102393"/>
            <a:ext cx="1840077" cy="249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71CE64B-20EB-484E-A746-BFE4AE3B04F5}"/>
              </a:ext>
            </a:extLst>
          </p:cNvPr>
          <p:cNvCxnSpPr>
            <a:cxnSpLocks/>
          </p:cNvCxnSpPr>
          <p:nvPr/>
        </p:nvCxnSpPr>
        <p:spPr>
          <a:xfrm flipH="1" flipV="1">
            <a:off x="6656955" y="319427"/>
            <a:ext cx="906571" cy="289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0A76F5-8FCA-4A66-ACF6-B494D175124D}"/>
              </a:ext>
            </a:extLst>
          </p:cNvPr>
          <p:cNvCxnSpPr>
            <a:cxnSpLocks/>
          </p:cNvCxnSpPr>
          <p:nvPr/>
        </p:nvCxnSpPr>
        <p:spPr>
          <a:xfrm flipH="1" flipV="1">
            <a:off x="6739990" y="40991"/>
            <a:ext cx="1643056" cy="3757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3870A12-2BC1-442C-B4B3-1B029EA0B67A}"/>
              </a:ext>
            </a:extLst>
          </p:cNvPr>
          <p:cNvCxnSpPr>
            <a:cxnSpLocks/>
          </p:cNvCxnSpPr>
          <p:nvPr/>
        </p:nvCxnSpPr>
        <p:spPr>
          <a:xfrm flipH="1" flipV="1">
            <a:off x="6435659" y="135559"/>
            <a:ext cx="615048" cy="3719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52B461-E5A0-41A8-9975-6E6AF50C3874}"/>
              </a:ext>
            </a:extLst>
          </p:cNvPr>
          <p:cNvCxnSpPr>
            <a:cxnSpLocks/>
          </p:cNvCxnSpPr>
          <p:nvPr/>
        </p:nvCxnSpPr>
        <p:spPr>
          <a:xfrm flipH="1" flipV="1">
            <a:off x="6384127" y="95249"/>
            <a:ext cx="285372" cy="3456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DA04A46-9FAB-4AF4-9E0C-44F9976A665F}"/>
              </a:ext>
            </a:extLst>
          </p:cNvPr>
          <p:cNvCxnSpPr>
            <a:cxnSpLocks/>
          </p:cNvCxnSpPr>
          <p:nvPr/>
        </p:nvCxnSpPr>
        <p:spPr>
          <a:xfrm flipH="1" flipV="1">
            <a:off x="2781301" y="2457451"/>
            <a:ext cx="325546" cy="400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83F89FE-E1F8-4B6D-A3EA-D824E775933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256521" y="3228976"/>
            <a:ext cx="81992" cy="666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39D11D7-0B0D-4CD8-8079-F52D86FC2C85}"/>
              </a:ext>
            </a:extLst>
          </p:cNvPr>
          <p:cNvCxnSpPr>
            <a:cxnSpLocks/>
            <a:stCxn id="4" idx="7"/>
            <a:endCxn id="46" idx="3"/>
          </p:cNvCxnSpPr>
          <p:nvPr/>
        </p:nvCxnSpPr>
        <p:spPr>
          <a:xfrm flipV="1">
            <a:off x="3482403" y="2496228"/>
            <a:ext cx="545995" cy="403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A343605-3EA2-4F7F-B1DF-AC0E4525060E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3687187" y="3143250"/>
            <a:ext cx="428817" cy="113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12D5E8-4EFC-4AB1-975E-480A26666948}"/>
              </a:ext>
            </a:extLst>
          </p:cNvPr>
          <p:cNvCxnSpPr>
            <a:cxnSpLocks/>
          </p:cNvCxnSpPr>
          <p:nvPr/>
        </p:nvCxnSpPr>
        <p:spPr>
          <a:xfrm flipV="1">
            <a:off x="5204544" y="2186441"/>
            <a:ext cx="360063" cy="23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78ABA9-7D36-47B1-82FA-7A120AD15986}"/>
              </a:ext>
            </a:extLst>
          </p:cNvPr>
          <p:cNvCxnSpPr>
            <a:cxnSpLocks/>
            <a:stCxn id="8" idx="1"/>
            <a:endCxn id="17" idx="4"/>
          </p:cNvCxnSpPr>
          <p:nvPr/>
        </p:nvCxnSpPr>
        <p:spPr>
          <a:xfrm flipH="1" flipV="1">
            <a:off x="4591050" y="1695450"/>
            <a:ext cx="346647" cy="53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CF0E6B-4FE3-4ED4-8014-095AB1234500}"/>
              </a:ext>
            </a:extLst>
          </p:cNvPr>
          <p:cNvCxnSpPr>
            <a:cxnSpLocks/>
            <a:endCxn id="50" idx="5"/>
          </p:cNvCxnSpPr>
          <p:nvPr/>
        </p:nvCxnSpPr>
        <p:spPr>
          <a:xfrm flipH="1">
            <a:off x="6705627" y="3718498"/>
            <a:ext cx="708696" cy="5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6703E1-B0F8-4138-9186-DDEC8F494FCA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7414325" y="4076702"/>
            <a:ext cx="234250" cy="22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1D31912-D8B0-4A37-8FF3-A9E40E7E6CCA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7791450" y="3933827"/>
            <a:ext cx="478594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BFAE725-C3B2-4179-97CA-FB6C4C52C5CC}"/>
              </a:ext>
            </a:extLst>
          </p:cNvPr>
          <p:cNvCxnSpPr>
            <a:cxnSpLocks/>
            <a:stCxn id="10" idx="0"/>
            <a:endCxn id="49" idx="5"/>
          </p:cNvCxnSpPr>
          <p:nvPr/>
        </p:nvCxnSpPr>
        <p:spPr>
          <a:xfrm flipV="1">
            <a:off x="7648575" y="3343952"/>
            <a:ext cx="27952" cy="447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9FC64E-BA2D-45A1-A4FA-CBA53C045F0B}"/>
              </a:ext>
            </a:extLst>
          </p:cNvPr>
          <p:cNvCxnSpPr>
            <a:cxnSpLocks/>
            <a:endCxn id="46" idx="6"/>
          </p:cNvCxnSpPr>
          <p:nvPr/>
        </p:nvCxnSpPr>
        <p:spPr>
          <a:xfrm flipH="1" flipV="1">
            <a:off x="4191000" y="2428876"/>
            <a:ext cx="636422" cy="2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45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Kyoosik</dc:creator>
  <cp:lastModifiedBy>Lee Kyoosik</cp:lastModifiedBy>
  <cp:revision>7</cp:revision>
  <dcterms:created xsi:type="dcterms:W3CDTF">2018-11-08T03:18:56Z</dcterms:created>
  <dcterms:modified xsi:type="dcterms:W3CDTF">2018-11-08T14:05:17Z</dcterms:modified>
</cp:coreProperties>
</file>