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EAD03-45E1-4CAE-9BD3-8890F8D58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507B0C-E10D-4E25-B514-98A0815C7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584A1-67DC-41B4-B40D-D6D16356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F333-CE00-4BED-83DE-C9E9B993FB03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E0D9A-C1EA-461F-A67F-1BF174DA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7ABD1-6076-42C0-8439-E0129C5F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0BFD-D64C-446E-B7D0-B0053E0C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51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13670-44E7-433F-A3CF-BDF43C56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E8DC6C-94B6-4CE1-8AD7-80D6CAA70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11BC7-B7C7-4926-B0ED-288AD4D4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F333-CE00-4BED-83DE-C9E9B993FB03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F3F92-8841-4804-BAED-9B935AAE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F75B8-8A83-4B3E-9167-F0173762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0BFD-D64C-446E-B7D0-B0053E0C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1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91E223-51C0-449F-B81D-8E5AD40B9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63E8BF-11DC-422E-88DC-D4A41DC7D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1CCFE-4F59-43B2-926C-2942B253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F333-CE00-4BED-83DE-C9E9B993FB03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6DD7F-4D00-4D8C-A34F-A2EAB23F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E3602-0FE8-4423-BDB6-9845A2D1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0BFD-D64C-446E-B7D0-B0053E0C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4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F2286-D866-4599-A283-69CDB962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0E79E-229D-4CBB-8461-2136B2C1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04F9C-85D6-436C-AEB2-E62FF522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F333-CE00-4BED-83DE-C9E9B993FB03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B1D36-19DE-463B-9DAB-F42252E0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311AD-D3FD-456E-B4AC-10818354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0BFD-D64C-446E-B7D0-B0053E0C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6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EA1DC-5F49-48BC-8765-9C25E52B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B0DEA9-6647-479C-A817-D7EB12E3C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EA353-8532-4C4B-883C-06AD1083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F333-CE00-4BED-83DE-C9E9B993FB03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3D37D-0630-4EBE-A584-028CF60E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77626-1073-4DB1-B1FA-2111DC28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0BFD-D64C-446E-B7D0-B0053E0C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2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EA9BB-A73A-4C1D-9ADB-C07377EC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76503-297E-47CC-9F5D-EFFF67BBB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903B96-BEE8-4A9C-B395-BC95A019F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0A2FBA-45FA-4B1B-82B9-B22316D1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F333-CE00-4BED-83DE-C9E9B993FB03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A24016-C394-4F23-925B-AD30CE6B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9A3600-C53B-4951-9ADD-0671D1C4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0BFD-D64C-446E-B7D0-B0053E0C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2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A7FC-E41E-4BAA-875D-F619D469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B2CC5-0103-4DAB-92D0-73DB21149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4E3BFA-A9EB-4F7E-8273-A66A990B9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8327F3-6A12-4FE8-B056-B79402FF5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7A1A07-F3F9-441D-803B-A2F39395E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B1744A-D4AC-490A-B662-42FAEEEB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F333-CE00-4BED-83DE-C9E9B993FB03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B5BB4E-8DFC-4EF2-BFFB-DFD70E40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A0F626-3871-4DCD-ABBF-60BA53C4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0BFD-D64C-446E-B7D0-B0053E0C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50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4D5EC-26E7-43DE-B857-1DAE9CF3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0D56F2-9D5F-4F86-B7E8-E4F2FA04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F333-CE00-4BED-83DE-C9E9B993FB03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D553C9-269D-46A2-A7FC-CBD2AE7E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35B68-FC57-4FDF-9178-B51F4C65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0BFD-D64C-446E-B7D0-B0053E0C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0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9F657B-7540-4889-B988-DC8B7624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F333-CE00-4BED-83DE-C9E9B993FB03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80D3B8-35B9-46F7-BF36-1B09693B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471CD2-5E8D-4CD6-B6E5-E1BF1F7A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0BFD-D64C-446E-B7D0-B0053E0C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0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41238-0758-4A04-BFFE-731F42DD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A8821-F5A5-4F63-80B2-88CF77A72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4B4855-3976-4600-AC15-8AB6C7987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FA259-9D2D-4116-8E4A-0581B468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F333-CE00-4BED-83DE-C9E9B993FB03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CACD05-D8BB-4013-BA80-3D84D6A5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74B2EF-06F9-4408-A65E-96194C43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0BFD-D64C-446E-B7D0-B0053E0C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2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BBDCD-21D4-423F-A767-1F6936F4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DC326B-6EA9-4CA3-9AB2-D39827432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7D806-CF42-4089-A223-05A8D6386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D9B22-ACDF-4FF8-ABBE-6DFFC258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F333-CE00-4BED-83DE-C9E9B993FB03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6F1BAE-6710-4B6C-BD25-3D9047B1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817A3-1294-4258-B4E2-A6F1C5D5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0BFD-D64C-446E-B7D0-B0053E0C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22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A3D0D7-40CE-4727-A68D-DD7294C7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B9F940-254D-4411-864D-99574DA14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8A398-03DC-4A8C-B8C8-220752404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6F333-CE00-4BED-83DE-C9E9B993FB03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64D97-3ABB-4025-837D-771064F13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12BC3-9DFA-45F8-A434-E08F4804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90BFD-D64C-446E-B7D0-B0053E0C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602120C-9C05-41DE-A1C3-C3D5471097BC}"/>
              </a:ext>
            </a:extLst>
          </p:cNvPr>
          <p:cNvSpPr/>
          <p:nvPr/>
        </p:nvSpPr>
        <p:spPr>
          <a:xfrm>
            <a:off x="2181137" y="1635852"/>
            <a:ext cx="3212983" cy="2055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8CECA56-B611-47F1-9415-A79098204F83}"/>
              </a:ext>
            </a:extLst>
          </p:cNvPr>
          <p:cNvSpPr/>
          <p:nvPr/>
        </p:nvSpPr>
        <p:spPr>
          <a:xfrm>
            <a:off x="6224630" y="1635852"/>
            <a:ext cx="3212983" cy="20553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6D538-C686-4395-B125-3B116051DA36}"/>
              </a:ext>
            </a:extLst>
          </p:cNvPr>
          <p:cNvSpPr txBox="1"/>
          <p:nvPr/>
        </p:nvSpPr>
        <p:spPr>
          <a:xfrm>
            <a:off x="3640822" y="112412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3EEAA-258D-432D-929F-0D26BFD89A21}"/>
              </a:ext>
            </a:extLst>
          </p:cNvPr>
          <p:cNvSpPr txBox="1"/>
          <p:nvPr/>
        </p:nvSpPr>
        <p:spPr>
          <a:xfrm>
            <a:off x="7662645" y="112412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V-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AAEADE5-56DD-4E9D-BB99-0EED675A79CD}"/>
              </a:ext>
            </a:extLst>
          </p:cNvPr>
          <p:cNvSpPr/>
          <p:nvPr/>
        </p:nvSpPr>
        <p:spPr>
          <a:xfrm>
            <a:off x="4437777" y="1988189"/>
            <a:ext cx="318782" cy="318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612EBAD-C470-4CF3-BFC9-10FD7710E2C7}"/>
              </a:ext>
            </a:extLst>
          </p:cNvPr>
          <p:cNvSpPr/>
          <p:nvPr/>
        </p:nvSpPr>
        <p:spPr>
          <a:xfrm>
            <a:off x="2818702" y="2504112"/>
            <a:ext cx="318782" cy="318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9FBD21A-5CBA-4BF8-9760-8234B87EA970}"/>
              </a:ext>
            </a:extLst>
          </p:cNvPr>
          <p:cNvSpPr/>
          <p:nvPr/>
        </p:nvSpPr>
        <p:spPr>
          <a:xfrm>
            <a:off x="4597168" y="2978089"/>
            <a:ext cx="318782" cy="318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5688AA5-21F6-424F-8C35-B90F4C442004}"/>
              </a:ext>
            </a:extLst>
          </p:cNvPr>
          <p:cNvSpPr/>
          <p:nvPr/>
        </p:nvSpPr>
        <p:spPr>
          <a:xfrm>
            <a:off x="6694417" y="2030132"/>
            <a:ext cx="318782" cy="318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58F0800-D44B-4AD5-9369-5232AB447E4E}"/>
              </a:ext>
            </a:extLst>
          </p:cNvPr>
          <p:cNvSpPr/>
          <p:nvPr/>
        </p:nvSpPr>
        <p:spPr>
          <a:xfrm>
            <a:off x="6753140" y="2860643"/>
            <a:ext cx="318782" cy="318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C278C46-C3AA-4DCB-9DCE-253046791A13}"/>
              </a:ext>
            </a:extLst>
          </p:cNvPr>
          <p:cNvCxnSpPr/>
          <p:nvPr/>
        </p:nvCxnSpPr>
        <p:spPr>
          <a:xfrm>
            <a:off x="4995644" y="2189523"/>
            <a:ext cx="1547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E34813A-BE5E-4F16-989B-F9B26E7CCE1F}"/>
              </a:ext>
            </a:extLst>
          </p:cNvPr>
          <p:cNvCxnSpPr/>
          <p:nvPr/>
        </p:nvCxnSpPr>
        <p:spPr>
          <a:xfrm>
            <a:off x="5054367" y="3020034"/>
            <a:ext cx="1547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856213-2B1F-4769-B08E-911BD1CE0891}"/>
              </a:ext>
            </a:extLst>
          </p:cNvPr>
          <p:cNvSpPr txBox="1"/>
          <p:nvPr/>
        </p:nvSpPr>
        <p:spPr>
          <a:xfrm>
            <a:off x="5708255" y="18454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A6CDF3-CA72-4995-9740-17EE8A0D824E}"/>
              </a:ext>
            </a:extLst>
          </p:cNvPr>
          <p:cNvSpPr txBox="1"/>
          <p:nvPr/>
        </p:nvSpPr>
        <p:spPr>
          <a:xfrm>
            <a:off x="5699882" y="30932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76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Kyoosik</dc:creator>
  <cp:lastModifiedBy>Lee Kyoosik</cp:lastModifiedBy>
  <cp:revision>2</cp:revision>
  <dcterms:created xsi:type="dcterms:W3CDTF">2018-11-17T22:12:55Z</dcterms:created>
  <dcterms:modified xsi:type="dcterms:W3CDTF">2018-11-17T22:15:30Z</dcterms:modified>
</cp:coreProperties>
</file>