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82" r:id="rId11"/>
    <p:sldId id="268" r:id="rId12"/>
    <p:sldId id="277" r:id="rId13"/>
    <p:sldId id="265" r:id="rId14"/>
    <p:sldId id="276" r:id="rId15"/>
    <p:sldId id="266" r:id="rId16"/>
    <p:sldId id="267" r:id="rId17"/>
    <p:sldId id="269" r:id="rId18"/>
    <p:sldId id="272" r:id="rId19"/>
    <p:sldId id="273" r:id="rId20"/>
    <p:sldId id="274" r:id="rId21"/>
    <p:sldId id="280" r:id="rId22"/>
    <p:sldId id="281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07" autoAdjust="0"/>
    <p:restoredTop sz="86154" autoAdjust="0"/>
  </p:normalViewPr>
  <p:slideViewPr>
    <p:cSldViewPr>
      <p:cViewPr varScale="1">
        <p:scale>
          <a:sx n="96" d="100"/>
          <a:sy n="96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5/06/2013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5/06/2013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5025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837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88736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8899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www.ecma-international.org/publications/files/ECMA-ST/Ecma-26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hyperlink" Target="http://pivotal.github.io/jasm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meo.com/435364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Proxies can be configured to ignore </a:t>
            </a:r>
            <a:r>
              <a:rPr lang="en-US" dirty="0" err="1" smtClean="0"/>
              <a:t>querystring</a:t>
            </a:r>
            <a:r>
              <a:rPr lang="en-US" dirty="0" smtClean="0"/>
              <a:t> on files</a:t>
            </a:r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xmlns="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Handlers</a:t>
            </a:r>
          </a:p>
          <a:p>
            <a:pPr lvl="1"/>
            <a:r>
              <a:rPr lang="en-US" dirty="0" smtClean="0"/>
              <a:t>MVC Routing</a:t>
            </a:r>
          </a:p>
        </p:txBody>
      </p:sp>
    </p:spTree>
    <p:extLst>
      <p:ext uri="{BB962C8B-B14F-4D97-AF65-F5344CB8AC3E}">
        <p14:creationId xmlns:p14="http://schemas.microsoft.com/office/powerpoint/2010/main" xmlns="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1026" name="Picture 2" descr="http://www.toychestnews.com/catalogimages/STK_IMAGES/STK440001-460000/STK44249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1524000"/>
            <a:ext cx="1253801" cy="18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gital-loggers.com/v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8768" y="2479404"/>
            <a:ext cx="749463" cy="3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</p:txBody>
      </p:sp>
    </p:spTree>
    <p:extLst>
      <p:ext uri="{BB962C8B-B14F-4D97-AF65-F5344CB8AC3E}">
        <p14:creationId xmlns:p14="http://schemas.microsoft.com/office/powerpoint/2010/main" xmlns="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pic>
        <p:nvPicPr>
          <p:cNvPr id="7" name="Picture 2" descr="http://www.outsideinview.com/wp-content/uploads/2012/12/wh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1" y="838200"/>
            <a:ext cx="5562600" cy="6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 rot="1241733">
            <a:off x="6771232" y="470410"/>
            <a:ext cx="1685666" cy="124858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find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this</a:t>
            </a:r>
            <a:r>
              <a:rPr lang="nl-BE" b="1" dirty="0" smtClean="0">
                <a:latin typeface="Buxton Sketch" panose="03080500000500000004" pitchFamily="66" charset="0"/>
              </a:rPr>
              <a:t> hard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do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20132892">
            <a:off x="402553" y="1300422"/>
            <a:ext cx="1707558" cy="109975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know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where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start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20132892">
            <a:off x="6221749" y="4249507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have </a:t>
            </a:r>
            <a:r>
              <a:rPr lang="nl-BE" b="1" dirty="0" err="1" smtClean="0">
                <a:latin typeface="Buxton Sketch" panose="03080500000500000004" pitchFamily="66" charset="0"/>
              </a:rPr>
              <a:t>that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JS code, </a:t>
            </a:r>
            <a:r>
              <a:rPr lang="nl-BE" b="1" dirty="0" err="1" smtClean="0">
                <a:latin typeface="Buxton Sketch" panose="03080500000500000004" pitchFamily="66" charset="0"/>
              </a:rPr>
              <a:t>it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wouldn’t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be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worth</a:t>
            </a:r>
            <a:r>
              <a:rPr lang="nl-BE" b="1" dirty="0" smtClean="0">
                <a:latin typeface="Buxton Sketch" panose="03080500000500000004" pitchFamily="66" charset="0"/>
              </a:rPr>
              <a:t> the effort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0" name="Folded Corner 9"/>
          <p:cNvSpPr/>
          <p:nvPr/>
        </p:nvSpPr>
        <p:spPr>
          <a:xfrm rot="1241733">
            <a:off x="482533" y="448912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My JS code is </a:t>
            </a:r>
            <a:r>
              <a:rPr lang="nl-BE" b="1" dirty="0" err="1" smtClean="0">
                <a:latin typeface="Buxton Sketch" panose="03080500000500000004" pitchFamily="66" charset="0"/>
              </a:rPr>
              <a:t>so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simple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it’s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impossible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break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276599" y="4859668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 smtClean="0">
                <a:latin typeface="Buxton Sketch" panose="03080500000500000004" pitchFamily="66" charset="0"/>
              </a:rPr>
              <a:t>I’m</a:t>
            </a:r>
            <a:r>
              <a:rPr lang="nl-BE" b="1" dirty="0" smtClean="0">
                <a:latin typeface="Buxton Sketch" panose="03080500000500000004" pitchFamily="66" charset="0"/>
              </a:rPr>
              <a:t> a </a:t>
            </a:r>
            <a:r>
              <a:rPr lang="nl-BE" b="1" dirty="0" err="1" smtClean="0">
                <a:latin typeface="Buxton Sketch" panose="03080500000500000004" pitchFamily="66" charset="0"/>
              </a:rPr>
              <a:t>genious</a:t>
            </a:r>
            <a:r>
              <a:rPr lang="nl-BE" b="1" dirty="0" smtClean="0">
                <a:latin typeface="Buxton Sketch" panose="03080500000500000004" pitchFamily="66" charset="0"/>
              </a:rPr>
              <a:t>, 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need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testing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6221749" y="201935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can’t</a:t>
            </a:r>
            <a:r>
              <a:rPr lang="nl-BE" b="1" dirty="0" smtClean="0">
                <a:latin typeface="Buxton Sketch" panose="03080500000500000004" pitchFamily="66" charset="0"/>
              </a:rPr>
              <a:t> run these tests </a:t>
            </a:r>
            <a:r>
              <a:rPr lang="nl-BE" b="1" dirty="0" err="1" smtClean="0">
                <a:latin typeface="Buxton Sketch" panose="03080500000500000004" pitchFamily="66" charset="0"/>
              </a:rPr>
              <a:t>within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my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favourite</a:t>
            </a:r>
            <a:r>
              <a:rPr lang="nl-BE" b="1" dirty="0" smtClean="0">
                <a:latin typeface="Buxton Sketch" panose="03080500000500000004" pitchFamily="66" charset="0"/>
              </a:rPr>
              <a:t> IDE (</a:t>
            </a:r>
            <a:r>
              <a:rPr lang="nl-BE" b="1" dirty="0" err="1" smtClean="0">
                <a:latin typeface="Buxton Sketch" panose="03080500000500000004" pitchFamily="66" charset="0"/>
              </a:rPr>
              <a:t>being</a:t>
            </a:r>
            <a:r>
              <a:rPr lang="nl-BE" b="1" dirty="0" smtClean="0">
                <a:latin typeface="Buxton Sketch" panose="03080500000500000004" pitchFamily="66" charset="0"/>
              </a:rPr>
              <a:t> Visual Studio of course)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7993" y="2805255"/>
            <a:ext cx="1939615" cy="133482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Running UI tests takes </a:t>
            </a:r>
            <a:r>
              <a:rPr lang="nl-BE" b="1" dirty="0" err="1" smtClean="0">
                <a:latin typeface="Buxton Sketch" panose="03080500000500000004" pitchFamily="66" charset="0"/>
              </a:rPr>
              <a:t>too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time</a:t>
            </a:r>
            <a:endParaRPr lang="nl-BE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0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http://pivotal.github.io/jasmine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2"/>
            <a:r>
              <a:rPr lang="nl-BE" dirty="0" smtClean="0"/>
              <a:t>Unit </a:t>
            </a:r>
            <a:r>
              <a:rPr lang="nl-BE" dirty="0" err="1" smtClean="0"/>
              <a:t>testing</a:t>
            </a:r>
            <a:r>
              <a:rPr lang="nl-BE" dirty="0" smtClean="0"/>
              <a:t> FW</a:t>
            </a:r>
          </a:p>
          <a:p>
            <a:pPr lvl="2"/>
            <a:r>
              <a:rPr lang="nl-BE" dirty="0" smtClean="0"/>
              <a:t>Test runner</a:t>
            </a:r>
          </a:p>
          <a:p>
            <a:pPr lvl="2"/>
            <a:r>
              <a:rPr lang="nl-BE" dirty="0" smtClean="0"/>
              <a:t>BDD-</a:t>
            </a:r>
            <a:r>
              <a:rPr lang="nl-BE" dirty="0" err="1" smtClean="0"/>
              <a:t>style</a:t>
            </a:r>
            <a:endParaRPr lang="nl-BE" dirty="0" smtClean="0"/>
          </a:p>
          <a:p>
            <a:pPr lvl="2"/>
            <a:r>
              <a:rPr lang="nl-BE" dirty="0" err="1" smtClean="0"/>
              <a:t>Matchers</a:t>
            </a:r>
            <a:endParaRPr lang="nl-BE" dirty="0" smtClean="0"/>
          </a:p>
          <a:p>
            <a:r>
              <a:rPr lang="nl-BE" dirty="0">
                <a:hlinkClick r:id="rId3"/>
              </a:rPr>
              <a:t>http://phantomjs.org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err="1" smtClean="0"/>
              <a:t>Headless</a:t>
            </a:r>
            <a:r>
              <a:rPr lang="nl-BE" dirty="0" smtClean="0"/>
              <a:t> website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VS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9943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xmlns="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</a:t>
            </a:r>
            <a:r>
              <a:rPr lang="en-US" dirty="0" smtClean="0"/>
              <a:t>- </a:t>
            </a:r>
            <a:r>
              <a:rPr lang="en-US" dirty="0" smtClean="0"/>
              <a:t>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Variables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defined</a:t>
            </a:r>
            <a:r>
              <a:rPr lang="nl-BE" dirty="0" smtClean="0"/>
              <a:t> </a:t>
            </a:r>
            <a:r>
              <a:rPr lang="nl-BE" dirty="0" err="1" smtClean="0"/>
              <a:t>within</a:t>
            </a:r>
            <a:r>
              <a:rPr lang="nl-BE" dirty="0" smtClean="0"/>
              <a:t> a </a:t>
            </a:r>
            <a:r>
              <a:rPr lang="nl-BE" dirty="0" err="1" smtClean="0"/>
              <a:t>closure</a:t>
            </a:r>
            <a:endParaRPr lang="nl-BE" dirty="0" smtClean="0"/>
          </a:p>
          <a:p>
            <a:pPr lvl="1"/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placed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/>
              <a:t>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 smtClean="0">
                <a:sym typeface="Wingdings" pitchFamily="2" charset="2"/>
              </a:rPr>
              <a:t>RMP modules are easy </a:t>
            </a:r>
            <a:r>
              <a:rPr lang="nl-BE" dirty="0">
                <a:sym typeface="Wingdings" pitchFamily="2" charset="2"/>
              </a:rPr>
              <a:t>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 smtClean="0"/>
              <a:t>modularity</a:t>
            </a:r>
            <a:endParaRPr lang="nl-BE" dirty="0" smtClean="0"/>
          </a:p>
          <a:p>
            <a:pPr lvl="1"/>
            <a:r>
              <a:rPr lang="nl-BE" dirty="0" smtClean="0"/>
              <a:t>NDC: </a:t>
            </a:r>
            <a:r>
              <a:rPr lang="en-US" dirty="0" smtClean="0">
                <a:hlinkClick r:id="rId2"/>
              </a:rPr>
              <a:t>Just </a:t>
            </a:r>
            <a:r>
              <a:rPr lang="en-US" dirty="0">
                <a:hlinkClick r:id="rId2"/>
              </a:rPr>
              <a:t>cause it’s </a:t>
            </a:r>
            <a:r>
              <a:rPr lang="en-US" dirty="0" smtClean="0">
                <a:hlinkClick r:id="rId2"/>
              </a:rPr>
              <a:t>JS, </a:t>
            </a:r>
            <a:r>
              <a:rPr lang="en-US" dirty="0">
                <a:hlinkClick r:id="rId2"/>
              </a:rPr>
              <a:t>doesn’t give you a license to write rubbish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How</a:t>
            </a:r>
            <a:r>
              <a:rPr lang="nl-BE" dirty="0" smtClean="0"/>
              <a:t>? </a:t>
            </a:r>
            <a:r>
              <a:rPr lang="nl-BE" dirty="0" err="1" smtClean="0"/>
              <a:t>Refactoring</a:t>
            </a:r>
            <a:r>
              <a:rPr lang="nl-BE" dirty="0" smtClean="0"/>
              <a:t> </a:t>
            </a:r>
            <a:r>
              <a:rPr lang="nl-BE" dirty="0" smtClean="0"/>
              <a:t>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xmlns="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(dependency1</a:t>
            </a:r>
            <a:r>
              <a:rPr lang="nl-BE" dirty="0" smtClean="0"/>
              <a:t>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private variable1</a:t>
            </a:r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1500" dirty="0" smtClean="0"/>
              <a:t>var </a:t>
            </a:r>
            <a:r>
              <a:rPr lang="nl-BE" sz="1500" dirty="0" smtClean="0"/>
              <a:t>module </a:t>
            </a:r>
            <a:r>
              <a:rPr lang="nl-BE" sz="1500" dirty="0" smtClean="0"/>
              <a:t>= </a:t>
            </a:r>
            <a:r>
              <a:rPr lang="nl-BE" sz="1500" dirty="0" err="1" smtClean="0"/>
              <a:t>function</a:t>
            </a:r>
            <a:r>
              <a:rPr lang="nl-BE" sz="1500" dirty="0" smtClean="0"/>
              <a:t>(dependency1</a:t>
            </a:r>
            <a:r>
              <a:rPr lang="nl-BE" sz="1500" dirty="0" smtClean="0"/>
              <a:t>, dependency2, …) {</a:t>
            </a:r>
          </a:p>
          <a:p>
            <a:pPr>
              <a:lnSpc>
                <a:spcPct val="90000"/>
              </a:lnSpc>
            </a:pPr>
            <a:r>
              <a:rPr lang="nl-BE" sz="1500" dirty="0" smtClean="0"/>
              <a:t>    </a:t>
            </a:r>
            <a:r>
              <a:rPr lang="nl-BE" sz="1500" i="1" dirty="0" smtClean="0"/>
              <a:t>// </a:t>
            </a:r>
            <a:r>
              <a:rPr lang="nl-BE" sz="1500" i="1" dirty="0" err="1" smtClean="0"/>
              <a:t>Encapsulated</a:t>
            </a:r>
            <a:r>
              <a:rPr lang="nl-BE" sz="1500" i="1" dirty="0" smtClean="0"/>
              <a:t> variables and </a:t>
            </a:r>
            <a:r>
              <a:rPr lang="nl-BE" sz="1500" i="1" dirty="0" err="1" smtClean="0"/>
              <a:t>methods</a:t>
            </a:r>
            <a:endParaRPr lang="nl-BE" sz="1500" i="1" dirty="0" smtClean="0"/>
          </a:p>
          <a:p>
            <a:pPr>
              <a:lnSpc>
                <a:spcPct val="90000"/>
              </a:lnSpc>
            </a:pPr>
            <a:r>
              <a:rPr lang="nl-BE" sz="1500" dirty="0" smtClean="0"/>
              <a:t>    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pPr>
              <a:lnSpc>
                <a:spcPct val="90000"/>
              </a:lnSpc>
            </a:pPr>
            <a:endParaRPr lang="nl-BE" sz="15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sz="1500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pPr>
              <a:lnSpc>
                <a:spcPct val="90000"/>
              </a:lnSpc>
            </a:pP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sz="1500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sz="1500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private variable1</a:t>
            </a:r>
            <a:endParaRPr lang="nl-BE" sz="15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pPr>
              <a:lnSpc>
                <a:spcPct val="90000"/>
              </a:lnSpc>
            </a:pPr>
            <a:endParaRPr lang="nl-BE" sz="1500" dirty="0" smtClean="0"/>
          </a:p>
          <a:p>
            <a:pPr>
              <a:lnSpc>
                <a:spcPct val="90000"/>
              </a:lnSpc>
            </a:pPr>
            <a:r>
              <a:rPr lang="nl-BE" sz="1500" dirty="0" smtClean="0"/>
              <a:t>    </a:t>
            </a:r>
            <a:r>
              <a:rPr lang="nl-BE" sz="1500" i="1" dirty="0" smtClean="0"/>
              <a:t>// Return </a:t>
            </a:r>
            <a:r>
              <a:rPr lang="nl-BE" sz="1500" i="1" dirty="0" err="1" smtClean="0"/>
              <a:t>an</a:t>
            </a:r>
            <a:r>
              <a:rPr lang="nl-BE" sz="1500" i="1" dirty="0" smtClean="0"/>
              <a:t> object </a:t>
            </a:r>
            <a:r>
              <a:rPr lang="nl-BE" sz="1500" i="1" dirty="0" err="1" smtClean="0"/>
              <a:t>that</a:t>
            </a:r>
            <a:r>
              <a:rPr lang="nl-BE" sz="1500" i="1" dirty="0" smtClean="0"/>
              <a:t> </a:t>
            </a:r>
            <a:r>
              <a:rPr lang="nl-BE" sz="1500" i="1" dirty="0" err="1" smtClean="0"/>
              <a:t>only</a:t>
            </a:r>
            <a:r>
              <a:rPr lang="nl-BE" sz="1500" i="1" dirty="0" smtClean="0"/>
              <a:t> </a:t>
            </a:r>
            <a:r>
              <a:rPr lang="nl-BE" sz="1500" i="1" dirty="0" err="1" smtClean="0"/>
              <a:t>exposes</a:t>
            </a:r>
            <a:r>
              <a:rPr lang="nl-BE" sz="1500" i="1" dirty="0" smtClean="0"/>
              <a:t> the </a:t>
            </a:r>
            <a:r>
              <a:rPr lang="nl-BE" sz="1500" i="1" dirty="0" err="1" smtClean="0"/>
              <a:t>information</a:t>
            </a:r>
            <a:r>
              <a:rPr lang="nl-BE" sz="1500" i="1" dirty="0" smtClean="0"/>
              <a:t> </a:t>
            </a:r>
            <a:r>
              <a:rPr lang="nl-BE" sz="1500" i="1" dirty="0" err="1" smtClean="0"/>
              <a:t>you</a:t>
            </a:r>
            <a:r>
              <a:rPr lang="nl-BE" sz="1500" i="1" dirty="0" smtClean="0"/>
              <a:t> want</a:t>
            </a:r>
          </a:p>
          <a:p>
            <a:pPr>
              <a:lnSpc>
                <a:spcPct val="90000"/>
              </a:lnSpc>
            </a:pPr>
            <a:r>
              <a:rPr lang="nl-BE" sz="1500" dirty="0" smtClean="0"/>
              <a:t>    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pPr>
              <a:lnSpc>
                <a:spcPct val="90000"/>
              </a:lnSpc>
            </a:pP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sz="1500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pPr>
              <a:lnSpc>
                <a:spcPct val="90000"/>
              </a:lnSpc>
            </a:pPr>
            <a:r>
              <a:rPr lang="nl-BE" sz="1500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pPr>
              <a:lnSpc>
                <a:spcPct val="90000"/>
              </a:lnSpc>
            </a:pPr>
            <a:r>
              <a:rPr lang="nl-BE" sz="1500" dirty="0" smtClean="0"/>
              <a:t>}(myDependency1, myDependency</a:t>
            </a:r>
            <a:r>
              <a:rPr lang="nl-BE" sz="1500" dirty="0" smtClean="0"/>
              <a:t>2</a:t>
            </a:r>
            <a:r>
              <a:rPr lang="nl-BE" sz="1500" dirty="0" smtClean="0"/>
              <a:t>);</a:t>
            </a:r>
            <a:endParaRPr lang="nl-BE" sz="1500" dirty="0" smtClean="0"/>
          </a:p>
          <a:p>
            <a:r>
              <a:rPr lang="nl-BE" dirty="0" smtClean="0"/>
              <a:t> </a:t>
            </a:r>
            <a:endParaRPr lang="nl-BE" dirty="0" smtClean="0"/>
          </a:p>
          <a:p>
            <a:r>
              <a:rPr lang="nl-BE" dirty="0" smtClean="0"/>
              <a:t> </a:t>
            </a:r>
            <a:endParaRPr lang="nl-BE" dirty="0" smtClean="0"/>
          </a:p>
          <a:p>
            <a:r>
              <a:rPr lang="nl-BE" dirty="0" smtClean="0"/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7101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Cache Buster!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4953</TotalTime>
  <Words>743</Words>
  <Application>Microsoft Office PowerPoint</Application>
  <PresentationFormat>On-screen Show (4:3)</PresentationFormat>
  <Paragraphs>187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Qframe Template</vt:lpstr>
      <vt:lpstr>Javascript Library Overview</vt:lpstr>
      <vt:lpstr>Slide 2</vt:lpstr>
      <vt:lpstr>Tricks &amp; Tricks - Global variables</vt:lpstr>
      <vt:lpstr>Tricks &amp; Tricks - RMP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 JavaScript</vt:lpstr>
      <vt:lpstr>Testing JavaScript</vt:lpstr>
      <vt:lpstr>Testing: Jasmine &amp; PhantomJs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Administrator</cp:lastModifiedBy>
  <cp:revision>101</cp:revision>
  <dcterms:created xsi:type="dcterms:W3CDTF">2013-05-23T06:38:46Z</dcterms:created>
  <dcterms:modified xsi:type="dcterms:W3CDTF">2013-06-05T18:05:24Z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