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68" r:id="rId11"/>
    <p:sldId id="277" r:id="rId12"/>
    <p:sldId id="265" r:id="rId13"/>
    <p:sldId id="276" r:id="rId14"/>
    <p:sldId id="266" r:id="rId15"/>
    <p:sldId id="267" r:id="rId16"/>
    <p:sldId id="269" r:id="rId17"/>
    <p:sldId id="272" r:id="rId18"/>
    <p:sldId id="273" r:id="rId19"/>
    <p:sldId id="274" r:id="rId20"/>
    <p:sldId id="280" r:id="rId21"/>
    <p:sldId id="28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07" autoAdjust="0"/>
    <p:restoredTop sz="86154" autoAdjust="0"/>
  </p:normalViewPr>
  <p:slideViewPr>
    <p:cSldViewPr>
      <p:cViewPr varScale="1">
        <p:scale>
          <a:sx n="105" d="100"/>
          <a:sy n="105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3/06/2013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3/06/2013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73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99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antomjs.org/" TargetMode="External"/><Relationship Id="rId2" Type="http://schemas.openxmlformats.org/officeDocument/2006/relationships/hyperlink" Target="http://pivotal.github.io/jasmin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MVC Routing</a:t>
            </a:r>
          </a:p>
          <a:p>
            <a:pPr lvl="1"/>
            <a:r>
              <a:rPr lang="en-US" dirty="0" smtClean="0"/>
              <a:t>Request Handlers</a:t>
            </a:r>
          </a:p>
        </p:txBody>
      </p:sp>
    </p:spTree>
    <p:extLst>
      <p:ext uri="{BB962C8B-B14F-4D97-AF65-F5344CB8AC3E}">
        <p14:creationId xmlns:p14="http://schemas.microsoft.com/office/powerpoint/2010/main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nl-BE" dirty="0"/>
          </a:p>
        </p:txBody>
      </p:sp>
      <p:pic>
        <p:nvPicPr>
          <p:cNvPr id="7" name="Picture 2" descr="http://www.outsideinview.com/wp-content/uploads/2012/12/why3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838200"/>
            <a:ext cx="5562600" cy="6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 rot="1241733">
            <a:off x="6771232" y="470410"/>
            <a:ext cx="1685666" cy="1248587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find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this</a:t>
            </a:r>
            <a:r>
              <a:rPr lang="nl-BE" b="1" dirty="0" smtClean="0">
                <a:latin typeface="Buxton Sketch" panose="03080500000500000004" pitchFamily="66" charset="0"/>
              </a:rPr>
              <a:t> hard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do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8" name="Folded Corner 7"/>
          <p:cNvSpPr/>
          <p:nvPr/>
        </p:nvSpPr>
        <p:spPr>
          <a:xfrm rot="20132892">
            <a:off x="402553" y="1300422"/>
            <a:ext cx="1707558" cy="109975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know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where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start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9" name="Folded Corner 8"/>
          <p:cNvSpPr/>
          <p:nvPr/>
        </p:nvSpPr>
        <p:spPr>
          <a:xfrm rot="20132892">
            <a:off x="6221749" y="4249507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have </a:t>
            </a:r>
            <a:r>
              <a:rPr lang="nl-BE" b="1" dirty="0" err="1" smtClean="0">
                <a:latin typeface="Buxton Sketch" panose="03080500000500000004" pitchFamily="66" charset="0"/>
              </a:rPr>
              <a:t>that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JS code, </a:t>
            </a:r>
            <a:r>
              <a:rPr lang="nl-BE" b="1" dirty="0" err="1" smtClean="0">
                <a:latin typeface="Buxton Sketch" panose="03080500000500000004" pitchFamily="66" charset="0"/>
              </a:rPr>
              <a:t>it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wouldn’t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be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worth</a:t>
            </a:r>
            <a:r>
              <a:rPr lang="nl-BE" b="1" dirty="0" smtClean="0">
                <a:latin typeface="Buxton Sketch" panose="03080500000500000004" pitchFamily="66" charset="0"/>
              </a:rPr>
              <a:t> the effort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0" name="Folded Corner 9"/>
          <p:cNvSpPr/>
          <p:nvPr/>
        </p:nvSpPr>
        <p:spPr>
          <a:xfrm rot="1241733">
            <a:off x="482533" y="448912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My JS code is </a:t>
            </a:r>
            <a:r>
              <a:rPr lang="nl-BE" b="1" dirty="0" err="1" smtClean="0">
                <a:latin typeface="Buxton Sketch" panose="03080500000500000004" pitchFamily="66" charset="0"/>
              </a:rPr>
              <a:t>so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simple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it’s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impossible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to</a:t>
            </a:r>
            <a:r>
              <a:rPr lang="nl-BE" b="1" dirty="0" smtClean="0">
                <a:latin typeface="Buxton Sketch" panose="03080500000500000004" pitchFamily="66" charset="0"/>
              </a:rPr>
              <a:t> break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3276599" y="4859668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 smtClean="0">
                <a:latin typeface="Buxton Sketch" panose="03080500000500000004" pitchFamily="66" charset="0"/>
              </a:rPr>
              <a:t>I’m</a:t>
            </a:r>
            <a:r>
              <a:rPr lang="nl-BE" b="1" dirty="0" smtClean="0">
                <a:latin typeface="Buxton Sketch" panose="03080500000500000004" pitchFamily="66" charset="0"/>
              </a:rPr>
              <a:t> a </a:t>
            </a:r>
            <a:r>
              <a:rPr lang="nl-BE" b="1" dirty="0" err="1" smtClean="0">
                <a:latin typeface="Buxton Sketch" panose="03080500000500000004" pitchFamily="66" charset="0"/>
              </a:rPr>
              <a:t>genious</a:t>
            </a:r>
            <a:r>
              <a:rPr lang="nl-BE" b="1" dirty="0" smtClean="0">
                <a:latin typeface="Buxton Sketch" panose="03080500000500000004" pitchFamily="66" charset="0"/>
              </a:rPr>
              <a:t>, I </a:t>
            </a:r>
            <a:r>
              <a:rPr lang="nl-BE" b="1" dirty="0" err="1" smtClean="0">
                <a:latin typeface="Buxton Sketch" panose="03080500000500000004" pitchFamily="66" charset="0"/>
              </a:rPr>
              <a:t>don’t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need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testing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6221749" y="2019352"/>
            <a:ext cx="2438400" cy="17526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I </a:t>
            </a:r>
            <a:r>
              <a:rPr lang="nl-BE" b="1" dirty="0" err="1" smtClean="0">
                <a:latin typeface="Buxton Sketch" panose="03080500000500000004" pitchFamily="66" charset="0"/>
              </a:rPr>
              <a:t>can’t</a:t>
            </a:r>
            <a:r>
              <a:rPr lang="nl-BE" b="1" dirty="0" smtClean="0">
                <a:latin typeface="Buxton Sketch" panose="03080500000500000004" pitchFamily="66" charset="0"/>
              </a:rPr>
              <a:t> run these tests </a:t>
            </a:r>
            <a:r>
              <a:rPr lang="nl-BE" b="1" dirty="0" err="1" smtClean="0">
                <a:latin typeface="Buxton Sketch" panose="03080500000500000004" pitchFamily="66" charset="0"/>
              </a:rPr>
              <a:t>within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my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favourite</a:t>
            </a:r>
            <a:r>
              <a:rPr lang="nl-BE" b="1" dirty="0" smtClean="0">
                <a:latin typeface="Buxton Sketch" panose="03080500000500000004" pitchFamily="66" charset="0"/>
              </a:rPr>
              <a:t> IDE (</a:t>
            </a:r>
            <a:r>
              <a:rPr lang="nl-BE" b="1" dirty="0" err="1" smtClean="0">
                <a:latin typeface="Buxton Sketch" panose="03080500000500000004" pitchFamily="66" charset="0"/>
              </a:rPr>
              <a:t>being</a:t>
            </a:r>
            <a:r>
              <a:rPr lang="nl-BE" b="1" dirty="0" smtClean="0">
                <a:latin typeface="Buxton Sketch" panose="03080500000500000004" pitchFamily="66" charset="0"/>
              </a:rPr>
              <a:t> Visual Studio of course)</a:t>
            </a:r>
            <a:endParaRPr lang="nl-BE" b="1" dirty="0">
              <a:latin typeface="Buxton Sketch" panose="03080500000500000004" pitchFamily="66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7993" y="2805255"/>
            <a:ext cx="1939615" cy="1334826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latin typeface="Buxton Sketch" panose="03080500000500000004" pitchFamily="66" charset="0"/>
              </a:rPr>
              <a:t>Running UI tests takes </a:t>
            </a:r>
            <a:r>
              <a:rPr lang="nl-BE" b="1" dirty="0" err="1" smtClean="0">
                <a:latin typeface="Buxton Sketch" panose="03080500000500000004" pitchFamily="66" charset="0"/>
              </a:rPr>
              <a:t>too</a:t>
            </a:r>
            <a:r>
              <a:rPr lang="nl-BE" b="1" dirty="0" smtClean="0">
                <a:latin typeface="Buxton Sketch" panose="03080500000500000004" pitchFamily="66" charset="0"/>
              </a:rPr>
              <a:t> </a:t>
            </a:r>
            <a:r>
              <a:rPr lang="nl-BE" b="1" dirty="0" err="1" smtClean="0">
                <a:latin typeface="Buxton Sketch" panose="03080500000500000004" pitchFamily="66" charset="0"/>
              </a:rPr>
              <a:t>much</a:t>
            </a:r>
            <a:r>
              <a:rPr lang="nl-BE" b="1" dirty="0" smtClean="0">
                <a:latin typeface="Buxton Sketch" panose="03080500000500000004" pitchFamily="66" charset="0"/>
              </a:rPr>
              <a:t> time</a:t>
            </a:r>
            <a:endParaRPr lang="nl-BE" b="1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http://pivotal.github.io/jasmine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2"/>
            <a:r>
              <a:rPr lang="nl-BE" dirty="0" smtClean="0"/>
              <a:t>Unit </a:t>
            </a:r>
            <a:r>
              <a:rPr lang="nl-BE" dirty="0" err="1" smtClean="0"/>
              <a:t>testing</a:t>
            </a:r>
            <a:r>
              <a:rPr lang="nl-BE" dirty="0" smtClean="0"/>
              <a:t> FW</a:t>
            </a:r>
          </a:p>
          <a:p>
            <a:pPr lvl="2"/>
            <a:r>
              <a:rPr lang="nl-BE" dirty="0" smtClean="0"/>
              <a:t>Test runner</a:t>
            </a:r>
          </a:p>
          <a:p>
            <a:pPr lvl="2"/>
            <a:r>
              <a:rPr lang="nl-BE" dirty="0" smtClean="0"/>
              <a:t>BDD-</a:t>
            </a:r>
            <a:r>
              <a:rPr lang="nl-BE" dirty="0" err="1" smtClean="0"/>
              <a:t>style</a:t>
            </a:r>
            <a:endParaRPr lang="nl-BE" dirty="0" smtClean="0"/>
          </a:p>
          <a:p>
            <a:pPr lvl="2"/>
            <a:r>
              <a:rPr lang="nl-BE" dirty="0" err="1" smtClean="0"/>
              <a:t>Matchers</a:t>
            </a:r>
            <a:endParaRPr lang="nl-BE" dirty="0" smtClean="0"/>
          </a:p>
          <a:p>
            <a:r>
              <a:rPr lang="nl-BE" dirty="0">
                <a:hlinkClick r:id="rId3"/>
              </a:rPr>
              <a:t>http://phantomjs.org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lvl="1"/>
            <a:r>
              <a:rPr lang="nl-BE" dirty="0" err="1" smtClean="0"/>
              <a:t>Headless</a:t>
            </a:r>
            <a:r>
              <a:rPr lang="nl-BE" dirty="0" smtClean="0"/>
              <a:t> website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VS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43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on</a:t>
            </a:r>
            <a:r>
              <a:rPr lang="nl-BE" dirty="0"/>
              <a:t> 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>
                <a:sym typeface="Wingdings" pitchFamily="2" charset="2"/>
              </a:rPr>
              <a:t>Easy 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/>
              <a:t>modularity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 (dependency1,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variable1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Proxies can be configured to ignore </a:t>
            </a:r>
            <a:r>
              <a:rPr lang="en-US" dirty="0" err="1" smtClean="0"/>
              <a:t>querystring</a:t>
            </a:r>
            <a:r>
              <a:rPr lang="en-US" dirty="0" smtClean="0"/>
              <a:t> on files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4812</TotalTime>
  <Words>686</Words>
  <Application>Microsoft Office PowerPoint</Application>
  <PresentationFormat>On-screen Show (4:3)</PresentationFormat>
  <Paragraphs>166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Buxton Sketch</vt:lpstr>
      <vt:lpstr>Calibri</vt:lpstr>
      <vt:lpstr>Consolas</vt:lpstr>
      <vt:lpstr>Segoe UI</vt:lpstr>
      <vt:lpstr>Segoe UI Light</vt:lpstr>
      <vt:lpstr>Verdana</vt:lpstr>
      <vt:lpstr>Wingdings</vt:lpstr>
      <vt:lpstr>Qframe Template</vt:lpstr>
      <vt:lpstr>Javascript Library Overview</vt:lpstr>
      <vt:lpstr>PowerPoint Presentation</vt:lpstr>
      <vt:lpstr>Tricks &amp; Tricks – Global variables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 JavaScript</vt:lpstr>
      <vt:lpstr>Testing JavaScript</vt:lpstr>
      <vt:lpstr>Testing: Jasmine &amp; PhantomJs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Tom Ceuppens</cp:lastModifiedBy>
  <cp:revision>87</cp:revision>
  <dcterms:created xsi:type="dcterms:W3CDTF">2013-05-23T06:38:46Z</dcterms:created>
  <dcterms:modified xsi:type="dcterms:W3CDTF">2013-06-04T06:32:29Z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