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3" r:id="rId7"/>
    <p:sldId id="264" r:id="rId8"/>
    <p:sldId id="265" r:id="rId9"/>
    <p:sldId id="276" r:id="rId10"/>
    <p:sldId id="266" r:id="rId11"/>
    <p:sldId id="267" r:id="rId12"/>
    <p:sldId id="268" r:id="rId13"/>
    <p:sldId id="277" r:id="rId14"/>
    <p:sldId id="269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6" autoAdjust="0"/>
    <p:restoredTop sz="86154" autoAdjust="0"/>
  </p:normalViewPr>
  <p:slideViewPr>
    <p:cSldViewPr>
      <p:cViewPr varScale="1">
        <p:scale>
          <a:sx n="105" d="100"/>
          <a:sy n="105" d="100"/>
        </p:scale>
        <p:origin x="15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27/05/2013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number of proxy ignore </a:t>
            </a:r>
            <a:r>
              <a:rPr lang="en-US" baseline="0" dirty="0" err="1" smtClean="0"/>
              <a:t>querystring</a:t>
            </a:r>
            <a:r>
              <a:rPr lang="en-US" baseline="0" dirty="0" smtClean="0"/>
              <a:t> on files by default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99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 ECMA3</a:t>
            </a:r>
            <a:r>
              <a:rPr lang="en-US" baseline="0" dirty="0" smtClean="0"/>
              <a:t> = throws exception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0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7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@</a:t>
            </a:r>
            <a:r>
              <a:rPr lang="en-US" baseline="0" dirty="0" err="1" smtClean="0">
                <a:sym typeface="Wingdings" panose="05000000000000000000" pitchFamily="2" charset="2"/>
              </a:rPr>
              <a:t>Scripts.Render</a:t>
            </a:r>
            <a:r>
              <a:rPr lang="en-US" baseline="0" dirty="0" smtClean="0">
                <a:sym typeface="Wingdings" panose="05000000000000000000" pitchFamily="2" charset="2"/>
              </a:rPr>
              <a:t>(“”) must be used to use MVC 4 bundle caching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736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appcache/beginn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john.org/blog/ecmascript-5-strict-mode-json-and-more/" TargetMode="External"/><Relationship Id="rId2" Type="http://schemas.openxmlformats.org/officeDocument/2006/relationships/hyperlink" Target="http://www.w3.org/Protocols/rfc2616/rfc2616-sec1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-sec13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use-stri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ma-international.org/publications/files/ECMA-ST/Ecma-262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Javascript Library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Including Tips &amp; Tricks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Cache?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HTML5 </a:t>
            </a:r>
            <a:r>
              <a:rPr lang="en-US" dirty="0" err="1" smtClean="0"/>
              <a:t>AppCache</a:t>
            </a:r>
            <a:r>
              <a:rPr lang="en-US" dirty="0" smtClean="0"/>
              <a:t> (</a:t>
            </a:r>
            <a:r>
              <a:rPr lang="nl-BE" dirty="0">
                <a:hlinkClick r:id="rId3"/>
              </a:rPr>
              <a:t>http://www.html5rocks.com/en/tutorials/appcache/beginner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)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30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MVC 4 default to 1 year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Change in file </a:t>
            </a:r>
            <a:br>
              <a:rPr lang="en-US" dirty="0" smtClean="0"/>
            </a:br>
            <a:r>
              <a:rPr lang="en-US" dirty="0" smtClean="0"/>
              <a:t>= new </a:t>
            </a:r>
            <a:r>
              <a:rPr lang="en-US" dirty="0" err="1" smtClean="0"/>
              <a:t>querystring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(@</a:t>
            </a:r>
            <a:r>
              <a:rPr lang="en-US" dirty="0" err="1" smtClean="0"/>
              <a:t>Scripts.Render</a:t>
            </a:r>
            <a:r>
              <a:rPr lang="en-US" dirty="0" smtClean="0"/>
              <a:t>(“”))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232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Server controlled </a:t>
            </a:r>
            <a:br>
              <a:rPr lang="en-US" dirty="0" smtClean="0"/>
            </a:br>
            <a:r>
              <a:rPr lang="en-US" dirty="0" smtClean="0"/>
              <a:t>(Expires header)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7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JsLint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3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Goodness – Validate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75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12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81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>
                <a:hlinkClick r:id="rId2"/>
              </a:rPr>
              <a:t>http://</a:t>
            </a:r>
            <a:r>
              <a:rPr lang="nl-BE" sz="2000" dirty="0" smtClean="0">
                <a:hlinkClick r:id="rId2"/>
              </a:rPr>
              <a:t>www.w3.org/Protocols/rfc2616/rfc2616-sec13.html</a:t>
            </a:r>
            <a:endParaRPr lang="nl-BE" sz="2000" dirty="0" smtClean="0"/>
          </a:p>
          <a:p>
            <a:r>
              <a:rPr lang="nl-BE" sz="2000" dirty="0">
                <a:hlinkClick r:id="rId3"/>
              </a:rPr>
              <a:t>http://ejohn.org/blog/ecmascript-5-strict-mode-json-and-more/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059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nl-BE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goodness</a:t>
            </a:r>
            <a:endParaRPr lang="nl-BE" dirty="0" smtClean="0"/>
          </a:p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Global variables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5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querystrings</a:t>
            </a:r>
            <a:endParaRPr lang="en-US" dirty="0" smtClean="0"/>
          </a:p>
          <a:p>
            <a:pPr lvl="1"/>
            <a:r>
              <a:rPr lang="en-US" dirty="0" smtClean="0"/>
              <a:t>Most proxies ignore these on file request</a:t>
            </a:r>
          </a:p>
          <a:p>
            <a:pPr lvl="1"/>
            <a:r>
              <a:rPr lang="en-US" dirty="0" smtClean="0">
                <a:hlinkClick r:id="rId3"/>
              </a:rPr>
              <a:t>Section 13.9 from the HTTP Specifications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1671" y="2823196"/>
            <a:ext cx="76961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b="1" i="1" dirty="0"/>
              <a:t>13.9 Side Effects of GET and </a:t>
            </a:r>
            <a:r>
              <a:rPr lang="en-US" sz="1100" b="1" i="1" dirty="0" smtClean="0"/>
              <a:t>HEAD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 smtClean="0"/>
              <a:t>…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/>
              <a:t>We note one exception to this rule: since some applications have traditionally used GETs and HEADs with query URLs (those containing a “?” in the </a:t>
            </a:r>
            <a:r>
              <a:rPr lang="en-US" sz="1100" i="1" dirty="0" err="1"/>
              <a:t>rel_path</a:t>
            </a:r>
            <a:r>
              <a:rPr lang="en-US" sz="1100" i="1" dirty="0"/>
              <a:t> part) to perform operations with significant side effects, caches MUST NOT treat responses to such URIs as fresh unless the server provides an explicit expiration time. </a:t>
            </a:r>
            <a:r>
              <a:rPr lang="en-US" sz="1100" b="1" i="1" u="sng" dirty="0">
                <a:solidFill>
                  <a:srgbClr val="FF0000"/>
                </a:solidFill>
              </a:rPr>
              <a:t>This specifically means that responses from HTTP/1.0 servers for such URIs SHOULD NOT be taken from a cache</a:t>
            </a:r>
            <a:r>
              <a:rPr lang="en-US" sz="1100" i="1" dirty="0"/>
              <a:t>. See section 9.1.1 for related information.</a:t>
            </a:r>
          </a:p>
          <a:p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1672" y="4704301"/>
            <a:ext cx="769619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9.1.1 Safe </a:t>
            </a:r>
            <a:r>
              <a:rPr lang="en-US" sz="1100" b="1" i="1" dirty="0" smtClean="0"/>
              <a:t>Methods</a:t>
            </a:r>
          </a:p>
          <a:p>
            <a:endParaRPr lang="en-US" sz="1100" b="1" i="1" dirty="0"/>
          </a:p>
          <a:p>
            <a:r>
              <a:rPr lang="en-US" sz="1100" i="1" dirty="0" smtClean="0"/>
              <a:t>…</a:t>
            </a:r>
          </a:p>
          <a:p>
            <a:endParaRPr lang="en-US" sz="1100" i="1" dirty="0"/>
          </a:p>
          <a:p>
            <a:r>
              <a:rPr lang="en-US" sz="1100" i="1" dirty="0"/>
              <a:t>Naturally, it is not possible to ensure that the server does not generate side-effects as a result of performing a GET request; in fact, some dynamic resources consider that a feature. </a:t>
            </a:r>
            <a:r>
              <a:rPr lang="en-US" sz="1100" b="1" i="1" u="sng" dirty="0">
                <a:solidFill>
                  <a:srgbClr val="FF0000"/>
                </a:solidFill>
              </a:rPr>
              <a:t>The important distinction here is that the user did not request the side-effects, so therefore cannot be held accountable for them</a:t>
            </a:r>
            <a:r>
              <a:rPr lang="en-US" sz="1100" i="1" dirty="0"/>
              <a:t>.</a:t>
            </a:r>
          </a:p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190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your file!</a:t>
            </a:r>
          </a:p>
          <a:p>
            <a:pPr lvl="1"/>
            <a:r>
              <a:rPr lang="en-US" dirty="0" smtClean="0"/>
              <a:t>Timestamp			</a:t>
            </a:r>
          </a:p>
          <a:p>
            <a:pPr lvl="3"/>
            <a:r>
              <a:rPr lang="en-US" dirty="0" smtClean="0"/>
              <a:t>Styles.</a:t>
            </a:r>
            <a:r>
              <a:rPr lang="nl-BE" dirty="0" smtClean="0"/>
              <a:t>1369296175102.css</a:t>
            </a:r>
            <a:endParaRPr lang="en-US" dirty="0" smtClean="0"/>
          </a:p>
          <a:p>
            <a:pPr lvl="1"/>
            <a:r>
              <a:rPr lang="en-US" dirty="0" smtClean="0"/>
              <a:t>Version number		</a:t>
            </a:r>
          </a:p>
          <a:p>
            <a:pPr lvl="3"/>
            <a:r>
              <a:rPr lang="en-US" dirty="0" smtClean="0"/>
              <a:t>Styles.1.0.0.0.css</a:t>
            </a:r>
          </a:p>
          <a:p>
            <a:pPr lvl="1"/>
            <a:r>
              <a:rPr lang="en-US" dirty="0" smtClean="0"/>
              <a:t>MD5				</a:t>
            </a:r>
          </a:p>
          <a:p>
            <a:pPr lvl="3"/>
            <a:r>
              <a:rPr lang="en-US" dirty="0" smtClean="0"/>
              <a:t>Styles.Cbaa7269c72b8711cdf6266de0e9dffe.css</a:t>
            </a:r>
          </a:p>
          <a:p>
            <a:r>
              <a:rPr lang="en-US" dirty="0" smtClean="0"/>
              <a:t>Can be automated!</a:t>
            </a:r>
          </a:p>
          <a:p>
            <a:pPr lvl="1"/>
            <a:r>
              <a:rPr lang="en-US" dirty="0" smtClean="0"/>
              <a:t>IIS Rewrite Rules ( handles it before </a:t>
            </a:r>
            <a:r>
              <a:rPr lang="en-US" dirty="0" err="1" smtClean="0"/>
              <a:t>.net</a:t>
            </a:r>
            <a:r>
              <a:rPr lang="en-US" dirty="0" smtClean="0"/>
              <a:t> runtime! )</a:t>
            </a:r>
          </a:p>
          <a:p>
            <a:pPr lvl="1"/>
            <a:r>
              <a:rPr lang="en-US" dirty="0" smtClean="0"/>
              <a:t>MVC Routing</a:t>
            </a:r>
          </a:p>
          <a:p>
            <a:pPr lvl="1"/>
            <a:r>
              <a:rPr lang="en-US" dirty="0" smtClean="0"/>
              <a:t>Request Handlers</a:t>
            </a:r>
          </a:p>
        </p:txBody>
      </p:sp>
    </p:spTree>
    <p:extLst>
      <p:ext uri="{BB962C8B-B14F-4D97-AF65-F5344CB8AC3E}">
        <p14:creationId xmlns:p14="http://schemas.microsoft.com/office/powerpoint/2010/main" val="41577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Use strict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</a:t>
            </a:r>
            <a:r>
              <a:rPr lang="en-US" dirty="0" smtClean="0"/>
              <a:t>by: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caniuse.com/use-strict</a:t>
            </a:r>
            <a:endParaRPr lang="nl-BE" dirty="0" smtClean="0"/>
          </a:p>
          <a:p>
            <a:r>
              <a:rPr lang="en-US" dirty="0" smtClean="0"/>
              <a:t>Global </a:t>
            </a:r>
            <a:r>
              <a:rPr lang="en-US" dirty="0" smtClean="0"/>
              <a:t>scope or function scope</a:t>
            </a:r>
          </a:p>
          <a:p>
            <a:r>
              <a:rPr lang="en-US" dirty="0" smtClean="0"/>
              <a:t>Prevents coding bloopers:</a:t>
            </a:r>
          </a:p>
          <a:p>
            <a:pPr lvl="1"/>
            <a:r>
              <a:rPr lang="en-US" dirty="0" smtClean="0"/>
              <a:t>Variables and properties</a:t>
            </a:r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With() {}</a:t>
            </a:r>
          </a:p>
          <a:p>
            <a:pPr lvl="1"/>
            <a:r>
              <a:rPr lang="en-US" dirty="0" smtClean="0"/>
              <a:t>Also see : </a:t>
            </a:r>
            <a:r>
              <a:rPr lang="nl-BE" dirty="0">
                <a:hlinkClick r:id="rId4"/>
              </a:rPr>
              <a:t>http://</a:t>
            </a:r>
            <a:r>
              <a:rPr lang="nl-BE" dirty="0" smtClean="0">
                <a:hlinkClick r:id="rId4"/>
              </a:rPr>
              <a:t>www.ecma-international.org/publications/files/ECMA-ST/Ecma-262.pdf</a:t>
            </a:r>
            <a:r>
              <a:rPr lang="nl-BE" dirty="0" smtClean="0"/>
              <a:t> page 235</a:t>
            </a:r>
            <a:endParaRPr lang="en-US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05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F12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</a:p>
          <a:p>
            <a:r>
              <a:rPr lang="en-US" dirty="0" smtClean="0"/>
              <a:t>Debugger;</a:t>
            </a:r>
          </a:p>
          <a:p>
            <a:pPr lvl="1"/>
            <a:r>
              <a:rPr lang="en-US" dirty="0" smtClean="0"/>
              <a:t>ECMA5Script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23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Module Definition ( AMD )</a:t>
            </a:r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40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Smaller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1 time requests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32544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Session spread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Only load script when they</a:t>
            </a:r>
            <a:br>
              <a:rPr lang="en-US" dirty="0"/>
            </a:br>
            <a:r>
              <a:rPr lang="en-US" dirty="0"/>
              <a:t>are </a:t>
            </a:r>
            <a:r>
              <a:rPr lang="en-US" dirty="0" smtClean="0"/>
              <a:t>needed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Individual modules can be </a:t>
            </a:r>
            <a:br>
              <a:rPr lang="en-US" dirty="0" smtClean="0"/>
            </a:br>
            <a:r>
              <a:rPr lang="en-US" dirty="0" smtClean="0"/>
              <a:t>compressed to nearly</a:t>
            </a:r>
            <a:br>
              <a:rPr lang="en-US" dirty="0" smtClean="0"/>
            </a:br>
            <a:r>
              <a:rPr lang="en-US" dirty="0" smtClean="0"/>
              <a:t>the same size (minify)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38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7" grpId="0"/>
      <p:bldP spid="4" grpId="0"/>
      <p:bldP spid="8" grpId="0"/>
    </p:bld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174808-9C2B-4902-8C9D-44348A1FD8BB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QFrameSlides_201211</Template>
  <TotalTime>3475</TotalTime>
  <Words>331</Words>
  <Application>Microsoft Office PowerPoint</Application>
  <PresentationFormat>On-screen Show (4:3)</PresentationFormat>
  <Paragraphs>81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Verdana</vt:lpstr>
      <vt:lpstr>Wingdings</vt:lpstr>
      <vt:lpstr>Qframe Template</vt:lpstr>
      <vt:lpstr>Javascript Library Overview</vt:lpstr>
      <vt:lpstr>PowerPoint Presentation</vt:lpstr>
      <vt:lpstr>Tricks &amp; Tricks - RMP</vt:lpstr>
      <vt:lpstr>Tricks &amp; Tricks – Global variables</vt:lpstr>
      <vt:lpstr>Tricks &amp; Tricks – Versioning</vt:lpstr>
      <vt:lpstr>Tricks &amp; Tricks – Versioning</vt:lpstr>
      <vt:lpstr>Tricks &amp; Tricks – Use strict</vt:lpstr>
      <vt:lpstr>Tricks &amp; Tricks – F12</vt:lpstr>
      <vt:lpstr>Tricks &amp; Tricks – RequireJs-Bundling</vt:lpstr>
      <vt:lpstr>Tricks &amp; Tricks – RequireJs-Bundling</vt:lpstr>
      <vt:lpstr>Tricks &amp; Tricks – JsLint</vt:lpstr>
      <vt:lpstr>JQuery Goodness – Validate</vt:lpstr>
      <vt:lpstr>AngularJs</vt:lpstr>
      <vt:lpstr>Testing: Jasmine &amp; PhantomJs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Ceuppens</dc:creator>
  <cp:lastModifiedBy>Tom Ceuppens</cp:lastModifiedBy>
  <cp:revision>49</cp:revision>
  <dcterms:created xsi:type="dcterms:W3CDTF">2013-05-23T06:38:46Z</dcterms:created>
  <dcterms:modified xsi:type="dcterms:W3CDTF">2013-05-27T13:42:17Z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