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-9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5109" y="625152"/>
            <a:ext cx="9209315" cy="2092881"/>
          </a:xfrm>
          <a:prstGeom prst="rect">
            <a:avLst/>
          </a:prstGeom>
          <a:solidFill>
            <a:schemeClr val="tx1">
              <a:alpha val="30000"/>
            </a:schemeClr>
          </a:solidFill>
          <a:ln w="63500" cap="rnd" cmpd="dbl"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한 개론 부족하다</a:t>
            </a:r>
            <a:r>
              <a:rPr lang="en-US" altLang="ko-KR" sz="6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3200" dirty="0"/>
              <a:t>손도 </a:t>
            </a:r>
            <a:r>
              <a:rPr lang="en-US" altLang="ko-KR" sz="3200" dirty="0"/>
              <a:t>2</a:t>
            </a:r>
            <a:r>
              <a:rPr lang="ko-KR" altLang="en-US" sz="3200" dirty="0"/>
              <a:t>개</a:t>
            </a:r>
            <a:r>
              <a:rPr lang="en-US" altLang="ko-KR" sz="3200" dirty="0"/>
              <a:t>.</a:t>
            </a:r>
          </a:p>
          <a:p>
            <a:pPr algn="ctr"/>
            <a:r>
              <a:rPr lang="ko-KR" altLang="en-US" sz="3200" dirty="0"/>
              <a:t>캐릭터도 </a:t>
            </a:r>
            <a:r>
              <a:rPr lang="en-US" altLang="ko-KR" sz="3200" dirty="0"/>
              <a:t>2</a:t>
            </a:r>
            <a:r>
              <a:rPr lang="ko-KR" altLang="en-US" sz="3200" dirty="0"/>
              <a:t>개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136780" y="4814294"/>
            <a:ext cx="3766913" cy="1077218"/>
          </a:xfrm>
          <a:prstGeom prst="rect">
            <a:avLst/>
          </a:prstGeom>
          <a:solidFill>
            <a:schemeClr val="tx1">
              <a:alpha val="30000"/>
            </a:schemeClr>
          </a:solidFill>
          <a:ln w="63500" cap="rnd" cmpd="dbl"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2013182007</a:t>
            </a: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김동</a:t>
            </a:r>
            <a:r>
              <a:rPr lang="ko-KR" altLang="en-US" sz="3200" dirty="0">
                <a:solidFill>
                  <a:schemeClr val="bg1"/>
                </a:solidFill>
              </a:rPr>
              <a:t>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0754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626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95172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기본적인 구성화면</a:t>
            </a:r>
          </a:p>
        </p:txBody>
      </p:sp>
      <p:sp>
        <p:nvSpPr>
          <p:cNvPr id="5" name="타원 4"/>
          <p:cNvSpPr/>
          <p:nvPr/>
        </p:nvSpPr>
        <p:spPr>
          <a:xfrm>
            <a:off x="2920482" y="1091681"/>
            <a:ext cx="1184988" cy="1138335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235960" y="3082211"/>
            <a:ext cx="1184988" cy="1138335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/>
          <p:cNvSpPr/>
          <p:nvPr/>
        </p:nvSpPr>
        <p:spPr>
          <a:xfrm rot="1893733">
            <a:off x="4077650" y="1620658"/>
            <a:ext cx="2396855" cy="1404695"/>
          </a:xfrm>
          <a:prstGeom prst="leftRightArrow">
            <a:avLst>
              <a:gd name="adj1" fmla="val 58791"/>
              <a:gd name="adj2" fmla="val 29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움직이는 캐릭터</a:t>
            </a:r>
          </a:p>
        </p:txBody>
      </p:sp>
      <p:sp>
        <p:nvSpPr>
          <p:cNvPr id="9" name="말풍선: 모서리가 둥근 사각형 8"/>
          <p:cNvSpPr/>
          <p:nvPr/>
        </p:nvSpPr>
        <p:spPr>
          <a:xfrm>
            <a:off x="1763486" y="2369976"/>
            <a:ext cx="2123819" cy="712235"/>
          </a:xfrm>
          <a:prstGeom prst="wedgeRoundRectCallout">
            <a:avLst>
              <a:gd name="adj1" fmla="val 28372"/>
              <a:gd name="adj2" fmla="val -64446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조작키 </a:t>
            </a:r>
            <a:r>
              <a:rPr lang="en-US" altLang="ko-KR" dirty="0"/>
              <a:t>: </a:t>
            </a:r>
            <a:r>
              <a:rPr lang="ko-KR" altLang="en-US" dirty="0"/>
              <a:t>화살표</a:t>
            </a:r>
          </a:p>
        </p:txBody>
      </p:sp>
      <p:sp>
        <p:nvSpPr>
          <p:cNvPr id="10" name="말풍선: 모서리가 둥근 사각형 9"/>
          <p:cNvSpPr/>
          <p:nvPr/>
        </p:nvSpPr>
        <p:spPr>
          <a:xfrm>
            <a:off x="6930865" y="2013858"/>
            <a:ext cx="2123819" cy="712235"/>
          </a:xfrm>
          <a:prstGeom prst="wedgeRoundRectCallout">
            <a:avLst>
              <a:gd name="adj1" fmla="val -40164"/>
              <a:gd name="adj2" fmla="val 111100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조작키 </a:t>
            </a:r>
            <a:r>
              <a:rPr lang="en-US" altLang="ko-KR" dirty="0"/>
              <a:t>: W,A,S,D</a:t>
            </a:r>
            <a:endParaRPr lang="ko-KR" altLang="en-US" dirty="0"/>
          </a:p>
        </p:txBody>
      </p:sp>
      <p:sp>
        <p:nvSpPr>
          <p:cNvPr id="11" name="말풍선: 모서리가 둥근 사각형 10"/>
          <p:cNvSpPr/>
          <p:nvPr/>
        </p:nvSpPr>
        <p:spPr>
          <a:xfrm>
            <a:off x="8548171" y="4900127"/>
            <a:ext cx="2123819" cy="712235"/>
          </a:xfrm>
          <a:prstGeom prst="wedgeRoundRectCallout">
            <a:avLst>
              <a:gd name="adj1" fmla="val 29250"/>
              <a:gd name="adj2" fmla="val -102438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움직이는 방해물</a:t>
            </a:r>
            <a:endParaRPr lang="en-US" altLang="ko-KR" dirty="0"/>
          </a:p>
        </p:txBody>
      </p:sp>
      <p:sp>
        <p:nvSpPr>
          <p:cNvPr id="12" name="말풍선: 모서리가 둥근 사각형 11"/>
          <p:cNvSpPr/>
          <p:nvPr/>
        </p:nvSpPr>
        <p:spPr>
          <a:xfrm>
            <a:off x="40565" y="1449356"/>
            <a:ext cx="2123819" cy="712235"/>
          </a:xfrm>
          <a:prstGeom prst="wedgeRoundRectCallout">
            <a:avLst>
              <a:gd name="adj1" fmla="val 53853"/>
              <a:gd name="adj2" fmla="val -118158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같은 색상만 지나갈 수 있음</a:t>
            </a:r>
          </a:p>
        </p:txBody>
      </p:sp>
      <p:sp>
        <p:nvSpPr>
          <p:cNvPr id="13" name="말풍선: 모서리가 둥근 사각형 12"/>
          <p:cNvSpPr/>
          <p:nvPr/>
        </p:nvSpPr>
        <p:spPr>
          <a:xfrm>
            <a:off x="3784410" y="3864428"/>
            <a:ext cx="2123819" cy="712235"/>
          </a:xfrm>
          <a:prstGeom prst="wedgeRoundRectCallout">
            <a:avLst>
              <a:gd name="adj1" fmla="val 79773"/>
              <a:gd name="adj2" fmla="val -56585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캐릭터의 위치에 따라 중력반전</a:t>
            </a:r>
          </a:p>
        </p:txBody>
      </p:sp>
    </p:spTree>
    <p:extLst>
      <p:ext uri="{BB962C8B-B14F-4D97-AF65-F5344CB8AC3E}">
        <p14:creationId xmlns:p14="http://schemas.microsoft.com/office/powerpoint/2010/main" val="26707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418667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23" y="0"/>
            <a:ext cx="5418666" cy="3048000"/>
          </a:xfrm>
          <a:prstGeom prst="rect">
            <a:avLst/>
          </a:prstGeom>
        </p:spPr>
      </p:pic>
      <p:sp>
        <p:nvSpPr>
          <p:cNvPr id="7" name="말풍선: 모서리가 둥근 사각형 6"/>
          <p:cNvSpPr/>
          <p:nvPr/>
        </p:nvSpPr>
        <p:spPr>
          <a:xfrm>
            <a:off x="213392" y="3125754"/>
            <a:ext cx="10703423" cy="3545633"/>
          </a:xfrm>
          <a:prstGeom prst="wedgeRoundRectCallout">
            <a:avLst>
              <a:gd name="adj1" fmla="val 3893"/>
              <a:gd name="adj2" fmla="val -49320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◆혼자서 못 올라가는 구간이 존재하므로 캐릭터 간의 협력이 중요함</a:t>
            </a:r>
            <a:endParaRPr lang="en-US" altLang="ko-KR" sz="2500" dirty="0"/>
          </a:p>
          <a:p>
            <a:pPr algn="ctr"/>
            <a:endParaRPr lang="en-US" altLang="ko-KR" sz="2500" dirty="0"/>
          </a:p>
          <a:p>
            <a:pPr algn="ctr"/>
            <a:r>
              <a:rPr lang="ko-KR" altLang="en-US" sz="2500" dirty="0"/>
              <a:t>◆앞에 장애물이 있어서 진행하지 못하므로 장애물을 제거하고 진행</a:t>
            </a:r>
            <a:endParaRPr lang="en-US" altLang="ko-KR" sz="2500" dirty="0"/>
          </a:p>
          <a:p>
            <a:pPr algn="ctr"/>
            <a:endParaRPr lang="en-US" altLang="ko-KR" sz="2500" dirty="0"/>
          </a:p>
          <a:p>
            <a:pPr algn="ctr"/>
            <a:r>
              <a:rPr lang="ko-KR" altLang="en-US" sz="2500" dirty="0"/>
              <a:t>◆흰 선을 지나게 되면 반대쪽으로 가는 동시에 중력반전이 적용됨</a:t>
            </a:r>
          </a:p>
        </p:txBody>
      </p:sp>
    </p:spTree>
    <p:extLst>
      <p:ext uri="{BB962C8B-B14F-4D97-AF65-F5344CB8AC3E}">
        <p14:creationId xmlns:p14="http://schemas.microsoft.com/office/powerpoint/2010/main" val="409727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55080"/>
              </p:ext>
            </p:extLst>
          </p:nvPr>
        </p:nvGraphicFramePr>
        <p:xfrm>
          <a:off x="886408" y="222260"/>
          <a:ext cx="9666514" cy="654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965187414"/>
                    </a:ext>
                  </a:extLst>
                </a:gridCol>
                <a:gridCol w="4337453">
                  <a:extLst>
                    <a:ext uri="{9D8B030D-6E8A-4147-A177-3AD203B41FA5}">
                      <a16:colId xmlns:a16="http://schemas.microsoft.com/office/drawing/2014/main" xmlns="" val="159951471"/>
                    </a:ext>
                  </a:extLst>
                </a:gridCol>
                <a:gridCol w="3500261">
                  <a:extLst>
                    <a:ext uri="{9D8B030D-6E8A-4147-A177-3AD203B41FA5}">
                      <a16:colId xmlns:a16="http://schemas.microsoft.com/office/drawing/2014/main" xmlns="" val="2321550554"/>
                    </a:ext>
                  </a:extLst>
                </a:gridCol>
              </a:tblGrid>
              <a:tr h="39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2645686"/>
                  </a:ext>
                </a:extLst>
              </a:tr>
              <a:tr h="751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좌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우와 점프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캐릭터마다 다른</a:t>
                      </a:r>
                      <a:r>
                        <a:rPr lang="ko-KR" altLang="en-US" sz="2000" baseline="0" dirty="0"/>
                        <a:t> 조작키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점프기능의 변화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누른 정도에 따른 높이변화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1088811"/>
                  </a:ext>
                </a:extLst>
              </a:tr>
              <a:tr h="751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스테이지 </a:t>
                      </a: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개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중간마다 설명 스테이지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95617506"/>
                  </a:ext>
                </a:extLst>
              </a:tr>
              <a:tr h="751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컨트롤과 생각이 필요해지는 난이도증가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스테이지를 다 깨면 장애물이 늘어나는 무한모드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49593299"/>
                  </a:ext>
                </a:extLst>
              </a:tr>
              <a:tr h="1078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스테이지 클리어 시간에</a:t>
                      </a:r>
                      <a:r>
                        <a:rPr lang="ko-KR" altLang="en-US" sz="2000" baseline="0" dirty="0"/>
                        <a:t> 비례한 점수획득</a:t>
                      </a:r>
                      <a:endParaRPr lang="en-US" altLang="ko-KR" sz="2000" baseline="0" dirty="0"/>
                    </a:p>
                    <a:p>
                      <a:pPr algn="ctr" latinLnBrk="1"/>
                      <a:r>
                        <a:rPr lang="ko-KR" altLang="en-US" sz="2000" baseline="0" dirty="0"/>
                        <a:t>장애물 제거 시 점수획득</a:t>
                      </a:r>
                      <a:endParaRPr lang="en-US" altLang="ko-KR" sz="2000" baseline="0" dirty="0"/>
                    </a:p>
                    <a:p>
                      <a:pPr algn="ctr" latinLnBrk="1"/>
                      <a:r>
                        <a:rPr lang="ko-KR" altLang="en-US" sz="2000" baseline="0" dirty="0"/>
                        <a:t>매 게임마다 점수를 랭킹으로 등록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점수를 모아 다른 캐릭터를 살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4561640"/>
                  </a:ext>
                </a:extLst>
              </a:tr>
              <a:tr h="1078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배경소리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캐릭터 모션효과음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장애물 제거 시 효과음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152723"/>
                  </a:ext>
                </a:extLst>
              </a:tr>
              <a:tr h="1506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캐릭터의 모션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장애물의 모션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배경의 움직임</a:t>
                      </a:r>
                      <a:endParaRPr lang="en-US" altLang="ko-KR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287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1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33506"/>
              </p:ext>
            </p:extLst>
          </p:nvPr>
        </p:nvGraphicFramePr>
        <p:xfrm>
          <a:off x="250093" y="422031"/>
          <a:ext cx="10769598" cy="604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84">
                  <a:extLst>
                    <a:ext uri="{9D8B030D-6E8A-4147-A177-3AD203B41FA5}">
                      <a16:colId xmlns:a16="http://schemas.microsoft.com/office/drawing/2014/main" xmlns="" val="954516923"/>
                    </a:ext>
                  </a:extLst>
                </a:gridCol>
                <a:gridCol w="3470031">
                  <a:extLst>
                    <a:ext uri="{9D8B030D-6E8A-4147-A177-3AD203B41FA5}">
                      <a16:colId xmlns:a16="http://schemas.microsoft.com/office/drawing/2014/main" xmlns="" val="566850181"/>
                    </a:ext>
                  </a:extLst>
                </a:gridCol>
                <a:gridCol w="5884983">
                  <a:extLst>
                    <a:ext uri="{9D8B030D-6E8A-4147-A177-3AD203B41FA5}">
                      <a16:colId xmlns:a16="http://schemas.microsoft.com/office/drawing/2014/main" xmlns="" val="2812668473"/>
                    </a:ext>
                  </a:extLst>
                </a:gridCol>
              </a:tblGrid>
              <a:tr h="445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자료 수집과 스테이지 구상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스테이지 구상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77507015"/>
                  </a:ext>
                </a:extLst>
              </a:tr>
              <a:tr h="61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 조정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피봇조정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스테이지 제작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9515999"/>
                  </a:ext>
                </a:extLst>
              </a:tr>
              <a:tr h="61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장애물 조정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장애물 움직임 조정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장애물 위치 조정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6300930"/>
                  </a:ext>
                </a:extLst>
              </a:tr>
              <a:tr h="61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중간 점검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캐릭터와 장애물 충돌체크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조작의 자연스러움 체크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301828"/>
                  </a:ext>
                </a:extLst>
              </a:tr>
              <a:tr h="61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점수 계산방식 개선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장애물에서 획득하는 점수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시간 비례획득 점수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난이도 비례획득 점수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장애물과 시간과의 점수비율 계산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0529876"/>
                  </a:ext>
                </a:extLst>
              </a:tr>
              <a:tr h="61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8752764"/>
                  </a:ext>
                </a:extLst>
              </a:tr>
              <a:tr h="61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시작과 종료 처리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&amp; 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난이도조정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 마무리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실제적 게임 시작과 종료처리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종료 전 점수 결과 화면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점수를 저장하여 게시하는 랭킹화면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0856708"/>
                  </a:ext>
                </a:extLst>
              </a:tr>
              <a:tr h="61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197749"/>
                  </a:ext>
                </a:extLst>
              </a:tr>
              <a:tr h="565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사운드 및 애니메이션 조정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부자연스러운 움직임 등을 조정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1734653"/>
                  </a:ext>
                </a:extLst>
              </a:tr>
              <a:tr h="468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마무리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최종점검 및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릴리즈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26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55225"/>
              </p:ext>
            </p:extLst>
          </p:nvPr>
        </p:nvGraphicFramePr>
        <p:xfrm>
          <a:off x="375136" y="1101970"/>
          <a:ext cx="10456986" cy="4634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493">
                  <a:extLst>
                    <a:ext uri="{9D8B030D-6E8A-4147-A177-3AD203B41FA5}">
                      <a16:colId xmlns:a16="http://schemas.microsoft.com/office/drawing/2014/main" xmlns="" val="1913484250"/>
                    </a:ext>
                  </a:extLst>
                </a:gridCol>
                <a:gridCol w="5228493">
                  <a:extLst>
                    <a:ext uri="{9D8B030D-6E8A-4147-A177-3AD203B41FA5}">
                      <a16:colId xmlns:a16="http://schemas.microsoft.com/office/drawing/2014/main" xmlns="" val="3750977653"/>
                    </a:ext>
                  </a:extLst>
                </a:gridCol>
              </a:tblGrid>
              <a:tr h="797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(A:</a:t>
                      </a:r>
                      <a:r>
                        <a:rPr lang="ko-KR" altLang="en-US" sz="1800" dirty="0" err="1"/>
                        <a:t>매우잘함</a:t>
                      </a:r>
                      <a:r>
                        <a:rPr lang="en-US" altLang="ko-KR" sz="1800" dirty="0"/>
                        <a:t>,B:</a:t>
                      </a:r>
                      <a:r>
                        <a:rPr lang="ko-KR" altLang="en-US" sz="1800" dirty="0"/>
                        <a:t>잘함</a:t>
                      </a:r>
                      <a:r>
                        <a:rPr lang="en-US" altLang="ko-KR" sz="1800" dirty="0"/>
                        <a:t>,C:</a:t>
                      </a:r>
                      <a:r>
                        <a:rPr lang="ko-KR" altLang="en-US" sz="1800" dirty="0"/>
                        <a:t>보통</a:t>
                      </a:r>
                      <a:r>
                        <a:rPr lang="en-US" altLang="ko-KR" sz="1800" dirty="0"/>
                        <a:t>,D:</a:t>
                      </a:r>
                      <a:r>
                        <a:rPr lang="ko-KR" altLang="en-US" sz="1800" dirty="0"/>
                        <a:t>못함</a:t>
                      </a:r>
                      <a:r>
                        <a:rPr lang="en-US" altLang="ko-KR" sz="1800" dirty="0"/>
                        <a:t>,E:</a:t>
                      </a:r>
                      <a:r>
                        <a:rPr lang="ko-KR" altLang="en-US" sz="1800" dirty="0" err="1"/>
                        <a:t>매우못함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8573556"/>
                  </a:ext>
                </a:extLst>
              </a:tr>
              <a:tr h="80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발표자료에 포함할 내용을 다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751435"/>
                  </a:ext>
                </a:extLst>
              </a:tr>
              <a:tr h="4691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게임컨셉이</a:t>
                      </a:r>
                      <a:r>
                        <a:rPr lang="ko-KR" altLang="en-US" dirty="0"/>
                        <a:t> 잘 표현되었는가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6971388"/>
                  </a:ext>
                </a:extLst>
              </a:tr>
              <a:tr h="80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1493744"/>
                  </a:ext>
                </a:extLst>
              </a:tr>
              <a:tr h="4691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787278"/>
                  </a:ext>
                </a:extLst>
              </a:tr>
              <a:tr h="80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측정 가능한가</a:t>
                      </a:r>
                      <a:r>
                        <a:rPr lang="en-US" altLang="ko-KR" baseline="0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4228024"/>
                  </a:ext>
                </a:extLst>
              </a:tr>
              <a:tr h="4691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0911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174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>
        <a:solidFill>
          <a:schemeClr val="tx1">
            <a:alpha val="30000"/>
          </a:schemeClr>
        </a:solidFill>
        <a:ln w="63500" cap="rnd" cmpd="dbl">
          <a:solidFill>
            <a:schemeClr val="bg1"/>
          </a:solidFill>
          <a:bevel/>
        </a:ln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64</TotalTime>
  <Words>314</Words>
  <Application>Microsoft Office PowerPoint</Application>
  <PresentationFormat>사용자 지정</PresentationFormat>
  <Paragraphs>94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View</vt:lpstr>
      <vt:lpstr>PowerPoint 프레젠테이션</vt:lpstr>
      <vt:lpstr>기본적인 구성화면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KDH</dc:creator>
  <cp:lastModifiedBy>Microsoft</cp:lastModifiedBy>
  <cp:revision>9</cp:revision>
  <dcterms:created xsi:type="dcterms:W3CDTF">2016-09-21T06:31:15Z</dcterms:created>
  <dcterms:modified xsi:type="dcterms:W3CDTF">2016-09-22T07:06:01Z</dcterms:modified>
</cp:coreProperties>
</file>