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6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5109" y="625152"/>
            <a:ext cx="9209315" cy="2585323"/>
          </a:xfrm>
          <a:prstGeom prst="rect">
            <a:avLst/>
          </a:prstGeom>
          <a:solidFill>
            <a:schemeClr val="tx1">
              <a:alpha val="30000"/>
            </a:schemeClr>
          </a:solidFill>
          <a:ln w="63500" cap="rnd" cmpd="dbl">
            <a:solidFill>
              <a:schemeClr val="bg1"/>
            </a:solidFill>
            <a:beve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</a:rPr>
              <a:t>한 개론 부족하다</a:t>
            </a:r>
            <a:r>
              <a:rPr lang="en-US" altLang="ko-KR" sz="66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3200" dirty="0"/>
              <a:t>손도 </a:t>
            </a:r>
            <a:r>
              <a:rPr lang="en-US" altLang="ko-KR" sz="3200" dirty="0"/>
              <a:t>2</a:t>
            </a:r>
            <a:r>
              <a:rPr lang="ko-KR" altLang="en-US" sz="3200" dirty="0"/>
              <a:t>개</a:t>
            </a:r>
            <a:r>
              <a:rPr lang="en-US" altLang="ko-KR" sz="3200" dirty="0"/>
              <a:t>.</a:t>
            </a:r>
          </a:p>
          <a:p>
            <a:pPr algn="ctr"/>
            <a:r>
              <a:rPr lang="ko-KR" altLang="en-US" sz="3200" dirty="0"/>
              <a:t>캐릭터도 </a:t>
            </a:r>
            <a:r>
              <a:rPr lang="en-US" altLang="ko-KR" sz="3200" dirty="0"/>
              <a:t>2</a:t>
            </a:r>
            <a:r>
              <a:rPr lang="ko-KR" altLang="en-US" sz="3200" dirty="0"/>
              <a:t>개</a:t>
            </a:r>
            <a:r>
              <a:rPr lang="en-US" altLang="ko-KR" sz="3200" dirty="0"/>
              <a:t>.</a:t>
            </a:r>
          </a:p>
          <a:p>
            <a:pPr algn="ctr"/>
            <a:r>
              <a:rPr lang="ko-KR" altLang="en-US" sz="3200" dirty="0"/>
              <a:t>생각도 </a:t>
            </a:r>
            <a:r>
              <a:rPr lang="en-US" altLang="ko-KR" sz="3200" dirty="0"/>
              <a:t>2</a:t>
            </a:r>
            <a:r>
              <a:rPr lang="ko-KR" altLang="en-US" sz="3200" dirty="0"/>
              <a:t>배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543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968873"/>
              </p:ext>
            </p:extLst>
          </p:nvPr>
        </p:nvGraphicFramePr>
        <p:xfrm>
          <a:off x="886408" y="222261"/>
          <a:ext cx="9666514" cy="6082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965187414"/>
                    </a:ext>
                  </a:extLst>
                </a:gridCol>
                <a:gridCol w="7837714">
                  <a:extLst>
                    <a:ext uri="{9D8B030D-6E8A-4147-A177-3AD203B41FA5}">
                      <a16:colId xmlns:a16="http://schemas.microsoft.com/office/drawing/2014/main" val="159951471"/>
                    </a:ext>
                  </a:extLst>
                </a:gridCol>
              </a:tblGrid>
              <a:tr h="477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645686"/>
                  </a:ext>
                </a:extLst>
              </a:tr>
              <a:tr h="914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캐릭터컨트롤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좌우이동 및 점프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캐릭터마다 다른</a:t>
                      </a:r>
                      <a:r>
                        <a:rPr lang="ko-KR" altLang="en-US" sz="2000" baseline="0" dirty="0"/>
                        <a:t> 조작키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088811"/>
                  </a:ext>
                </a:extLst>
              </a:tr>
              <a:tr h="516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스테이지 </a:t>
                      </a:r>
                      <a:r>
                        <a:rPr lang="en-US" altLang="ko-KR" sz="2000" dirty="0"/>
                        <a:t>6</a:t>
                      </a:r>
                      <a:r>
                        <a:rPr lang="ko-KR" altLang="en-US" sz="2000" dirty="0"/>
                        <a:t>개 구현</a:t>
                      </a:r>
                      <a:endParaRPr lang="en-US" altLang="ko-KR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617506"/>
                  </a:ext>
                </a:extLst>
              </a:tr>
              <a:tr h="516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컨트롤과 생각이 필요해지는 난이도증가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593299"/>
                  </a:ext>
                </a:extLst>
              </a:tr>
              <a:tr h="1311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게임기능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캐릭터와 오브젝트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장애물 간</a:t>
                      </a:r>
                      <a:r>
                        <a:rPr lang="ko-KR" altLang="en-US" sz="2000" baseline="0" dirty="0"/>
                        <a:t> 충돌 구현</a:t>
                      </a:r>
                      <a:endParaRPr lang="en-US" altLang="ko-KR" sz="2000" baseline="0" dirty="0"/>
                    </a:p>
                    <a:p>
                      <a:pPr algn="ctr" latinLnBrk="1"/>
                      <a:r>
                        <a:rPr lang="ko-KR" altLang="en-US" sz="2000" dirty="0"/>
                        <a:t>캐릭터 간 동시조작 가능 및</a:t>
                      </a:r>
                      <a:r>
                        <a:rPr lang="ko-KR" altLang="en-US" sz="2000" baseline="0" dirty="0"/>
                        <a:t> 다른 조작키 구현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4561640"/>
                  </a:ext>
                </a:extLst>
              </a:tr>
              <a:tr h="1311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스테이지 별 </a:t>
                      </a:r>
                      <a:r>
                        <a:rPr lang="ko-KR" altLang="en-US" sz="2000" dirty="0" err="1"/>
                        <a:t>배경사운드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캐릭터 모션효과음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오브젝트 획득 시 효과음</a:t>
                      </a:r>
                      <a:endParaRPr lang="en-US" altLang="ko-KR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152723"/>
                  </a:ext>
                </a:extLst>
              </a:tr>
              <a:tr h="516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캐릭터의 모션</a:t>
                      </a: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캐릭터 별 </a:t>
                      </a:r>
                      <a:r>
                        <a:rPr lang="en-US" altLang="ko-KR" sz="2000" dirty="0"/>
                        <a:t>3</a:t>
                      </a:r>
                      <a:r>
                        <a:rPr lang="ko-KR" altLang="en-US" sz="2000" dirty="0"/>
                        <a:t>종 </a:t>
                      </a:r>
                      <a:r>
                        <a:rPr lang="en-US" altLang="ko-KR" sz="2000" dirty="0"/>
                        <a:t>: </a:t>
                      </a:r>
                      <a:r>
                        <a:rPr lang="ko-KR" altLang="en-US" sz="2000" dirty="0"/>
                        <a:t>대기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걷기</a:t>
                      </a:r>
                      <a:r>
                        <a:rPr lang="en-US" altLang="ko-KR" sz="2000" dirty="0"/>
                        <a:t>,</a:t>
                      </a:r>
                      <a:r>
                        <a:rPr lang="en-US" altLang="ko-KR" sz="2000" baseline="0" dirty="0"/>
                        <a:t> </a:t>
                      </a:r>
                      <a:r>
                        <a:rPr lang="ko-KR" altLang="en-US" sz="2000" baseline="0" dirty="0"/>
                        <a:t>점프 등</a:t>
                      </a:r>
                      <a:r>
                        <a:rPr lang="en-US" altLang="ko-KR" sz="2000" baseline="0" dirty="0"/>
                        <a:t>)</a:t>
                      </a:r>
                      <a:endParaRPr lang="en-US" altLang="ko-KR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876793"/>
                  </a:ext>
                </a:extLst>
              </a:tr>
              <a:tr h="516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캐릭터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캐릭터 </a:t>
                      </a:r>
                      <a:r>
                        <a:rPr lang="en-US" altLang="ko-KR" sz="2000" dirty="0"/>
                        <a:t>2</a:t>
                      </a:r>
                      <a:r>
                        <a:rPr lang="ko-KR" altLang="en-US" sz="2000" dirty="0"/>
                        <a:t>종</a:t>
                      </a:r>
                      <a:endParaRPr lang="en-US" altLang="ko-KR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546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11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691136"/>
              </p:ext>
            </p:extLst>
          </p:nvPr>
        </p:nvGraphicFramePr>
        <p:xfrm>
          <a:off x="237393" y="136480"/>
          <a:ext cx="10769598" cy="6637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584">
                  <a:extLst>
                    <a:ext uri="{9D8B030D-6E8A-4147-A177-3AD203B41FA5}">
                      <a16:colId xmlns:a16="http://schemas.microsoft.com/office/drawing/2014/main" val="954516923"/>
                    </a:ext>
                  </a:extLst>
                </a:gridCol>
                <a:gridCol w="3470031">
                  <a:extLst>
                    <a:ext uri="{9D8B030D-6E8A-4147-A177-3AD203B41FA5}">
                      <a16:colId xmlns:a16="http://schemas.microsoft.com/office/drawing/2014/main" val="566850181"/>
                    </a:ext>
                  </a:extLst>
                </a:gridCol>
                <a:gridCol w="5884983">
                  <a:extLst>
                    <a:ext uri="{9D8B030D-6E8A-4147-A177-3AD203B41FA5}">
                      <a16:colId xmlns:a16="http://schemas.microsoft.com/office/drawing/2014/main" val="2812668473"/>
                    </a:ext>
                  </a:extLst>
                </a:gridCol>
              </a:tblGrid>
              <a:tr h="5385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1,</a:t>
                      </a:r>
                      <a:r>
                        <a:rPr lang="en-US" altLang="ko-KR" b="1" baseline="0" dirty="0">
                          <a:solidFill>
                            <a:schemeClr val="bg1"/>
                          </a:solidFill>
                        </a:rPr>
                        <a:t> 2</a:t>
                      </a:r>
                      <a:r>
                        <a:rPr lang="ko-KR" altLang="en-US" b="1" baseline="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계획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리소스 수집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altLang="ko-KR" b="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스테이지 구상</a:t>
                      </a:r>
                      <a:endParaRPr lang="en-US" altLang="ko-KR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7507015"/>
                  </a:ext>
                </a:extLst>
              </a:tr>
              <a:tr h="4054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(80%)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리소스 일부 수집완료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장애물 제외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첫번째 스테이지 배경제작완료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0226"/>
                  </a:ext>
                </a:extLst>
              </a:tr>
              <a:tr h="41452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캐릭터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피봇조정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스테이지 제작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515999"/>
                  </a:ext>
                </a:extLst>
              </a:tr>
              <a:tr h="4054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(50%)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캐릭터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피봇조정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완료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캐릭터 애니메이션 구현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스테이지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미구현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879893"/>
                  </a:ext>
                </a:extLst>
              </a:tr>
              <a:tr h="4054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장애물 움직임 조정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장애물 위치 조정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300930"/>
                  </a:ext>
                </a:extLst>
              </a:tr>
              <a:tr h="4054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(20%)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장애물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미구현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오브젝트 일부 구현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6923"/>
                  </a:ext>
                </a:extLst>
              </a:tr>
              <a:tr h="405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중간 점검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캐릭터와 장애물 충돌체크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조작의 자연스러움 체크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01828"/>
                  </a:ext>
                </a:extLst>
              </a:tr>
              <a:tr h="623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점수 계산방식 개선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장애물에서 획득하는 점수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시간 비례획득 점수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난이도 비례획득 점수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장애물과 시간과의 점수비율 계산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29876"/>
                  </a:ext>
                </a:extLst>
              </a:tr>
              <a:tr h="694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752764"/>
                  </a:ext>
                </a:extLst>
              </a:tr>
              <a:tr h="623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시작과 종료 처리 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&amp;  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난이도조정 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&amp; 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최종 마무리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실제적 게임 시작과 종료처리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종료 전 점수 결과 화면</a:t>
                      </a:r>
                      <a:endParaRPr lang="en-US" altLang="ko-KR" baseline="0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점수를 저장하여 게시하는 랭킹화면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856708"/>
                  </a:ext>
                </a:extLst>
              </a:tr>
              <a:tr h="623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197749"/>
                  </a:ext>
                </a:extLst>
              </a:tr>
              <a:tr h="623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마무리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최종점검 및 릴리즈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734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68" y="1042737"/>
            <a:ext cx="10558633" cy="550244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61143" y="184219"/>
            <a:ext cx="52781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err="1"/>
              <a:t>Github</a:t>
            </a:r>
            <a:r>
              <a:rPr lang="en-US" altLang="ko-KR" sz="4000" b="1" dirty="0"/>
              <a:t> </a:t>
            </a:r>
            <a:r>
              <a:rPr lang="ko-KR" altLang="en-US" sz="4000" b="1" dirty="0" err="1"/>
              <a:t>커밋</a:t>
            </a:r>
            <a:r>
              <a:rPr lang="ko-KR" altLang="en-US" sz="4000" b="1" dirty="0"/>
              <a:t> 통계</a:t>
            </a:r>
          </a:p>
        </p:txBody>
      </p:sp>
    </p:spTree>
    <p:extLst>
      <p:ext uri="{BB962C8B-B14F-4D97-AF65-F5344CB8AC3E}">
        <p14:creationId xmlns:p14="http://schemas.microsoft.com/office/powerpoint/2010/main" val="164168055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txDef>
      <a:spPr>
        <a:solidFill>
          <a:schemeClr val="tx1">
            <a:alpha val="30000"/>
          </a:schemeClr>
        </a:solidFill>
        <a:ln w="63500" cap="rnd" cmpd="dbl">
          <a:solidFill>
            <a:schemeClr val="bg1"/>
          </a:solidFill>
          <a:bevel/>
        </a:ln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96</TotalTime>
  <Words>217</Words>
  <Application>Microsoft Office PowerPoint</Application>
  <PresentationFormat>와이드스크린</PresentationFormat>
  <Paragraphs>60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Century Schoolbook</vt:lpstr>
      <vt:lpstr>Wingdings 2</vt:lpstr>
      <vt:lpstr>View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KDH</dc:creator>
  <cp:lastModifiedBy>KDH</cp:lastModifiedBy>
  <cp:revision>12</cp:revision>
  <dcterms:created xsi:type="dcterms:W3CDTF">2016-09-21T06:31:15Z</dcterms:created>
  <dcterms:modified xsi:type="dcterms:W3CDTF">2016-10-20T12:22:40Z</dcterms:modified>
</cp:coreProperties>
</file>