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ED84AFA-8C94-418A-AF73-B910E0F713EA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6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1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3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87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89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197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14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06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8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7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7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0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CE4B03-167E-4E02-91BF-67BD334CD6CD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2BAA86-A891-44F6-8D88-3D90C265D6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4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EE35-EDE1-4AAB-9667-43A161E44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/>
              <a:t>Simple War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FB0874-60E3-4F71-90EC-A1A1E238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게임공학과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2013182007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김동현</a:t>
            </a:r>
          </a:p>
        </p:txBody>
      </p:sp>
    </p:spTree>
    <p:extLst>
      <p:ext uri="{BB962C8B-B14F-4D97-AF65-F5344CB8AC3E}">
        <p14:creationId xmlns:p14="http://schemas.microsoft.com/office/powerpoint/2010/main" val="35897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206CF1-CF59-4B63-91F9-12EE321C44F1}"/>
              </a:ext>
            </a:extLst>
          </p:cNvPr>
          <p:cNvSpPr/>
          <p:nvPr/>
        </p:nvSpPr>
        <p:spPr>
          <a:xfrm>
            <a:off x="493486" y="442684"/>
            <a:ext cx="4354285" cy="2126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사람들이 죽으면 일주일 이내 부활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E5C93FF-8666-49A3-B83B-C5BFADF9A656}"/>
              </a:ext>
            </a:extLst>
          </p:cNvPr>
          <p:cNvSpPr/>
          <p:nvPr/>
        </p:nvSpPr>
        <p:spPr>
          <a:xfrm>
            <a:off x="7184572" y="442684"/>
            <a:ext cx="4354286" cy="2126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인구수 </a:t>
            </a:r>
            <a:r>
              <a:rPr lang="en-US" altLang="ko-KR" sz="2400" dirty="0"/>
              <a:t>= </a:t>
            </a:r>
            <a:r>
              <a:rPr lang="ko-KR" altLang="en-US" sz="2400" dirty="0"/>
              <a:t>국력</a:t>
            </a:r>
            <a:endParaRPr lang="en-US" altLang="ko-KR" sz="2400" dirty="0"/>
          </a:p>
          <a:p>
            <a:pPr algn="ctr"/>
            <a:r>
              <a:rPr lang="ko-KR" altLang="en-US" sz="2400" dirty="0"/>
              <a:t>영토의 확장 </a:t>
            </a:r>
            <a:r>
              <a:rPr lang="en-US" altLang="ko-KR" sz="2400" dirty="0"/>
              <a:t>= </a:t>
            </a:r>
            <a:r>
              <a:rPr lang="ko-KR" altLang="en-US" sz="2400" dirty="0"/>
              <a:t>인구의 확장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1A1841-F60A-4150-BD86-567EA0CD56C1}"/>
              </a:ext>
            </a:extLst>
          </p:cNvPr>
          <p:cNvSpPr/>
          <p:nvPr/>
        </p:nvSpPr>
        <p:spPr>
          <a:xfrm>
            <a:off x="493486" y="4506683"/>
            <a:ext cx="4354285" cy="2126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영토전쟁 발생</a:t>
            </a:r>
            <a:endParaRPr lang="en-US" altLang="ko-KR" sz="2400" dirty="0"/>
          </a:p>
          <a:p>
            <a:pPr algn="ctr"/>
            <a:r>
              <a:rPr lang="ko-KR" altLang="en-US" sz="2400" dirty="0"/>
              <a:t>√</a:t>
            </a:r>
            <a:endParaRPr lang="en-US" altLang="ko-KR" sz="2400" dirty="0"/>
          </a:p>
          <a:p>
            <a:pPr algn="ctr"/>
            <a:r>
              <a:rPr lang="ko-KR" altLang="en-US" sz="2400" dirty="0"/>
              <a:t>인구는 줄지 않으나 자원이 낭비되는</a:t>
            </a:r>
            <a:r>
              <a:rPr lang="en-US" altLang="ko-KR" sz="2400" dirty="0"/>
              <a:t> </a:t>
            </a:r>
            <a:r>
              <a:rPr lang="ko-KR" altLang="en-US" sz="2400" dirty="0"/>
              <a:t>현상 발생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AEE05A-C637-4C8D-92A9-315B6C2E74C6}"/>
              </a:ext>
            </a:extLst>
          </p:cNvPr>
          <p:cNvSpPr/>
          <p:nvPr/>
        </p:nvSpPr>
        <p:spPr>
          <a:xfrm>
            <a:off x="7184572" y="4506683"/>
            <a:ext cx="4354286" cy="2126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자원 낭비를 막기위한</a:t>
            </a:r>
            <a:endParaRPr lang="en-US" altLang="ko-KR" sz="3200" dirty="0"/>
          </a:p>
          <a:p>
            <a:pPr algn="ctr"/>
            <a:r>
              <a:rPr lang="ko-KR" altLang="en-US" sz="3200" dirty="0"/>
              <a:t>국제 </a:t>
            </a:r>
            <a:r>
              <a:rPr lang="ko-KR" altLang="en-US" sz="3200" dirty="0" err="1"/>
              <a:t>전쟁법</a:t>
            </a:r>
            <a:r>
              <a:rPr lang="ko-KR" altLang="en-US" sz="3200" dirty="0"/>
              <a:t> 제정</a:t>
            </a:r>
            <a:endParaRPr lang="en-US" altLang="ko-KR" sz="3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05E1178-8003-4E52-B09B-92553E353000}"/>
              </a:ext>
            </a:extLst>
          </p:cNvPr>
          <p:cNvCxnSpPr/>
          <p:nvPr/>
        </p:nvCxnSpPr>
        <p:spPr>
          <a:xfrm>
            <a:off x="5196114" y="1505855"/>
            <a:ext cx="1741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264E89-82FB-48C9-8DE2-47E30386BBA4}"/>
              </a:ext>
            </a:extLst>
          </p:cNvPr>
          <p:cNvCxnSpPr/>
          <p:nvPr/>
        </p:nvCxnSpPr>
        <p:spPr>
          <a:xfrm flipH="1">
            <a:off x="4942115" y="2569027"/>
            <a:ext cx="2119086" cy="193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F3E7F35-704B-42B9-8A59-DE060EBAD49A}"/>
              </a:ext>
            </a:extLst>
          </p:cNvPr>
          <p:cNvCxnSpPr/>
          <p:nvPr/>
        </p:nvCxnSpPr>
        <p:spPr>
          <a:xfrm>
            <a:off x="5196114" y="5569854"/>
            <a:ext cx="1741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2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2A40BE-3A66-4D8B-A820-E7E72081E727}"/>
              </a:ext>
            </a:extLst>
          </p:cNvPr>
          <p:cNvSpPr/>
          <p:nvPr/>
        </p:nvSpPr>
        <p:spPr>
          <a:xfrm>
            <a:off x="203201" y="624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12B362-AD73-4AA6-BFDF-00DD8FF7288D}"/>
              </a:ext>
            </a:extLst>
          </p:cNvPr>
          <p:cNvSpPr/>
          <p:nvPr/>
        </p:nvSpPr>
        <p:spPr>
          <a:xfrm>
            <a:off x="1117601" y="624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E3A6B8-82BD-4D46-AEBE-75CAB5309444}"/>
              </a:ext>
            </a:extLst>
          </p:cNvPr>
          <p:cNvSpPr/>
          <p:nvPr/>
        </p:nvSpPr>
        <p:spPr>
          <a:xfrm>
            <a:off x="2032001" y="624115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X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E885F0-DF6B-4F0C-B3D3-30EA23DF5833}"/>
              </a:ext>
            </a:extLst>
          </p:cNvPr>
          <p:cNvSpPr/>
          <p:nvPr/>
        </p:nvSpPr>
        <p:spPr>
          <a:xfrm>
            <a:off x="2946401" y="624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75FD8D-437E-4CB2-B583-8525DED0AA50}"/>
              </a:ext>
            </a:extLst>
          </p:cNvPr>
          <p:cNvSpPr/>
          <p:nvPr/>
        </p:nvSpPr>
        <p:spPr>
          <a:xfrm>
            <a:off x="3860801" y="624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A2A1CB-DBF2-4D93-BFF6-813D84D026D3}"/>
              </a:ext>
            </a:extLst>
          </p:cNvPr>
          <p:cNvSpPr/>
          <p:nvPr/>
        </p:nvSpPr>
        <p:spPr>
          <a:xfrm>
            <a:off x="203201" y="15385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1358D7F-87C2-47E2-A930-8BB576C4AFA9}"/>
              </a:ext>
            </a:extLst>
          </p:cNvPr>
          <p:cNvSpPr/>
          <p:nvPr/>
        </p:nvSpPr>
        <p:spPr>
          <a:xfrm>
            <a:off x="1117601" y="15385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65443A-B4A4-4161-AD56-0C090C7270B2}"/>
              </a:ext>
            </a:extLst>
          </p:cNvPr>
          <p:cNvSpPr/>
          <p:nvPr/>
        </p:nvSpPr>
        <p:spPr>
          <a:xfrm>
            <a:off x="2032001" y="15385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277D4C6-1F1E-40AF-82FA-010BF2B06B9C}"/>
              </a:ext>
            </a:extLst>
          </p:cNvPr>
          <p:cNvSpPr/>
          <p:nvPr/>
        </p:nvSpPr>
        <p:spPr>
          <a:xfrm>
            <a:off x="2946401" y="15385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BBBB8B0-6319-43C5-A164-3AD6C354BED8}"/>
              </a:ext>
            </a:extLst>
          </p:cNvPr>
          <p:cNvSpPr/>
          <p:nvPr/>
        </p:nvSpPr>
        <p:spPr>
          <a:xfrm>
            <a:off x="3860801" y="15385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00CC4A-3597-46CD-BF4D-B612B4F9A9E3}"/>
              </a:ext>
            </a:extLst>
          </p:cNvPr>
          <p:cNvSpPr/>
          <p:nvPr/>
        </p:nvSpPr>
        <p:spPr>
          <a:xfrm>
            <a:off x="203201" y="24529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BEB5CD-8E48-4A29-B1E5-66349536F57A}"/>
              </a:ext>
            </a:extLst>
          </p:cNvPr>
          <p:cNvSpPr/>
          <p:nvPr/>
        </p:nvSpPr>
        <p:spPr>
          <a:xfrm>
            <a:off x="1117601" y="24529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8E500E-FBA7-4B94-A4A6-14C0C394C834}"/>
              </a:ext>
            </a:extLst>
          </p:cNvPr>
          <p:cNvSpPr/>
          <p:nvPr/>
        </p:nvSpPr>
        <p:spPr>
          <a:xfrm>
            <a:off x="2032001" y="24529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75D17D-701E-41D0-98BB-06B1D8C493D5}"/>
              </a:ext>
            </a:extLst>
          </p:cNvPr>
          <p:cNvSpPr/>
          <p:nvPr/>
        </p:nvSpPr>
        <p:spPr>
          <a:xfrm>
            <a:off x="2946401" y="2452915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X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A2D5567-8EEC-4F4F-8E7E-7EBA5800CD8D}"/>
              </a:ext>
            </a:extLst>
          </p:cNvPr>
          <p:cNvSpPr/>
          <p:nvPr/>
        </p:nvSpPr>
        <p:spPr>
          <a:xfrm>
            <a:off x="3860801" y="245291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DCB8C0-5F05-498A-AABD-75F777103DA1}"/>
              </a:ext>
            </a:extLst>
          </p:cNvPr>
          <p:cNvSpPr/>
          <p:nvPr/>
        </p:nvSpPr>
        <p:spPr>
          <a:xfrm>
            <a:off x="2032001" y="33673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8C08A7D-EF9A-4994-94FE-3EBA61FC168E}"/>
              </a:ext>
            </a:extLst>
          </p:cNvPr>
          <p:cNvSpPr/>
          <p:nvPr/>
        </p:nvSpPr>
        <p:spPr>
          <a:xfrm>
            <a:off x="2946401" y="33673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667EB7-6045-4129-8690-87DD96818D32}"/>
              </a:ext>
            </a:extLst>
          </p:cNvPr>
          <p:cNvSpPr/>
          <p:nvPr/>
        </p:nvSpPr>
        <p:spPr>
          <a:xfrm>
            <a:off x="3860801" y="33673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7FB01F-A67E-405C-A4FB-DC0702FE6785}"/>
              </a:ext>
            </a:extLst>
          </p:cNvPr>
          <p:cNvSpPr/>
          <p:nvPr/>
        </p:nvSpPr>
        <p:spPr>
          <a:xfrm>
            <a:off x="203201" y="42817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3D0D58-8339-4B20-BE73-0E873D3A910C}"/>
              </a:ext>
            </a:extLst>
          </p:cNvPr>
          <p:cNvSpPr/>
          <p:nvPr/>
        </p:nvSpPr>
        <p:spPr>
          <a:xfrm>
            <a:off x="1117601" y="42817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C4276A9-06CD-41A8-9B31-60F8B6649249}"/>
              </a:ext>
            </a:extLst>
          </p:cNvPr>
          <p:cNvSpPr/>
          <p:nvPr/>
        </p:nvSpPr>
        <p:spPr>
          <a:xfrm>
            <a:off x="2946401" y="42817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B5C3FE-E637-47EA-BE22-38521A36D107}"/>
              </a:ext>
            </a:extLst>
          </p:cNvPr>
          <p:cNvSpPr/>
          <p:nvPr/>
        </p:nvSpPr>
        <p:spPr>
          <a:xfrm>
            <a:off x="3860801" y="42817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0CDD97-2D51-442D-89E4-4021A8F0555B}"/>
              </a:ext>
            </a:extLst>
          </p:cNvPr>
          <p:cNvSpPr/>
          <p:nvPr/>
        </p:nvSpPr>
        <p:spPr>
          <a:xfrm>
            <a:off x="4775201" y="624115"/>
            <a:ext cx="914400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OUT</a:t>
            </a:r>
            <a:endParaRPr lang="ko-KR" altLang="en-US" sz="2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BA5725F-B9F4-451D-9DA9-1E911ADC11A3}"/>
              </a:ext>
            </a:extLst>
          </p:cNvPr>
          <p:cNvSpPr/>
          <p:nvPr/>
        </p:nvSpPr>
        <p:spPr>
          <a:xfrm>
            <a:off x="4775201" y="15385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69D35D-988B-48A6-A95A-58C9766F5A4F}"/>
              </a:ext>
            </a:extLst>
          </p:cNvPr>
          <p:cNvSpPr/>
          <p:nvPr/>
        </p:nvSpPr>
        <p:spPr>
          <a:xfrm>
            <a:off x="4775201" y="24529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B959BAF-2FB8-4FC4-87F7-338AF4049350}"/>
              </a:ext>
            </a:extLst>
          </p:cNvPr>
          <p:cNvSpPr/>
          <p:nvPr/>
        </p:nvSpPr>
        <p:spPr>
          <a:xfrm>
            <a:off x="4775201" y="33673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병사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B2BCD7-C5C8-4FAE-968F-261196339DA8}"/>
              </a:ext>
            </a:extLst>
          </p:cNvPr>
          <p:cNvSpPr/>
          <p:nvPr/>
        </p:nvSpPr>
        <p:spPr>
          <a:xfrm>
            <a:off x="5689601" y="15385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C7FBF6C-D341-4EFB-A0F1-0BAE8FDCF208}"/>
              </a:ext>
            </a:extLst>
          </p:cNvPr>
          <p:cNvSpPr/>
          <p:nvPr/>
        </p:nvSpPr>
        <p:spPr>
          <a:xfrm>
            <a:off x="5689601" y="24529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34EB051-36B8-4F68-A2B2-083ABAC16DC2}"/>
              </a:ext>
            </a:extLst>
          </p:cNvPr>
          <p:cNvSpPr/>
          <p:nvPr/>
        </p:nvSpPr>
        <p:spPr>
          <a:xfrm>
            <a:off x="5689601" y="33673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0C1BD04-6C0E-497F-893A-94E39942C14D}"/>
              </a:ext>
            </a:extLst>
          </p:cNvPr>
          <p:cNvSpPr/>
          <p:nvPr/>
        </p:nvSpPr>
        <p:spPr>
          <a:xfrm>
            <a:off x="5689601" y="42817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3FD2AD6-7A9D-495D-A0DD-8F19ACBFB899}"/>
              </a:ext>
            </a:extLst>
          </p:cNvPr>
          <p:cNvSpPr/>
          <p:nvPr/>
        </p:nvSpPr>
        <p:spPr>
          <a:xfrm>
            <a:off x="203201" y="5196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0874427-FDA8-41FC-ACF7-77DD67D0B6C0}"/>
              </a:ext>
            </a:extLst>
          </p:cNvPr>
          <p:cNvSpPr/>
          <p:nvPr/>
        </p:nvSpPr>
        <p:spPr>
          <a:xfrm>
            <a:off x="1117601" y="5196115"/>
            <a:ext cx="914400" cy="914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IN</a:t>
            </a:r>
            <a:endParaRPr lang="ko-KR" altLang="en-US" sz="5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D7CE069-675A-448D-A4A2-0D4DE05ABA75}"/>
              </a:ext>
            </a:extLst>
          </p:cNvPr>
          <p:cNvSpPr/>
          <p:nvPr/>
        </p:nvSpPr>
        <p:spPr>
          <a:xfrm>
            <a:off x="2032001" y="5196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D2B038-7F61-4063-8315-A4D3796EE0E5}"/>
              </a:ext>
            </a:extLst>
          </p:cNvPr>
          <p:cNvSpPr/>
          <p:nvPr/>
        </p:nvSpPr>
        <p:spPr>
          <a:xfrm>
            <a:off x="2946401" y="5196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AA5F1D-7A06-449B-9E79-165C1E86A1CE}"/>
              </a:ext>
            </a:extLst>
          </p:cNvPr>
          <p:cNvSpPr/>
          <p:nvPr/>
        </p:nvSpPr>
        <p:spPr>
          <a:xfrm>
            <a:off x="3860801" y="5196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7687FB-3C4F-43E8-AF9A-2FF17B32609A}"/>
              </a:ext>
            </a:extLst>
          </p:cNvPr>
          <p:cNvSpPr/>
          <p:nvPr/>
        </p:nvSpPr>
        <p:spPr>
          <a:xfrm>
            <a:off x="4775201" y="5196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A8ED41C-9647-4578-8626-ECB956DBB95C}"/>
              </a:ext>
            </a:extLst>
          </p:cNvPr>
          <p:cNvSpPr/>
          <p:nvPr/>
        </p:nvSpPr>
        <p:spPr>
          <a:xfrm>
            <a:off x="5689601" y="5196115"/>
            <a:ext cx="914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48772D0-2421-47F5-B3B9-7284600A0A6B}"/>
              </a:ext>
            </a:extLst>
          </p:cNvPr>
          <p:cNvSpPr/>
          <p:nvPr/>
        </p:nvSpPr>
        <p:spPr>
          <a:xfrm>
            <a:off x="6734631" y="1995715"/>
            <a:ext cx="5326741" cy="41764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상대가 지정한 타일을 제외한 곳에서 길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병사배치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수비건물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입구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출구를 설정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병사는 내 영토에 배치된 병력과 상대 영토를 통과할 병력 통합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영토에 배치된 병사가 많을수록 상대 영토를 통과할 병사가 줄어듦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병사배치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수비건물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길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상대 수비방해에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자원이 소모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병사는 길을 따라 이동하며</a:t>
            </a:r>
            <a:r>
              <a:rPr lang="en-US" altLang="ko-KR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전투 발생시 자동으로 전투</a:t>
            </a:r>
            <a:endParaRPr lang="en-US" altLang="ko-KR" sz="20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365D5A4-F827-496D-B15A-B89C42488347}"/>
              </a:ext>
            </a:extLst>
          </p:cNvPr>
          <p:cNvSpPr/>
          <p:nvPr/>
        </p:nvSpPr>
        <p:spPr>
          <a:xfrm>
            <a:off x="5689601" y="624114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X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6D29BE3-A48C-447F-ADC8-B5F242E4FD40}"/>
              </a:ext>
            </a:extLst>
          </p:cNvPr>
          <p:cNvSpPr/>
          <p:nvPr/>
        </p:nvSpPr>
        <p:spPr>
          <a:xfrm>
            <a:off x="4775201" y="4281715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X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CB1DF1-978B-4ED7-A5DD-4D34F46E4129}"/>
              </a:ext>
            </a:extLst>
          </p:cNvPr>
          <p:cNvSpPr/>
          <p:nvPr/>
        </p:nvSpPr>
        <p:spPr>
          <a:xfrm>
            <a:off x="203201" y="3367315"/>
            <a:ext cx="914400" cy="9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>
                <a:solidFill>
                  <a:schemeClr val="tx1"/>
                </a:solidFill>
              </a:rPr>
              <a:t>X</a:t>
            </a:r>
            <a:endParaRPr lang="ko-KR" altLang="en-US" sz="60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8C7C00-8840-4975-BEF3-1B15F49CD466}"/>
              </a:ext>
            </a:extLst>
          </p:cNvPr>
          <p:cNvSpPr/>
          <p:nvPr/>
        </p:nvSpPr>
        <p:spPr>
          <a:xfrm>
            <a:off x="7518401" y="781958"/>
            <a:ext cx="3628570" cy="598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6000" dirty="0"/>
              <a:t>게임 방식</a:t>
            </a:r>
            <a:endParaRPr lang="en-US" altLang="ko-KR" sz="6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42C5B94-125E-41DB-93E0-02067FA161FA}"/>
              </a:ext>
            </a:extLst>
          </p:cNvPr>
          <p:cNvSpPr/>
          <p:nvPr/>
        </p:nvSpPr>
        <p:spPr>
          <a:xfrm>
            <a:off x="1117601" y="336731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92FC51E-07CE-476B-8D2E-C26C10AC264D}"/>
              </a:ext>
            </a:extLst>
          </p:cNvPr>
          <p:cNvSpPr/>
          <p:nvPr/>
        </p:nvSpPr>
        <p:spPr>
          <a:xfrm>
            <a:off x="2032001" y="4281715"/>
            <a:ext cx="9144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FF0000"/>
                </a:solidFill>
              </a:rPr>
              <a:t>병사</a:t>
            </a:r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FE8E2FAD-F72B-4148-9310-B39F6FD4D171}"/>
              </a:ext>
            </a:extLst>
          </p:cNvPr>
          <p:cNvCxnSpPr>
            <a:cxnSpLocks/>
          </p:cNvCxnSpPr>
          <p:nvPr/>
        </p:nvCxnSpPr>
        <p:spPr>
          <a:xfrm flipV="1">
            <a:off x="1712686" y="3701143"/>
            <a:ext cx="3490688" cy="1037772"/>
          </a:xfrm>
          <a:prstGeom prst="bentConnector3">
            <a:avLst>
              <a:gd name="adj1" fmla="val 7536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7994D0B-28A5-49D3-9608-CEB0E453D1AD}"/>
              </a:ext>
            </a:extLst>
          </p:cNvPr>
          <p:cNvCxnSpPr/>
          <p:nvPr/>
        </p:nvCxnSpPr>
        <p:spPr>
          <a:xfrm flipV="1">
            <a:off x="5232401" y="1219200"/>
            <a:ext cx="0" cy="2496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9308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</TotalTime>
  <Words>101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HY중고딕</vt:lpstr>
      <vt:lpstr>HY헤드라인M</vt:lpstr>
      <vt:lpstr>Century Gothic</vt:lpstr>
      <vt:lpstr>Wingdings 3</vt:lpstr>
      <vt:lpstr>슬라이스</vt:lpstr>
      <vt:lpstr>Simple War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</dc:creator>
  <cp:lastModifiedBy>김동현</cp:lastModifiedBy>
  <cp:revision>6</cp:revision>
  <dcterms:created xsi:type="dcterms:W3CDTF">2017-09-14T05:14:10Z</dcterms:created>
  <dcterms:modified xsi:type="dcterms:W3CDTF">2017-09-14T06:02:31Z</dcterms:modified>
</cp:coreProperties>
</file>