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105" d="100"/>
          <a:sy n="105" d="100"/>
        </p:scale>
        <p:origin x="8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64947-209A-A431-A348-B0598068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F06FAA-1AB5-4C60-A9A2-34A1CAC8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A2804-9F6A-95A6-0F36-E912CC8C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936D3-4649-9461-6420-594DD1B4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5E3A6-4119-A5F4-E46D-88079CD3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31507-14E2-E1A1-9960-3BA6CDF6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36CBC2-71BE-B905-8848-6A162A34E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3D951-702C-788D-0427-D6FFB9EC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02181-B968-07C5-2F60-9BE2061F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F9C27-0122-5E6F-E035-2DCD3CE4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48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80AEC8-CC8B-8BE6-FC88-7B9B53702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E84EC-3272-D547-B088-AA03682A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DE05E-64C9-C7AF-DC83-22AE67CE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CB764-206C-7FFE-115D-2E0BF688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3A623F-2272-D1BC-1106-02849823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B1134-A218-A193-8762-A3CF68AB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D9B37-2676-6A1D-E0BE-035F35F8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FF7D5-9E28-EE00-19FD-D031BB4A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12EFE-F534-2B62-1350-05594243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5F887C-B483-00D1-EA08-D6EB6A79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A454D-AF2F-EDA6-1D4A-0FA8A7F6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480089-7AC3-E771-1DA9-670E1914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FBFAA9-2A57-94AA-2DD6-F2C6B83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C943E-CFC4-5FFF-6474-F3A4FF5C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4DFF0-FB5F-D866-9843-5D266FA1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6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C1356-772A-CF74-F689-E38C4A49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DE7F5-3D9E-22C5-1A7A-9E209C57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92EFAD-B577-ADBA-B2D8-57E7FE05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E20A2-01BB-73F9-8E2E-46CD1C30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7DBC3-2F12-335E-E89E-1D40CA4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54C4DA-5AE8-2DA9-4CC2-3B88D6EB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97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01321-66C6-A1FC-0C02-B89380F5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62961F-10A0-61C8-9DF0-AE4C8E95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D29E34-D4B7-818F-8036-248C7D3F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DA8B21-C287-9E82-C967-E0EF888B5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DB8EEA-1D53-A6B9-5AFC-C6D9188FC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D23D83-B88F-CF59-2AC2-0B86CEE8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AB5A4C-0529-7102-B5DD-343E409D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B7FE8C-30AB-9FC3-FECF-CD3BFB56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1D278-6BB8-B541-1884-B01EF423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66A6C-C45A-1208-414B-C278C794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50A84D-8B63-45FC-183A-60A6114C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FF79A5-5746-D12B-453E-F89FD205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4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FE6433-30EC-48DB-9331-1FDB7CD9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F8E924-8D87-34C0-80C5-33A8805D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D89DFB-2788-DDF5-EC60-A102691C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98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92EC2-E9F6-3107-E25D-9FDFFCC2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11D4F-3939-57CD-E9F9-37B7744C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4EDE7-499E-B044-F881-5B922380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EF8D3C-74A8-E892-A991-56D3EE2F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E78D11-DE1A-F167-D68D-95519A8E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9C1EF5-257B-FBC9-C75D-D05DEEC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2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051CE-CAE8-6233-E884-D77DFD90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BE938B-B32E-0825-7959-1AF7D7464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FF52E9-F354-FA54-36A4-27122699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B473E4-191A-C641-E286-F096BB69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FA759-3293-3C8E-9E78-5E9C0BA6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A78A8-9E93-DFBD-3AB8-F751115C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5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CF0D36-BAFA-EF99-FD75-A4B4D4EB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37C4E-A53F-EF50-9D45-B941046F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BBEC0-94B8-061D-06D8-F97BB78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4444-0768-6E4C-A204-6B494DC0B697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02472-691A-9A82-4265-5AC96EBE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7F425-7F0F-6755-6613-A454EE18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8292-D907-D74A-AD1F-EADA581F6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9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32BB59-1BB0-4550-4299-1F9C7E465DC7}"/>
              </a:ext>
            </a:extLst>
          </p:cNvPr>
          <p:cNvSpPr/>
          <p:nvPr/>
        </p:nvSpPr>
        <p:spPr>
          <a:xfrm>
            <a:off x="8452584" y="697831"/>
            <a:ext cx="1612231" cy="5462337"/>
          </a:xfrm>
          <a:prstGeom prst="rect">
            <a:avLst/>
          </a:prstGeom>
          <a:ln w="349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重要な変更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C60BE6-63EE-9861-1A0F-A3ECD6ED8F75}"/>
              </a:ext>
            </a:extLst>
          </p:cNvPr>
          <p:cNvSpPr/>
          <p:nvPr/>
        </p:nvSpPr>
        <p:spPr>
          <a:xfrm>
            <a:off x="7109061" y="697831"/>
            <a:ext cx="1247271" cy="5462337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確認画面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311932-ED77-385A-58BF-20C6EAF00760}"/>
              </a:ext>
            </a:extLst>
          </p:cNvPr>
          <p:cNvSpPr/>
          <p:nvPr/>
        </p:nvSpPr>
        <p:spPr>
          <a:xfrm>
            <a:off x="1735758" y="697830"/>
            <a:ext cx="1247271" cy="3296653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ユーザ</a:t>
            </a:r>
            <a:endParaRPr kumimoji="1" lang="en-US" altLang="ja-JP" sz="2000" b="1" dirty="0"/>
          </a:p>
          <a:p>
            <a:pPr algn="ctr"/>
            <a:endParaRPr kumimoji="1" lang="ja-JP" altLang="en-US" sz="20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93696F-428D-73A5-C569-6033E7836EC1}"/>
              </a:ext>
            </a:extLst>
          </p:cNvPr>
          <p:cNvSpPr/>
          <p:nvPr/>
        </p:nvSpPr>
        <p:spPr>
          <a:xfrm>
            <a:off x="1735758" y="4451684"/>
            <a:ext cx="1247271" cy="17084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攻撃サイト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C2EAED4C-69F9-137D-FA72-5CDEFD75A209}"/>
              </a:ext>
            </a:extLst>
          </p:cNvPr>
          <p:cNvSpPr/>
          <p:nvPr/>
        </p:nvSpPr>
        <p:spPr>
          <a:xfrm>
            <a:off x="3326973" y="950975"/>
            <a:ext cx="3438144" cy="4145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2435B69B-433F-C354-E338-CF8851EDBBFC}"/>
              </a:ext>
            </a:extLst>
          </p:cNvPr>
          <p:cNvSpPr/>
          <p:nvPr/>
        </p:nvSpPr>
        <p:spPr>
          <a:xfrm>
            <a:off x="7945815" y="950975"/>
            <a:ext cx="917286" cy="41452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ECC88D6E-85AB-649E-F766-7E5E672B5C1D}"/>
              </a:ext>
            </a:extLst>
          </p:cNvPr>
          <p:cNvSpPr/>
          <p:nvPr/>
        </p:nvSpPr>
        <p:spPr>
          <a:xfrm rot="5400000">
            <a:off x="2288647" y="4111030"/>
            <a:ext cx="903651" cy="4145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3F9A8C2F-8861-F17E-5001-9125EA41BE47}"/>
              </a:ext>
            </a:extLst>
          </p:cNvPr>
          <p:cNvSpPr/>
          <p:nvPr/>
        </p:nvSpPr>
        <p:spPr>
          <a:xfrm>
            <a:off x="3190696" y="5098662"/>
            <a:ext cx="3574421" cy="4145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6C91A2-2CA3-86B4-5101-695EBFBD12E3}"/>
              </a:ext>
            </a:extLst>
          </p:cNvPr>
          <p:cNvSpPr txBox="1"/>
          <p:nvPr/>
        </p:nvSpPr>
        <p:spPr>
          <a:xfrm>
            <a:off x="4308492" y="5816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変更の要求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4863A6-F5BF-D034-2E77-E46DBDC52007}"/>
              </a:ext>
            </a:extLst>
          </p:cNvPr>
          <p:cNvSpPr txBox="1"/>
          <p:nvPr/>
        </p:nvSpPr>
        <p:spPr>
          <a:xfrm>
            <a:off x="1574563" y="308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ログイン状態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913409-C054-605F-0671-11768B35E44F}"/>
              </a:ext>
            </a:extLst>
          </p:cNvPr>
          <p:cNvSpPr txBox="1"/>
          <p:nvPr/>
        </p:nvSpPr>
        <p:spPr>
          <a:xfrm>
            <a:off x="3731411" y="55376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意図しないリクエスト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D9C3099-7569-F76E-D97E-C44D7E5C862E}"/>
              </a:ext>
            </a:extLst>
          </p:cNvPr>
          <p:cNvSpPr/>
          <p:nvPr/>
        </p:nvSpPr>
        <p:spPr>
          <a:xfrm>
            <a:off x="7048101" y="4562214"/>
            <a:ext cx="121920" cy="14874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山下 恭平(is0585xf)</dc:creator>
  <cp:lastModifiedBy>山下 恭平(is0585xf)</cp:lastModifiedBy>
  <cp:revision>1</cp:revision>
  <dcterms:created xsi:type="dcterms:W3CDTF">2022-05-16T18:01:18Z</dcterms:created>
  <dcterms:modified xsi:type="dcterms:W3CDTF">2022-05-16T18:24:28Z</dcterms:modified>
</cp:coreProperties>
</file>