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16"/>
  </p:notesMasterIdLst>
  <p:handoutMasterIdLst>
    <p:handoutMasterId r:id="rId17"/>
  </p:handoutMasterIdLst>
  <p:sldIdLst>
    <p:sldId id="346" r:id="rId5"/>
    <p:sldId id="347" r:id="rId6"/>
    <p:sldId id="350" r:id="rId7"/>
    <p:sldId id="352" r:id="rId8"/>
    <p:sldId id="353" r:id="rId9"/>
    <p:sldId id="354" r:id="rId10"/>
    <p:sldId id="355" r:id="rId11"/>
    <p:sldId id="357" r:id="rId12"/>
    <p:sldId id="358" r:id="rId13"/>
    <p:sldId id="359" r:id="rId14"/>
    <p:sldId id="333" r:id="rId15"/>
  </p:sldIdLst>
  <p:sldSz cx="12192000" cy="6858000"/>
  <p:notesSz cx="6858000" cy="9144000"/>
  <p:defaultTextStyle>
    <a:defPPr>
      <a:defRPr lang="de-DE"/>
    </a:defPPr>
    <a:lvl1pPr marL="0" indent="0" algn="l" defTabSz="914400" rtl="0" eaLnBrk="1" latinLnBrk="0" hangingPunct="1">
      <a:lnSpc>
        <a:spcPct val="98000"/>
      </a:lnSpc>
      <a:spcBef>
        <a:spcPts val="0"/>
      </a:spcBef>
      <a:buFont typeface="+mj-lt"/>
      <a:buNone/>
      <a:defRPr sz="1600" kern="1200" spc="-10" baseline="0">
        <a:solidFill>
          <a:schemeClr val="tx1"/>
        </a:solidFill>
        <a:latin typeface="+mn-lt"/>
        <a:ea typeface="+mn-ea"/>
        <a:cs typeface="+mn-cs"/>
      </a:defRPr>
    </a:lvl1pPr>
    <a:lvl2pPr marL="174625" indent="-174625"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2pPr>
    <a:lvl3pPr marL="360363" indent="-185738"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3pPr>
    <a:lvl4pPr marL="534988" indent="-174625"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4pPr>
    <a:lvl5pPr marL="719138" indent="-184150"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152458D-D975-4659-9756-A6BAF0E2F024}">
          <p14:sldIdLst>
            <p14:sldId id="346"/>
            <p14:sldId id="347"/>
            <p14:sldId id="350"/>
            <p14:sldId id="352"/>
            <p14:sldId id="353"/>
            <p14:sldId id="354"/>
            <p14:sldId id="355"/>
            <p14:sldId id="357"/>
            <p14:sldId id="358"/>
            <p14:sldId id="359"/>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F7F7F7"/>
    <a:srgbClr val="0028A5"/>
    <a:srgbClr val="FF66FF"/>
    <a:srgbClr val="A4D233"/>
    <a:srgbClr val="FFFFFF"/>
    <a:srgbClr val="F1F3F3"/>
    <a:srgbClr val="E5EAE9"/>
    <a:srgbClr val="E1D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E6A09-1C7A-4CA0-96B9-C3F1A6D17645}" v="3" dt="2024-11-12T08:04:50.355"/>
  </p1510:revLst>
</p1510:revInfo>
</file>

<file path=ppt/tableStyles.xml><?xml version="1.0" encoding="utf-8"?>
<a:tblStyleLst xmlns:a="http://schemas.openxmlformats.org/drawingml/2006/main" def="{CA20E951-F767-40FB-8981-BDCADE0C3650}">
  <a:tblStyle styleId="{CA20E951-F767-40FB-8981-BDCADE0C3650}" styleName="UZH Standard">
    <a:wholeTbl>
      <a:tcTxStyle>
        <a:fontRef idx="minor">
          <a:prstClr val="black"/>
        </a:fontRef>
        <a:schemeClr val="dk1"/>
      </a:tcTxStyle>
      <a:tcStyle>
        <a:tcBdr>
          <a:left>
            <a:ln>
              <a:noFill/>
            </a:ln>
          </a:left>
          <a:right>
            <a:ln>
              <a:noFill/>
            </a:ln>
          </a:right>
          <a:top>
            <a:ln>
              <a:noFill/>
            </a:ln>
          </a:top>
          <a:bottom>
            <a:ln w="4233" cmpd="sng">
              <a:solidFill>
                <a:schemeClr val="dk1"/>
              </a:solidFill>
            </a:ln>
          </a:bottom>
          <a:insideH>
            <a:ln w="4233" cmpd="sng">
              <a:solidFill>
                <a:schemeClr val="dk1"/>
              </a:solidFill>
            </a:ln>
          </a:insideH>
          <a:insideV>
            <a:ln>
              <a:noFill/>
            </a:ln>
          </a:insideV>
        </a:tcBdr>
        <a:fill>
          <a:noFill/>
        </a:fill>
      </a:tcStyle>
    </a:wholeTbl>
    <a:band1H>
      <a:tcTxStyle>
        <a:schemeClr val="dk1"/>
      </a:tcTxStyle>
      <a:tcStyle>
        <a:tcBdr/>
        <a:fill>
          <a:noFill/>
        </a:fill>
      </a:tcStyle>
    </a:band1H>
    <a:band2H>
      <a:tcTxStyle>
        <a:schemeClr val="dk1"/>
      </a:tcTxStyle>
      <a:tcStyle>
        <a:tcBdr/>
        <a:fill>
          <a:noFill/>
        </a:fill>
      </a:tcStyle>
    </a:band2H>
    <a:band1V>
      <a:tcTxStyle>
        <a:schemeClr val="dk1"/>
      </a:tcTxStyle>
      <a:tcStyle>
        <a:tcBdr/>
        <a:fill>
          <a:noFill/>
        </a:fill>
      </a:tcStyle>
    </a:band1V>
    <a:band2V>
      <a:tcTxStyle>
        <a:schemeClr val="dk1"/>
      </a:tcTxStyle>
      <a:tcStyle>
        <a:tcBdr/>
        <a:fill>
          <a:noFill/>
        </a:fill>
      </a:tcStyle>
    </a:band2V>
    <a:lastCol>
      <a:tcTxStyle>
        <a:fontRef idx="major"/>
        <a:schemeClr val="dk1"/>
      </a:tcTxStyle>
      <a:tcStyle>
        <a:tcBdr/>
        <a:fill>
          <a:noFill/>
        </a:fill>
      </a:tcStyle>
    </a:lastCol>
    <a:firstCol>
      <a:tcTxStyle>
        <a:fontRef idx="major"/>
        <a:schemeClr val="dk1"/>
      </a:tcTxStyle>
      <a:tcStyle>
        <a:tcBdr/>
        <a:fill>
          <a:noFill/>
        </a:fill>
      </a:tcStyle>
    </a:firstCol>
    <a:lastRow>
      <a:tcTxStyle>
        <a:fontRef idx="major"/>
        <a:schemeClr val="dk1"/>
      </a:tcTxStyle>
      <a:tcStyle>
        <a:tcBdr>
          <a:top>
            <a:ln w="4233" cmpd="sng">
              <a:solidFill>
                <a:schemeClr val="dk1"/>
              </a:solidFill>
            </a:ln>
          </a:top>
          <a:bottom>
            <a:ln w="4233" cmpd="sng">
              <a:solidFill>
                <a:schemeClr val="dk1"/>
              </a:solidFill>
            </a:ln>
          </a:bottom>
        </a:tcBdr>
        <a:fill>
          <a:noFill/>
        </a:fill>
      </a:tcStyle>
    </a:lastRow>
    <a:firstRow>
      <a:tcTxStyle b="on">
        <a:fontRef idx="major"/>
        <a:schemeClr val="dk1"/>
      </a:tcTxStyle>
      <a:tcStyle>
        <a:tcBdr>
          <a:top>
            <a:ln>
              <a:noFill/>
            </a:ln>
          </a:top>
          <a:bottom>
            <a:ln w="12700" cmpd="sng">
              <a:solidFill>
                <a:schemeClr val="dk1"/>
              </a:solidFill>
            </a:ln>
          </a:bottom>
        </a:tcBdr>
        <a:fill>
          <a:no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85" autoAdjust="0"/>
  </p:normalViewPr>
  <p:slideViewPr>
    <p:cSldViewPr showGuides="1">
      <p:cViewPr varScale="1">
        <p:scale>
          <a:sx n="56" d="100"/>
          <a:sy n="56" d="100"/>
        </p:scale>
        <p:origin x="72" y="248"/>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334"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ří Novák" userId="6784e99cb477d08e" providerId="LiveId" clId="{54EE6A09-1C7A-4CA0-96B9-C3F1A6D17645}"/>
    <pc:docChg chg="custSel modSld sldOrd">
      <pc:chgData name="Jiří Novák" userId="6784e99cb477d08e" providerId="LiveId" clId="{54EE6A09-1C7A-4CA0-96B9-C3F1A6D17645}" dt="2024-11-12T08:06:32.371" v="251" actId="20577"/>
      <pc:docMkLst>
        <pc:docMk/>
      </pc:docMkLst>
      <pc:sldChg chg="addSp delSp modSp mod ord">
        <pc:chgData name="Jiří Novák" userId="6784e99cb477d08e" providerId="LiveId" clId="{54EE6A09-1C7A-4CA0-96B9-C3F1A6D17645}" dt="2024-11-12T08:06:32.371" v="251" actId="20577"/>
        <pc:sldMkLst>
          <pc:docMk/>
          <pc:sldMk cId="3299559963" sldId="333"/>
        </pc:sldMkLst>
        <pc:spChg chg="mod">
          <ac:chgData name="Jiří Novák" userId="6784e99cb477d08e" providerId="LiveId" clId="{54EE6A09-1C7A-4CA0-96B9-C3F1A6D17645}" dt="2024-11-12T08:05:06.091" v="215" actId="14100"/>
          <ac:spMkLst>
            <pc:docMk/>
            <pc:sldMk cId="3299559963" sldId="333"/>
            <ac:spMk id="2" creationId="{D17EB32C-05DE-6DAA-0EB6-AF614286B5BD}"/>
          </ac:spMkLst>
        </pc:spChg>
        <pc:spChg chg="add mod">
          <ac:chgData name="Jiří Novák" userId="6784e99cb477d08e" providerId="LiveId" clId="{54EE6A09-1C7A-4CA0-96B9-C3F1A6D17645}" dt="2024-11-12T08:06:32.371" v="251" actId="20577"/>
          <ac:spMkLst>
            <pc:docMk/>
            <pc:sldMk cId="3299559963" sldId="333"/>
            <ac:spMk id="3" creationId="{D0FFD564-7E1B-770B-E194-DCE615961262}"/>
          </ac:spMkLst>
        </pc:spChg>
        <pc:spChg chg="mod">
          <ac:chgData name="Jiří Novák" userId="6784e99cb477d08e" providerId="LiveId" clId="{54EE6A09-1C7A-4CA0-96B9-C3F1A6D17645}" dt="2024-11-12T08:05:06.091" v="215" actId="14100"/>
          <ac:spMkLst>
            <pc:docMk/>
            <pc:sldMk cId="3299559963" sldId="333"/>
            <ac:spMk id="4" creationId="{ACB2287A-DDB7-9BA7-CE0D-DDE936908D80}"/>
          </ac:spMkLst>
        </pc:spChg>
        <pc:spChg chg="mod">
          <ac:chgData name="Jiří Novák" userId="6784e99cb477d08e" providerId="LiveId" clId="{54EE6A09-1C7A-4CA0-96B9-C3F1A6D17645}" dt="2024-11-12T08:05:06.091" v="215" actId="14100"/>
          <ac:spMkLst>
            <pc:docMk/>
            <pc:sldMk cId="3299559963" sldId="333"/>
            <ac:spMk id="5" creationId="{68BB988A-D779-21AB-3719-6F5F83F98849}"/>
          </ac:spMkLst>
        </pc:spChg>
        <pc:spChg chg="del mod">
          <ac:chgData name="Jiří Novák" userId="6784e99cb477d08e" providerId="LiveId" clId="{54EE6A09-1C7A-4CA0-96B9-C3F1A6D17645}" dt="2024-11-12T08:06:14.398" v="246" actId="478"/>
          <ac:spMkLst>
            <pc:docMk/>
            <pc:sldMk cId="3299559963" sldId="333"/>
            <ac:spMk id="6" creationId="{4033BF63-1461-BB2E-7E3E-482C271CBC0D}"/>
          </ac:spMkLst>
        </pc:spChg>
        <pc:spChg chg="add mod">
          <ac:chgData name="Jiří Novák" userId="6784e99cb477d08e" providerId="LiveId" clId="{54EE6A09-1C7A-4CA0-96B9-C3F1A6D17645}" dt="2024-11-12T08:06:01.123" v="244" actId="207"/>
          <ac:spMkLst>
            <pc:docMk/>
            <pc:sldMk cId="3299559963" sldId="333"/>
            <ac:spMk id="7" creationId="{0893C40E-0981-5732-2805-48033E9AB043}"/>
          </ac:spMkLst>
        </pc:spChg>
        <pc:spChg chg="del mod">
          <ac:chgData name="Jiří Novák" userId="6784e99cb477d08e" providerId="LiveId" clId="{54EE6A09-1C7A-4CA0-96B9-C3F1A6D17645}" dt="2024-11-12T08:05:08.417" v="216" actId="478"/>
          <ac:spMkLst>
            <pc:docMk/>
            <pc:sldMk cId="3299559963" sldId="333"/>
            <ac:spMk id="10" creationId="{CAE6697E-6B20-2C96-B1E6-58D1E8D49F25}"/>
          </ac:spMkLst>
        </pc:spChg>
      </pc:sldChg>
      <pc:sldChg chg="addSp delSp modSp mod ord">
        <pc:chgData name="Jiří Novák" userId="6784e99cb477d08e" providerId="LiveId" clId="{54EE6A09-1C7A-4CA0-96B9-C3F1A6D17645}" dt="2024-11-12T07:58:53.208" v="154"/>
        <pc:sldMkLst>
          <pc:docMk/>
          <pc:sldMk cId="3702509969" sldId="346"/>
        </pc:sldMkLst>
        <pc:spChg chg="del mod">
          <ac:chgData name="Jiří Novák" userId="6784e99cb477d08e" providerId="LiveId" clId="{54EE6A09-1C7A-4CA0-96B9-C3F1A6D17645}" dt="2024-11-12T07:57:32.088" v="151" actId="931"/>
          <ac:spMkLst>
            <pc:docMk/>
            <pc:sldMk cId="3702509969" sldId="346"/>
            <ac:spMk id="2" creationId="{FDDA8328-7C4B-5463-7904-74CE5DAC2036}"/>
          </ac:spMkLst>
        </pc:spChg>
        <pc:spChg chg="del">
          <ac:chgData name="Jiří Novák" userId="6784e99cb477d08e" providerId="LiveId" clId="{54EE6A09-1C7A-4CA0-96B9-C3F1A6D17645}" dt="2024-11-12T07:55:02.158" v="145" actId="478"/>
          <ac:spMkLst>
            <pc:docMk/>
            <pc:sldMk cId="3702509969" sldId="346"/>
            <ac:spMk id="3" creationId="{0C6B5B82-CC2A-6D00-1F19-2CE5ACFBFFF2}"/>
          </ac:spMkLst>
        </pc:spChg>
        <pc:spChg chg="mod">
          <ac:chgData name="Jiří Novák" userId="6784e99cb477d08e" providerId="LiveId" clId="{54EE6A09-1C7A-4CA0-96B9-C3F1A6D17645}" dt="2024-11-12T07:56:06.108" v="150" actId="790"/>
          <ac:spMkLst>
            <pc:docMk/>
            <pc:sldMk cId="3702509969" sldId="346"/>
            <ac:spMk id="4" creationId="{33954A1B-BB1F-1482-3D90-E762B4C65B27}"/>
          </ac:spMkLst>
        </pc:spChg>
        <pc:picChg chg="add mod">
          <ac:chgData name="Jiří Novák" userId="6784e99cb477d08e" providerId="LiveId" clId="{54EE6A09-1C7A-4CA0-96B9-C3F1A6D17645}" dt="2024-11-12T07:57:34.856" v="152" actId="27614"/>
          <ac:picMkLst>
            <pc:docMk/>
            <pc:sldMk cId="3702509969" sldId="346"/>
            <ac:picMk id="6" creationId="{273B4AED-003E-8DF5-093F-6CD5745B396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29395"/>
            <a:ext cx="4320480" cy="310159"/>
          </a:xfrm>
          <a:prstGeom prst="rect">
            <a:avLst/>
          </a:prstGeom>
        </p:spPr>
        <p:txBody>
          <a:bodyPr vert="horz" lIns="0" tIns="0" rIns="0" bIns="0" rtlCol="0"/>
          <a:lstStyle>
            <a:lvl1pPr algn="l">
              <a:defRPr sz="1200"/>
            </a:lvl1pPr>
          </a:lstStyle>
          <a:p>
            <a:r>
              <a:rPr lang="de-CH" sz="900"/>
              <a:t>Kopfzeilentext</a:t>
            </a:r>
            <a:endParaRPr lang="de-CH" sz="900" dirty="0"/>
          </a:p>
        </p:txBody>
      </p:sp>
      <p:sp>
        <p:nvSpPr>
          <p:cNvPr id="3" name="Datumsplatzhalter 2"/>
          <p:cNvSpPr>
            <a:spLocks noGrp="1"/>
          </p:cNvSpPr>
          <p:nvPr>
            <p:ph type="dt" sz="quarter" idx="1"/>
          </p:nvPr>
        </p:nvSpPr>
        <p:spPr>
          <a:xfrm>
            <a:off x="5137720" y="229395"/>
            <a:ext cx="1243608" cy="310159"/>
          </a:xfrm>
          <a:prstGeom prst="rect">
            <a:avLst/>
          </a:prstGeom>
        </p:spPr>
        <p:txBody>
          <a:bodyPr vert="horz" lIns="0" tIns="0" rIns="0" bIns="0" rtlCol="0"/>
          <a:lstStyle>
            <a:lvl1pPr algn="r">
              <a:defRPr sz="1200"/>
            </a:lvl1pPr>
          </a:lstStyle>
          <a:p>
            <a:fld id="{EEC665CA-D682-48EC-95D2-126FD6449D65}" type="datetime1">
              <a:rPr lang="de-CH" sz="900" smtClean="0"/>
              <a:t>19.11.2024</a:t>
            </a:fld>
            <a:endParaRPr lang="de-CH" sz="900"/>
          </a:p>
        </p:txBody>
      </p:sp>
      <p:sp>
        <p:nvSpPr>
          <p:cNvPr id="4" name="Fußzeilenplatzhalter 3"/>
          <p:cNvSpPr>
            <a:spLocks noGrp="1"/>
          </p:cNvSpPr>
          <p:nvPr>
            <p:ph type="ftr" sz="quarter" idx="2"/>
          </p:nvPr>
        </p:nvSpPr>
        <p:spPr>
          <a:xfrm>
            <a:off x="476672" y="8489144"/>
            <a:ext cx="4320480" cy="331331"/>
          </a:xfrm>
          <a:prstGeom prst="rect">
            <a:avLst/>
          </a:prstGeom>
        </p:spPr>
        <p:txBody>
          <a:bodyPr vert="horz" lIns="0" tIns="0" rIns="0" bIns="0" rtlCol="0" anchor="b"/>
          <a:lstStyle>
            <a:lvl1pPr algn="l">
              <a:defRPr sz="1200"/>
            </a:lvl1pPr>
          </a:lstStyle>
          <a:p>
            <a:r>
              <a:rPr lang="de-CH" sz="900"/>
              <a:t>Fusszeilentext</a:t>
            </a:r>
            <a:endParaRPr lang="de-CH" sz="900" dirty="0"/>
          </a:p>
        </p:txBody>
      </p:sp>
      <p:sp>
        <p:nvSpPr>
          <p:cNvPr id="5" name="Foliennummernplatzhalter 4"/>
          <p:cNvSpPr>
            <a:spLocks noGrp="1"/>
          </p:cNvSpPr>
          <p:nvPr>
            <p:ph type="sldNum" sz="quarter" idx="3"/>
          </p:nvPr>
        </p:nvSpPr>
        <p:spPr>
          <a:xfrm>
            <a:off x="5137720" y="8489146"/>
            <a:ext cx="1243608" cy="331329"/>
          </a:xfrm>
          <a:prstGeom prst="rect">
            <a:avLst/>
          </a:prstGeom>
        </p:spPr>
        <p:txBody>
          <a:bodyPr vert="horz" lIns="0" tIns="0" rIns="0" bIns="0" rtlCol="0" anchor="b"/>
          <a:lstStyle>
            <a:lvl1pPr algn="r">
              <a:defRPr sz="1200"/>
            </a:lvl1pPr>
          </a:lstStyle>
          <a:p>
            <a:fld id="{2CEDAA2C-602C-494B-9BFF-F0D7FF14E319}" type="slidenum">
              <a:rPr lang="de-CH" sz="900" smtClean="0"/>
              <a:t>‹#›</a:t>
            </a:fld>
            <a:endParaRPr lang="de-CH" sz="900" dirty="0"/>
          </a:p>
        </p:txBody>
      </p:sp>
    </p:spTree>
    <p:extLst>
      <p:ext uri="{BB962C8B-B14F-4D97-AF65-F5344CB8AC3E}">
        <p14:creationId xmlns:p14="http://schemas.microsoft.com/office/powerpoint/2010/main" val="16250026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lienbildplatzhalter 11"/>
          <p:cNvSpPr>
            <a:spLocks noGrp="1" noRot="1" noChangeAspect="1"/>
          </p:cNvSpPr>
          <p:nvPr>
            <p:ph type="sldImg" idx="2"/>
          </p:nvPr>
        </p:nvSpPr>
        <p:spPr>
          <a:xfrm>
            <a:off x="764704" y="899592"/>
            <a:ext cx="5560412" cy="3127732"/>
          </a:xfrm>
          <a:prstGeom prst="rect">
            <a:avLst/>
          </a:prstGeom>
          <a:noFill/>
          <a:ln w="3175">
            <a:solidFill>
              <a:prstClr val="black"/>
            </a:solidFill>
          </a:ln>
        </p:spPr>
        <p:txBody>
          <a:bodyPr vert="horz" lIns="91440" tIns="45720" rIns="91440" bIns="45720" rtlCol="0" anchor="ctr"/>
          <a:lstStyle/>
          <a:p>
            <a:endParaRPr lang="de-CH"/>
          </a:p>
        </p:txBody>
      </p:sp>
      <p:sp>
        <p:nvSpPr>
          <p:cNvPr id="14" name="Fußzeilenplatzhalter 13"/>
          <p:cNvSpPr>
            <a:spLocks noGrp="1"/>
          </p:cNvSpPr>
          <p:nvPr>
            <p:ph type="ftr" sz="quarter" idx="4"/>
          </p:nvPr>
        </p:nvSpPr>
        <p:spPr>
          <a:xfrm>
            <a:off x="775244" y="8712000"/>
            <a:ext cx="2230428" cy="179512"/>
          </a:xfrm>
          <a:prstGeom prst="rect">
            <a:avLst/>
          </a:prstGeom>
        </p:spPr>
        <p:txBody>
          <a:bodyPr vert="horz" lIns="0" tIns="0" rIns="0" bIns="0" rtlCol="0" anchor="t"/>
          <a:lstStyle>
            <a:lvl1pPr algn="l">
              <a:defRPr sz="900"/>
            </a:lvl1pPr>
          </a:lstStyle>
          <a:p>
            <a:r>
              <a:rPr lang="de-CH" dirty="0"/>
              <a:t>Fusszeilentext</a:t>
            </a:r>
          </a:p>
        </p:txBody>
      </p:sp>
      <p:sp>
        <p:nvSpPr>
          <p:cNvPr id="15" name="Foliennummernplatzhalter 14"/>
          <p:cNvSpPr>
            <a:spLocks noGrp="1"/>
          </p:cNvSpPr>
          <p:nvPr>
            <p:ph type="sldNum" sz="quarter" idx="5"/>
          </p:nvPr>
        </p:nvSpPr>
        <p:spPr>
          <a:xfrm>
            <a:off x="5462663" y="8712000"/>
            <a:ext cx="871173" cy="179512"/>
          </a:xfrm>
          <a:prstGeom prst="rect">
            <a:avLst/>
          </a:prstGeom>
        </p:spPr>
        <p:txBody>
          <a:bodyPr vert="horz" lIns="0" tIns="0" rIns="0" bIns="0" rtlCol="0" anchor="t"/>
          <a:lstStyle>
            <a:lvl1pPr algn="r">
              <a:defRPr sz="900"/>
            </a:lvl1pPr>
          </a:lstStyle>
          <a:p>
            <a:fld id="{83C81C81-E364-4366-A610-2DB15FF98538}" type="slidenum">
              <a:rPr lang="de-CH" smtClean="0"/>
              <a:pPr/>
              <a:t>‹#›</a:t>
            </a:fld>
            <a:endParaRPr lang="de-CH" dirty="0"/>
          </a:p>
        </p:txBody>
      </p:sp>
      <p:sp>
        <p:nvSpPr>
          <p:cNvPr id="16" name="Notizenplatzhalter 15"/>
          <p:cNvSpPr>
            <a:spLocks noGrp="1"/>
          </p:cNvSpPr>
          <p:nvPr>
            <p:ph type="body" sz="quarter" idx="3"/>
          </p:nvPr>
        </p:nvSpPr>
        <p:spPr>
          <a:xfrm>
            <a:off x="773424" y="4283968"/>
            <a:ext cx="5560412" cy="4248472"/>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Datumsplatzhalter 16"/>
          <p:cNvSpPr>
            <a:spLocks noGrp="1"/>
          </p:cNvSpPr>
          <p:nvPr>
            <p:ph type="dt" idx="1"/>
          </p:nvPr>
        </p:nvSpPr>
        <p:spPr>
          <a:xfrm>
            <a:off x="4229809" y="425838"/>
            <a:ext cx="2095308" cy="185722"/>
          </a:xfrm>
          <a:prstGeom prst="rect">
            <a:avLst/>
          </a:prstGeom>
        </p:spPr>
        <p:txBody>
          <a:bodyPr vert="horz" lIns="0" tIns="0" rIns="0" bIns="0" rtlCol="0"/>
          <a:lstStyle>
            <a:lvl1pPr algn="r">
              <a:defRPr sz="900"/>
            </a:lvl1pPr>
          </a:lstStyle>
          <a:p>
            <a:fld id="{A17AAF7D-4283-4014-80F4-26E915FEACF8}" type="datetime1">
              <a:rPr lang="de-CH" smtClean="0"/>
              <a:t>19.11.2024</a:t>
            </a:fld>
            <a:endParaRPr lang="de-CH" dirty="0"/>
          </a:p>
        </p:txBody>
      </p:sp>
      <p:sp>
        <p:nvSpPr>
          <p:cNvPr id="18" name="Kopfzeilenplatzhalter 17"/>
          <p:cNvSpPr>
            <a:spLocks noGrp="1"/>
          </p:cNvSpPr>
          <p:nvPr>
            <p:ph type="hdr" sz="quarter"/>
          </p:nvPr>
        </p:nvSpPr>
        <p:spPr>
          <a:xfrm>
            <a:off x="764704" y="432000"/>
            <a:ext cx="3249080" cy="179560"/>
          </a:xfrm>
          <a:prstGeom prst="rect">
            <a:avLst/>
          </a:prstGeom>
        </p:spPr>
        <p:txBody>
          <a:bodyPr vert="horz" lIns="0" tIns="0" rIns="0" bIns="0" rtlCol="0"/>
          <a:lstStyle>
            <a:lvl1pPr algn="l">
              <a:defRPr sz="900"/>
            </a:lvl1pPr>
          </a:lstStyle>
          <a:p>
            <a:r>
              <a:rPr lang="de-CH"/>
              <a:t>Kopfzeilentext</a:t>
            </a:r>
            <a:endParaRPr lang="de-CH" dirty="0"/>
          </a:p>
        </p:txBody>
      </p:sp>
    </p:spTree>
    <p:extLst>
      <p:ext uri="{BB962C8B-B14F-4D97-AF65-F5344CB8AC3E}">
        <p14:creationId xmlns:p14="http://schemas.microsoft.com/office/powerpoint/2010/main" val="31170970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Aft>
        <a:spcPts val="600"/>
      </a:spcAft>
      <a:defRPr sz="1100" kern="1200">
        <a:solidFill>
          <a:schemeClr val="tx1"/>
        </a:solidFill>
        <a:latin typeface="+mn-lt"/>
        <a:ea typeface="+mn-ea"/>
        <a:cs typeface="+mn-cs"/>
      </a:defRPr>
    </a:lvl1pPr>
    <a:lvl2pPr marL="177800"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2pPr>
    <a:lvl3pPr marL="357188" indent="-17938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3pPr>
    <a:lvl4pPr marL="534988"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4pPr>
    <a:lvl5pPr marL="720725" indent="-18573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900113"/>
            <a:ext cx="5559425" cy="3127375"/>
          </a:xfrm>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Principle It’s a core principle in statistics that individual data — whether from people, businesses, or events — must be kept strictly confidential. This data is only to be used for statistical purposes, ensuring privacy and protecting individual identities. </a:t>
            </a:r>
            <a:endParaRPr lang="cs-CZ" b="0" i="0" dirty="0">
              <a:effectLst/>
              <a:latin typeface="Roboto" panose="02000000000000000000" pitchFamily="2" charset="0"/>
            </a:endParaRPr>
          </a:p>
          <a:p>
            <a:pPr algn="l"/>
            <a:endParaRPr lang="cs-CZ" b="0" i="0" dirty="0">
              <a:effectLst/>
              <a:latin typeface="Roboto" panose="02000000000000000000" pitchFamily="2" charset="0"/>
            </a:endParaRPr>
          </a:p>
          <a:p>
            <a:pPr algn="l"/>
            <a:r>
              <a:rPr lang="en-US" b="0" i="0" dirty="0">
                <a:effectLst/>
                <a:latin typeface="Roboto" panose="02000000000000000000" pitchFamily="2" charset="0"/>
              </a:rPr>
              <a:t>Legal There are legal obligations to safeguard both personal and business information. Laws define what information can be shared and what must remain private to prevent unauthorized disclosure of sensitive data.</a:t>
            </a:r>
            <a:endParaRPr lang="cs-CZ" b="0" i="0" dirty="0">
              <a:effectLst/>
              <a:latin typeface="Roboto" panose="02000000000000000000" pitchFamily="2" charset="0"/>
            </a:endParaRP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Quality To collect accurate data, respondents need confidence that their information is secure and confidential. Without trust in confidentiality, people may not provide honest or precise data, which can compromise the quality of the statistics. </a:t>
            </a:r>
            <a:endParaRPr lang="cs-CZ" b="0" i="0" dirty="0">
              <a:effectLst/>
              <a:latin typeface="Roboto" panose="02000000000000000000" pitchFamily="2" charset="0"/>
            </a:endParaRPr>
          </a:p>
          <a:p>
            <a:pPr algn="l"/>
            <a:endParaRPr lang="cs-CZ" b="0" i="0" dirty="0">
              <a:effectLst/>
              <a:latin typeface="Roboto" panose="02000000000000000000" pitchFamily="2" charset="0"/>
            </a:endParaRPr>
          </a:p>
          <a:p>
            <a:pPr algn="l"/>
            <a:r>
              <a:rPr lang="en-US" b="0" i="0" dirty="0">
                <a:effectLst/>
                <a:latin typeface="Roboto" panose="02000000000000000000" pitchFamily="2" charset="0"/>
              </a:rPr>
              <a:t>Ethical Ethically, we must avoid disclosing any data that could identify specific individuals or organizations. Protecting privacy is not just a legal issue but also a moral responsibility in statistical work</a:t>
            </a:r>
          </a:p>
          <a:p>
            <a:endParaRPr lang="en-US" dirty="0"/>
          </a:p>
        </p:txBody>
      </p:sp>
      <p:sp>
        <p:nvSpPr>
          <p:cNvPr id="4" name="Slide Number Placeholder 3"/>
          <p:cNvSpPr>
            <a:spLocks noGrp="1"/>
          </p:cNvSpPr>
          <p:nvPr>
            <p:ph type="sldNum" sz="quarter" idx="5"/>
          </p:nvPr>
        </p:nvSpPr>
        <p:spPr/>
        <p:txBody>
          <a:bodyPr/>
          <a:lstStyle/>
          <a:p>
            <a:fld id="{83C81C81-E364-4366-A610-2DB15FF98538}" type="slidenum">
              <a:rPr lang="de-CH" smtClean="0"/>
              <a:pPr/>
              <a:t>3</a:t>
            </a:fld>
            <a:endParaRPr lang="de-CH" dirty="0"/>
          </a:p>
        </p:txBody>
      </p:sp>
    </p:spTree>
    <p:extLst>
      <p:ext uri="{BB962C8B-B14F-4D97-AF65-F5344CB8AC3E}">
        <p14:creationId xmlns:p14="http://schemas.microsoft.com/office/powerpoint/2010/main" val="2434070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900113"/>
            <a:ext cx="5559425" cy="3127375"/>
          </a:xfrm>
        </p:spPr>
      </p:sp>
      <p:sp>
        <p:nvSpPr>
          <p:cNvPr id="3" name="Notes Placeholder 2"/>
          <p:cNvSpPr>
            <a:spLocks noGrp="1"/>
          </p:cNvSpPr>
          <p:nvPr>
            <p:ph type="body" idx="1"/>
          </p:nvPr>
        </p:nvSpPr>
        <p:spPr/>
        <p:txBody>
          <a:bodyPr/>
          <a:lstStyle/>
          <a:p>
            <a:pPr lvl="2"/>
            <a:r>
              <a:rPr lang="en-US" sz="1100" dirty="0"/>
              <a:t> Enables data sharing and collaboration</a:t>
            </a:r>
          </a:p>
          <a:p>
            <a:pPr lvl="2"/>
            <a:r>
              <a:rPr lang="cs-CZ" sz="1100" dirty="0"/>
              <a:t> </a:t>
            </a:r>
            <a:r>
              <a:rPr lang="en-US" sz="1100" dirty="0"/>
              <a:t>Facilitates reproducible research</a:t>
            </a:r>
          </a:p>
          <a:p>
            <a:pPr lvl="2"/>
            <a:r>
              <a:rPr lang="en-US" sz="1100" dirty="0"/>
              <a:t> Balances transparency with privacy</a:t>
            </a:r>
            <a:endParaRPr lang="cs-CZ" sz="1100" dirty="0"/>
          </a:p>
          <a:p>
            <a:endParaRPr lang="en-US" dirty="0"/>
          </a:p>
        </p:txBody>
      </p:sp>
      <p:sp>
        <p:nvSpPr>
          <p:cNvPr id="4" name="Slide Number Placeholder 3"/>
          <p:cNvSpPr>
            <a:spLocks noGrp="1"/>
          </p:cNvSpPr>
          <p:nvPr>
            <p:ph type="sldNum" sz="quarter" idx="5"/>
          </p:nvPr>
        </p:nvSpPr>
        <p:spPr/>
        <p:txBody>
          <a:bodyPr/>
          <a:lstStyle/>
          <a:p>
            <a:fld id="{83C81C81-E364-4366-A610-2DB15FF98538}" type="slidenum">
              <a:rPr lang="de-CH" smtClean="0"/>
              <a:pPr/>
              <a:t>4</a:t>
            </a:fld>
            <a:endParaRPr lang="de-CH" dirty="0"/>
          </a:p>
        </p:txBody>
      </p:sp>
    </p:spTree>
    <p:extLst>
      <p:ext uri="{BB962C8B-B14F-4D97-AF65-F5344CB8AC3E}">
        <p14:creationId xmlns:p14="http://schemas.microsoft.com/office/powerpoint/2010/main" val="393960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900113"/>
            <a:ext cx="5559425" cy="31273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100" dirty="0"/>
              <a:t> A disclosure occurs when a person or an organization recognizes or learns something that they did not already know about another person or organization, via released data.</a:t>
            </a:r>
          </a:p>
          <a:p>
            <a:endParaRPr lang="en-US" dirty="0"/>
          </a:p>
        </p:txBody>
      </p:sp>
      <p:sp>
        <p:nvSpPr>
          <p:cNvPr id="4" name="Slide Number Placeholder 3"/>
          <p:cNvSpPr>
            <a:spLocks noGrp="1"/>
          </p:cNvSpPr>
          <p:nvPr>
            <p:ph type="sldNum" sz="quarter" idx="5"/>
          </p:nvPr>
        </p:nvSpPr>
        <p:spPr/>
        <p:txBody>
          <a:bodyPr/>
          <a:lstStyle/>
          <a:p>
            <a:fld id="{83C81C81-E364-4366-A610-2DB15FF98538}" type="slidenum">
              <a:rPr lang="de-CH" smtClean="0"/>
              <a:pPr/>
              <a:t>5</a:t>
            </a:fld>
            <a:endParaRPr lang="de-CH" dirty="0"/>
          </a:p>
        </p:txBody>
      </p:sp>
    </p:spTree>
    <p:extLst>
      <p:ext uri="{BB962C8B-B14F-4D97-AF65-F5344CB8AC3E}">
        <p14:creationId xmlns:p14="http://schemas.microsoft.com/office/powerpoint/2010/main" val="181071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900113"/>
            <a:ext cx="5559425" cy="3127375"/>
          </a:xfrm>
        </p:spPr>
      </p:sp>
      <p:sp>
        <p:nvSpPr>
          <p:cNvPr id="3" name="Notes Placeholder 2"/>
          <p:cNvSpPr>
            <a:spLocks noGrp="1"/>
          </p:cNvSpPr>
          <p:nvPr>
            <p:ph type="body" idx="1"/>
          </p:nvPr>
        </p:nvSpPr>
        <p:spPr/>
        <p:txBody>
          <a:bodyPr/>
          <a:lstStyle/>
          <a:p>
            <a:pPr algn="l"/>
            <a:r>
              <a:rPr lang="en-US" sz="1100" dirty="0"/>
              <a:t>SDC seeks to </a:t>
            </a:r>
            <a:r>
              <a:rPr lang="en-US" sz="1100" dirty="0" err="1"/>
              <a:t>optimi</a:t>
            </a:r>
            <a:r>
              <a:rPr lang="cs-CZ" sz="1100" dirty="0"/>
              <a:t>z</a:t>
            </a:r>
            <a:r>
              <a:rPr lang="en-US" sz="1100" dirty="0"/>
              <a:t>e the trade-off between the disclosure risk and the utility of the</a:t>
            </a:r>
          </a:p>
          <a:p>
            <a:pPr algn="l"/>
            <a:r>
              <a:rPr lang="en-US" sz="1100" dirty="0"/>
              <a:t>protected released data.</a:t>
            </a:r>
          </a:p>
          <a:p>
            <a:pPr marL="0" lvl="2" indent="0">
              <a:spcBef>
                <a:spcPts val="0"/>
              </a:spcBef>
              <a:buNone/>
            </a:pPr>
            <a:endParaRPr lang="cs-CZ" sz="1100" dirty="0"/>
          </a:p>
          <a:p>
            <a:pPr marL="0" lvl="2" indent="0">
              <a:spcBef>
                <a:spcPts val="0"/>
              </a:spcBef>
              <a:buNone/>
            </a:pPr>
            <a:endParaRPr lang="cs-CZ" sz="1100" dirty="0"/>
          </a:p>
          <a:p>
            <a:pPr marL="0" lvl="2" indent="0">
              <a:spcBef>
                <a:spcPts val="0"/>
              </a:spcBef>
              <a:buNone/>
            </a:pPr>
            <a:r>
              <a:rPr lang="en-US" sz="1100" dirty="0"/>
              <a:t>The goal is to find a balance between risk and utility, </a:t>
            </a:r>
            <a:endParaRPr lang="cs-CZ" sz="1100" dirty="0"/>
          </a:p>
          <a:p>
            <a:pPr marL="0" lvl="2" indent="0">
              <a:spcBef>
                <a:spcPts val="0"/>
              </a:spcBef>
              <a:buNone/>
            </a:pPr>
            <a:r>
              <a:rPr lang="en-US" sz="1100" dirty="0"/>
              <a:t>so there is a </a:t>
            </a:r>
            <a:r>
              <a:rPr lang="en-US" sz="1100" b="1" dirty="0"/>
              <a:t>risk-utility</a:t>
            </a:r>
            <a:r>
              <a:rPr lang="cs-CZ" sz="1100" b="1" dirty="0"/>
              <a:t> </a:t>
            </a:r>
            <a:r>
              <a:rPr lang="en-US" sz="1100" b="1" dirty="0"/>
              <a:t>trade-off</a:t>
            </a:r>
            <a:r>
              <a:rPr lang="en-US" sz="1100" dirty="0"/>
              <a:t>.</a:t>
            </a:r>
            <a:endParaRPr lang="cs-CZ" sz="1100" dirty="0"/>
          </a:p>
          <a:p>
            <a:endParaRPr lang="en-US" dirty="0"/>
          </a:p>
        </p:txBody>
      </p:sp>
      <p:sp>
        <p:nvSpPr>
          <p:cNvPr id="4" name="Slide Number Placeholder 3"/>
          <p:cNvSpPr>
            <a:spLocks noGrp="1"/>
          </p:cNvSpPr>
          <p:nvPr>
            <p:ph type="sldNum" sz="quarter" idx="5"/>
          </p:nvPr>
        </p:nvSpPr>
        <p:spPr/>
        <p:txBody>
          <a:bodyPr/>
          <a:lstStyle/>
          <a:p>
            <a:fld id="{83C81C81-E364-4366-A610-2DB15FF98538}" type="slidenum">
              <a:rPr lang="de-CH" smtClean="0"/>
              <a:pPr/>
              <a:t>6</a:t>
            </a:fld>
            <a:endParaRPr lang="de-CH" dirty="0"/>
          </a:p>
        </p:txBody>
      </p:sp>
    </p:spTree>
    <p:extLst>
      <p:ext uri="{BB962C8B-B14F-4D97-AF65-F5344CB8AC3E}">
        <p14:creationId xmlns:p14="http://schemas.microsoft.com/office/powerpoint/2010/main" val="383449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65175" y="900113"/>
            <a:ext cx="5559425" cy="3127375"/>
          </a:xfrm>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83C81C81-E364-4366-A610-2DB15FF98538}" type="slidenum">
              <a:rPr lang="de-CH" smtClean="0"/>
              <a:pPr/>
              <a:t>11</a:t>
            </a:fld>
            <a:endParaRPr lang="de-CH" dirty="0"/>
          </a:p>
        </p:txBody>
      </p:sp>
    </p:spTree>
    <p:extLst>
      <p:ext uri="{BB962C8B-B14F-4D97-AF65-F5344CB8AC3E}">
        <p14:creationId xmlns:p14="http://schemas.microsoft.com/office/powerpoint/2010/main" val="177391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Universitätseinheit">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69875" y="1080000"/>
            <a:ext cx="11652249" cy="5513115"/>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4" name="Datumsplatzhalter 3">
            <a:extLst>
              <a:ext uri="{FF2B5EF4-FFF2-40B4-BE49-F238E27FC236}">
                <a16:creationId xmlns:a16="http://schemas.microsoft.com/office/drawing/2014/main" id="{E22D3C48-FDED-470C-908E-96B5A0DDFDE7}"/>
              </a:ext>
            </a:extLst>
          </p:cNvPr>
          <p:cNvSpPr>
            <a:spLocks noGrp="1"/>
          </p:cNvSpPr>
          <p:nvPr>
            <p:ph type="dt" sz="half" idx="10"/>
          </p:nvPr>
        </p:nvSpPr>
        <p:spPr>
          <a:xfrm rot="16200000">
            <a:off x="12192000" y="72000"/>
            <a:ext cx="72000" cy="72000"/>
          </a:xfrm>
        </p:spPr>
        <p:txBody>
          <a:bodyPr/>
          <a:lstStyle>
            <a:lvl1pPr>
              <a:defRPr sz="100">
                <a:solidFill>
                  <a:schemeClr val="bg1"/>
                </a:solidFill>
              </a:defRPr>
            </a:lvl1pPr>
          </a:lstStyle>
          <a:p>
            <a:fld id="{DEC16BC5-71A3-4EAA-B734-0870A4D7F723}" type="datetime1">
              <a:rPr lang="en-GB" noProof="0" smtClean="0"/>
              <a:pPr/>
              <a:t>19/11/2024</a:t>
            </a:fld>
            <a:endParaRPr lang="en-GB" noProof="0" dirty="0"/>
          </a:p>
        </p:txBody>
      </p:sp>
      <p:sp>
        <p:nvSpPr>
          <p:cNvPr id="6" name="Fußzeilenplatzhalter 5">
            <a:extLst>
              <a:ext uri="{FF2B5EF4-FFF2-40B4-BE49-F238E27FC236}">
                <a16:creationId xmlns:a16="http://schemas.microsoft.com/office/drawing/2014/main" id="{198B2F51-FE27-4B05-A169-62F7E9E34421}"/>
              </a:ext>
            </a:extLst>
          </p:cNvPr>
          <p:cNvSpPr>
            <a:spLocks noGrp="1"/>
          </p:cNvSpPr>
          <p:nvPr>
            <p:ph type="ftr" sz="quarter" idx="11"/>
          </p:nvPr>
        </p:nvSpPr>
        <p:spPr>
          <a:xfrm rot="16200000">
            <a:off x="12192000" y="152795"/>
            <a:ext cx="72000" cy="72000"/>
          </a:xfrm>
        </p:spPr>
        <p:txBody>
          <a:bodyPr/>
          <a:lstStyle>
            <a:lvl1pPr>
              <a:defRPr sz="100">
                <a:solidFill>
                  <a:schemeClr val="bg1"/>
                </a:solidFill>
              </a:defRPr>
            </a:lvl1pPr>
          </a:lstStyle>
          <a:p>
            <a:r>
              <a:rPr lang="en-GB" noProof="0" dirty="0"/>
              <a:t>Footer (Edit via "Insert &gt; Header and Footer")</a:t>
            </a:r>
          </a:p>
        </p:txBody>
      </p:sp>
      <p:sp>
        <p:nvSpPr>
          <p:cNvPr id="8" name="Foliennummernplatzhalter 7">
            <a:extLst>
              <a:ext uri="{FF2B5EF4-FFF2-40B4-BE49-F238E27FC236}">
                <a16:creationId xmlns:a16="http://schemas.microsoft.com/office/drawing/2014/main" id="{CD7C1A0D-0D46-4AD6-A4E0-C34A72CE2E1A}"/>
              </a:ext>
            </a:extLst>
          </p:cNvPr>
          <p:cNvSpPr>
            <a:spLocks noGrp="1"/>
          </p:cNvSpPr>
          <p:nvPr>
            <p:ph type="sldNum" sz="quarter" idx="12"/>
          </p:nvPr>
        </p:nvSpPr>
        <p:spPr>
          <a:xfrm rot="16200000">
            <a:off x="12192000" y="0"/>
            <a:ext cx="72000" cy="72000"/>
          </a:xfrm>
        </p:spPr>
        <p:txBody>
          <a:bodyPr/>
          <a:lstStyle>
            <a:lvl1pPr>
              <a:defRPr sz="100">
                <a:solidFill>
                  <a:schemeClr val="bg1"/>
                </a:solidFill>
              </a:defRPr>
            </a:lvl1pPr>
          </a:lstStyle>
          <a:p>
            <a:r>
              <a:rPr lang="en-GB" noProof="0" dirty="0"/>
              <a:t> </a:t>
            </a:r>
          </a:p>
        </p:txBody>
      </p:sp>
      <p:pic>
        <p:nvPicPr>
          <p:cNvPr id="9" name="Grafik 8">
            <a:extLst>
              <a:ext uri="{FF2B5EF4-FFF2-40B4-BE49-F238E27FC236}">
                <a16:creationId xmlns:a16="http://schemas.microsoft.com/office/drawing/2014/main" id="{99E961D6-F750-1FDF-0BD7-64E7680110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82" y="263785"/>
            <a:ext cx="1590020" cy="550800"/>
          </a:xfrm>
          <a:prstGeom prst="rect">
            <a:avLst/>
          </a:prstGeom>
        </p:spPr>
      </p:pic>
      <p:cxnSp>
        <p:nvCxnSpPr>
          <p:cNvPr id="14" name="Gerader Verbinder 13">
            <a:extLst>
              <a:ext uri="{FF2B5EF4-FFF2-40B4-BE49-F238E27FC236}">
                <a16:creationId xmlns:a16="http://schemas.microsoft.com/office/drawing/2014/main" id="{7D526C9F-D78C-A1C8-B22D-122736EC2F5E}"/>
              </a:ext>
            </a:extLst>
          </p:cNvPr>
          <p:cNvCxnSpPr/>
          <p:nvPr userDrawn="1"/>
        </p:nvCxnSpPr>
        <p:spPr>
          <a:xfrm>
            <a:off x="2134800" y="268547"/>
            <a:ext cx="0" cy="54000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5" name="Textplatzhalter 12">
            <a:extLst>
              <a:ext uri="{FF2B5EF4-FFF2-40B4-BE49-F238E27FC236}">
                <a16:creationId xmlns:a16="http://schemas.microsoft.com/office/drawing/2014/main" id="{7B00AE1C-C971-C5C1-1DCB-41F3370C34D2}"/>
              </a:ext>
            </a:extLst>
          </p:cNvPr>
          <p:cNvSpPr>
            <a:spLocks noGrp="1"/>
          </p:cNvSpPr>
          <p:nvPr>
            <p:ph type="body" sz="quarter" idx="14" hasCustomPrompt="1"/>
          </p:nvPr>
        </p:nvSpPr>
        <p:spPr>
          <a:xfrm>
            <a:off x="2412000" y="273600"/>
            <a:ext cx="3465505" cy="536400"/>
          </a:xfrm>
        </p:spPr>
        <p:txBody>
          <a:bodyPr anchor="ctr"/>
          <a:lstStyle>
            <a:lvl1pPr>
              <a:lnSpc>
                <a:spcPct val="97000"/>
              </a:lnSpc>
              <a:defRPr sz="1300" spc="-20" baseline="0">
                <a:latin typeface="Source Sans Pro SemiBold" panose="020B0603030403020204" pitchFamily="34" charset="0"/>
              </a:defRPr>
            </a:lvl1pPr>
          </a:lstStyle>
          <a:p>
            <a:pPr lvl="0"/>
            <a:r>
              <a:rPr lang="en-GB" noProof="0" dirty="0" err="1"/>
              <a:t>Organisationseinheit</a:t>
            </a:r>
            <a:endParaRPr lang="en-GB" noProof="0" dirty="0"/>
          </a:p>
        </p:txBody>
      </p:sp>
      <p:sp>
        <p:nvSpPr>
          <p:cNvPr id="5" name="Textplatzhalter 4">
            <a:extLst>
              <a:ext uri="{FF2B5EF4-FFF2-40B4-BE49-F238E27FC236}">
                <a16:creationId xmlns:a16="http://schemas.microsoft.com/office/drawing/2014/main" id="{AEEBEE38-90C0-68F8-53F6-37ACBFF1050F}"/>
              </a:ext>
            </a:extLst>
          </p:cNvPr>
          <p:cNvSpPr>
            <a:spLocks noGrp="1"/>
          </p:cNvSpPr>
          <p:nvPr>
            <p:ph type="body" sz="quarter" idx="15" hasCustomPrompt="1"/>
          </p:nvPr>
        </p:nvSpPr>
        <p:spPr>
          <a:xfrm>
            <a:off x="1" y="2440388"/>
            <a:ext cx="3484209" cy="1516918"/>
          </a:xfrm>
          <a:solidFill>
            <a:schemeClr val="bg1"/>
          </a:solidFill>
        </p:spPr>
        <p:txBody>
          <a:bodyPr wrap="none" lIns="270000" tIns="154800" rIns="248400" bIns="180000">
            <a:spAutoFit/>
          </a:bodyPr>
          <a:lstStyle>
            <a:lvl1pPr>
              <a:lnSpc>
                <a:spcPct val="97000"/>
              </a:lnSpc>
              <a:defRPr sz="3000" b="1"/>
            </a:lvl1pPr>
            <a:lvl2pPr marL="0" indent="0">
              <a:lnSpc>
                <a:spcPct val="100000"/>
              </a:lnSpc>
              <a:spcBef>
                <a:spcPts val="700"/>
              </a:spcBef>
              <a:buFontTx/>
              <a:buNone/>
              <a:defRPr sz="2000" b="0"/>
            </a:lvl2pPr>
            <a:lvl3pPr marL="0" indent="0">
              <a:lnSpc>
                <a:spcPct val="103000"/>
              </a:lnSpc>
              <a:spcBef>
                <a:spcPts val="700"/>
              </a:spcBef>
              <a:buFontTx/>
              <a:buNone/>
              <a:defRPr sz="1600" b="0"/>
            </a:lvl3pPr>
            <a:lvl4pPr>
              <a:lnSpc>
                <a:spcPct val="83000"/>
              </a:lnSpc>
              <a:defRPr sz="4700" b="1"/>
            </a:lvl4pPr>
            <a:lvl5pPr>
              <a:lnSpc>
                <a:spcPct val="83000"/>
              </a:lnSpc>
              <a:defRPr sz="4700" b="1"/>
            </a:lvl5pPr>
          </a:lstStyle>
          <a:p>
            <a:pPr lvl="0"/>
            <a:r>
              <a:rPr lang="en-GB" noProof="0" dirty="0"/>
              <a:t>Insert title</a:t>
            </a:r>
          </a:p>
          <a:p>
            <a:pPr lvl="1"/>
            <a:r>
              <a:rPr lang="en-GB" noProof="0" dirty="0"/>
              <a:t>Level 2 (Subtitle)</a:t>
            </a:r>
          </a:p>
          <a:p>
            <a:pPr lvl="2"/>
            <a:r>
              <a:rPr lang="en-GB" noProof="0" dirty="0"/>
              <a:t>Level 3 (First name Surname/Date)</a:t>
            </a:r>
          </a:p>
        </p:txBody>
      </p:sp>
    </p:spTree>
    <p:extLst>
      <p:ext uri="{BB962C8B-B14F-4D97-AF65-F5344CB8AC3E}">
        <p14:creationId xmlns:p14="http://schemas.microsoft.com/office/powerpoint/2010/main" val="29707118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39AB9864-0552-4F44-B494-D03F4683B094}"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6" name="Bildplatzhalter 4">
            <a:extLst>
              <a:ext uri="{FF2B5EF4-FFF2-40B4-BE49-F238E27FC236}">
                <a16:creationId xmlns:a16="http://schemas.microsoft.com/office/drawing/2014/main" id="{84E61DB5-E919-69BB-4D15-14B989729A33}"/>
              </a:ext>
            </a:extLst>
          </p:cNvPr>
          <p:cNvSpPr>
            <a:spLocks noGrp="1"/>
          </p:cNvSpPr>
          <p:nvPr>
            <p:ph type="pic" sz="quarter" idx="17"/>
          </p:nvPr>
        </p:nvSpPr>
        <p:spPr>
          <a:xfrm>
            <a:off x="6187621" y="273378"/>
            <a:ext cx="57240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 name="Inhaltsplatzhalter 2">
            <a:extLst>
              <a:ext uri="{FF2B5EF4-FFF2-40B4-BE49-F238E27FC236}">
                <a16:creationId xmlns:a16="http://schemas.microsoft.com/office/drawing/2014/main" id="{99EEEEF7-8E4F-3C55-5E7A-50A2A740DE06}"/>
              </a:ext>
            </a:extLst>
          </p:cNvPr>
          <p:cNvSpPr>
            <a:spLocks noGrp="1"/>
          </p:cNvSpPr>
          <p:nvPr>
            <p:ph idx="1" hasCustomPrompt="1"/>
          </p:nvPr>
        </p:nvSpPr>
        <p:spPr>
          <a:xfrm>
            <a:off x="271462" y="1371600"/>
            <a:ext cx="5724000" cy="4628621"/>
          </a:xfrm>
        </p:spPr>
        <p:txBody>
          <a:bodyPr/>
          <a:lstStyle>
            <a:lvl1pPr>
              <a:spcAft>
                <a:spcPts val="0"/>
              </a:spcAft>
              <a:defRPr sz="1600"/>
            </a:lvl1pPr>
            <a:lvl2pPr marL="226800" indent="-226800">
              <a:spcBef>
                <a:spcPts val="1000"/>
              </a:spcBef>
              <a:spcAft>
                <a:spcPts val="0"/>
              </a:spcAft>
              <a:defRPr sz="1600"/>
            </a:lvl2pPr>
            <a:lvl3pPr marL="658800" indent="-226800">
              <a:spcBef>
                <a:spcPts val="1000"/>
              </a:spcBef>
              <a:spcAft>
                <a:spcPts val="0"/>
              </a:spcAft>
              <a:defRPr sz="1600"/>
            </a:lvl3pPr>
            <a:lvl4pPr marL="1090800" indent="-226800">
              <a:spcBef>
                <a:spcPts val="1000"/>
              </a:spcBef>
              <a:spcAft>
                <a:spcPts val="0"/>
              </a:spcAft>
              <a:defRPr sz="1600"/>
            </a:lvl4pPr>
            <a:lvl5pPr marL="1522800" indent="-342000">
              <a:spcBef>
                <a:spcPts val="1000"/>
              </a:spcBef>
              <a:spcAft>
                <a:spcPts val="0"/>
              </a:spcAft>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Titel 1">
            <a:extLst>
              <a:ext uri="{FF2B5EF4-FFF2-40B4-BE49-F238E27FC236}">
                <a16:creationId xmlns:a16="http://schemas.microsoft.com/office/drawing/2014/main" id="{BA512215-946B-73CF-5CD5-5404CAE41FE7}"/>
              </a:ext>
            </a:extLst>
          </p:cNvPr>
          <p:cNvSpPr>
            <a:spLocks noGrp="1"/>
          </p:cNvSpPr>
          <p:nvPr>
            <p:ph type="title" hasCustomPrompt="1"/>
          </p:nvPr>
        </p:nvSpPr>
        <p:spPr>
          <a:xfrm>
            <a:off x="273600" y="245268"/>
            <a:ext cx="5723999" cy="845567"/>
          </a:xfrm>
        </p:spPr>
        <p:txBody>
          <a:bodyPr/>
          <a:lstStyle>
            <a:lvl1pPr>
              <a:lnSpc>
                <a:spcPct val="97000"/>
              </a:lnSpc>
              <a:defRPr/>
            </a:lvl1pPr>
          </a:lstStyle>
          <a:p>
            <a:r>
              <a:rPr lang="en-GB" noProof="0" dirty="0"/>
              <a:t>Insert chapter title</a:t>
            </a:r>
          </a:p>
        </p:txBody>
      </p:sp>
      <p:sp>
        <p:nvSpPr>
          <p:cNvPr id="8" name="Textplatzhalter 8">
            <a:extLst>
              <a:ext uri="{FF2B5EF4-FFF2-40B4-BE49-F238E27FC236}">
                <a16:creationId xmlns:a16="http://schemas.microsoft.com/office/drawing/2014/main" id="{EAAB97D8-67DD-4A1A-E7E3-B479715D9C9F}"/>
              </a:ext>
            </a:extLst>
          </p:cNvPr>
          <p:cNvSpPr>
            <a:spLocks noGrp="1"/>
          </p:cNvSpPr>
          <p:nvPr>
            <p:ph type="body" sz="quarter" idx="13" hasCustomPrompt="1"/>
          </p:nvPr>
        </p:nvSpPr>
        <p:spPr>
          <a:xfrm>
            <a:off x="270000" y="6000221"/>
            <a:ext cx="5734380" cy="205200"/>
          </a:xfrm>
        </p:spPr>
        <p:txBody>
          <a:bodyPr anchor="b"/>
          <a:lstStyle>
            <a:lvl1pPr>
              <a:lnSpc>
                <a:spcPct val="109000"/>
              </a:lnSpc>
              <a:defRPr sz="1200"/>
            </a:lvl1pPr>
            <a:lvl2pPr>
              <a:defRPr sz="1000"/>
            </a:lvl2pPr>
            <a:lvl3pPr>
              <a:defRPr sz="1000"/>
            </a:lvl3pPr>
            <a:lvl4pPr>
              <a:defRPr sz="1000"/>
            </a:lvl4pPr>
            <a:lvl5pPr>
              <a:defRPr sz="1000"/>
            </a:lvl5pPr>
          </a:lstStyle>
          <a:p>
            <a:pPr lvl="0"/>
            <a:r>
              <a:rPr lang="en-GB" noProof="0" dirty="0"/>
              <a:t>Insert source</a:t>
            </a:r>
          </a:p>
        </p:txBody>
      </p:sp>
    </p:spTree>
    <p:extLst>
      <p:ext uri="{BB962C8B-B14F-4D97-AF65-F5344CB8AC3E}">
        <p14:creationId xmlns:p14="http://schemas.microsoft.com/office/powerpoint/2010/main" val="416978173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hs Inhalte und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FF8592F2-A22B-4129-BF43-10974110EFE1}"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US" noProof="0"/>
              <a:t>Footer (Edit via "Insert &gt; Header and Footer")</a:t>
            </a:r>
            <a:endParaRPr lang="en-GB" noProof="0" dirty="0"/>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6" name="Bildplatzhalter 4">
            <a:extLst>
              <a:ext uri="{FF2B5EF4-FFF2-40B4-BE49-F238E27FC236}">
                <a16:creationId xmlns:a16="http://schemas.microsoft.com/office/drawing/2014/main" id="{84E61DB5-E919-69BB-4D15-14B989729A33}"/>
              </a:ext>
            </a:extLst>
          </p:cNvPr>
          <p:cNvSpPr>
            <a:spLocks noGrp="1"/>
          </p:cNvSpPr>
          <p:nvPr>
            <p:ph type="pic" sz="quarter" idx="17"/>
          </p:nvPr>
        </p:nvSpPr>
        <p:spPr>
          <a:xfrm>
            <a:off x="6187621" y="273378"/>
            <a:ext cx="57240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4" name="Titel 1">
            <a:extLst>
              <a:ext uri="{FF2B5EF4-FFF2-40B4-BE49-F238E27FC236}">
                <a16:creationId xmlns:a16="http://schemas.microsoft.com/office/drawing/2014/main" id="{BA512215-946B-73CF-5CD5-5404CAE41FE7}"/>
              </a:ext>
            </a:extLst>
          </p:cNvPr>
          <p:cNvSpPr>
            <a:spLocks noGrp="1"/>
          </p:cNvSpPr>
          <p:nvPr>
            <p:ph type="title" hasCustomPrompt="1"/>
          </p:nvPr>
        </p:nvSpPr>
        <p:spPr>
          <a:xfrm>
            <a:off x="273600" y="245268"/>
            <a:ext cx="5723999" cy="845567"/>
          </a:xfrm>
        </p:spPr>
        <p:txBody>
          <a:bodyPr/>
          <a:lstStyle>
            <a:lvl1pPr>
              <a:lnSpc>
                <a:spcPct val="97000"/>
              </a:lnSpc>
              <a:defRPr/>
            </a:lvl1pPr>
          </a:lstStyle>
          <a:p>
            <a:r>
              <a:rPr lang="en-GB" noProof="0" dirty="0"/>
              <a:t>Insert title</a:t>
            </a:r>
          </a:p>
        </p:txBody>
      </p:sp>
      <p:sp>
        <p:nvSpPr>
          <p:cNvPr id="8" name="Textplatzhalter 8">
            <a:extLst>
              <a:ext uri="{FF2B5EF4-FFF2-40B4-BE49-F238E27FC236}">
                <a16:creationId xmlns:a16="http://schemas.microsoft.com/office/drawing/2014/main" id="{EAAB97D8-67DD-4A1A-E7E3-B479715D9C9F}"/>
              </a:ext>
            </a:extLst>
          </p:cNvPr>
          <p:cNvSpPr>
            <a:spLocks noGrp="1"/>
          </p:cNvSpPr>
          <p:nvPr>
            <p:ph type="body" sz="quarter" idx="13" hasCustomPrompt="1"/>
          </p:nvPr>
        </p:nvSpPr>
        <p:spPr>
          <a:xfrm>
            <a:off x="270000" y="6022800"/>
            <a:ext cx="5734380" cy="205200"/>
          </a:xfrm>
        </p:spPr>
        <p:txBody>
          <a:bodyPr anchor="b"/>
          <a:lstStyle>
            <a:lvl1pPr>
              <a:lnSpc>
                <a:spcPct val="109000"/>
              </a:lnSpc>
              <a:defRPr sz="1000"/>
            </a:lvl1pPr>
            <a:lvl2pPr>
              <a:defRPr sz="1000"/>
            </a:lvl2pPr>
            <a:lvl3pPr>
              <a:defRPr sz="1000"/>
            </a:lvl3pPr>
            <a:lvl4pPr>
              <a:defRPr sz="1000"/>
            </a:lvl4pPr>
            <a:lvl5pPr>
              <a:defRPr sz="1000"/>
            </a:lvl5pPr>
          </a:lstStyle>
          <a:p>
            <a:pPr lvl="0"/>
            <a:r>
              <a:rPr lang="en-GB" noProof="0" dirty="0"/>
              <a:t>Insert source</a:t>
            </a:r>
          </a:p>
        </p:txBody>
      </p:sp>
      <p:cxnSp>
        <p:nvCxnSpPr>
          <p:cNvPr id="11" name="Gerader Verbinder 10">
            <a:extLst>
              <a:ext uri="{FF2B5EF4-FFF2-40B4-BE49-F238E27FC236}">
                <a16:creationId xmlns:a16="http://schemas.microsoft.com/office/drawing/2014/main" id="{DD08B5C7-0B72-0F94-738C-A9B735A2519D}"/>
              </a:ext>
            </a:extLst>
          </p:cNvPr>
          <p:cNvCxnSpPr>
            <a:cxnSpLocks/>
          </p:cNvCxnSpPr>
          <p:nvPr userDrawn="1"/>
        </p:nvCxnSpPr>
        <p:spPr>
          <a:xfrm>
            <a:off x="273050" y="5155072"/>
            <a:ext cx="2399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36987E16-61C3-F16E-EBD2-164E17176CF4}"/>
              </a:ext>
            </a:extLst>
          </p:cNvPr>
          <p:cNvCxnSpPr>
            <a:cxnSpLocks/>
          </p:cNvCxnSpPr>
          <p:nvPr userDrawn="1"/>
        </p:nvCxnSpPr>
        <p:spPr>
          <a:xfrm>
            <a:off x="3228366" y="5155071"/>
            <a:ext cx="2399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071907-BBD2-40D4-55E0-1E83C4F6D6BC}"/>
              </a:ext>
            </a:extLst>
          </p:cNvPr>
          <p:cNvCxnSpPr>
            <a:cxnSpLocks/>
          </p:cNvCxnSpPr>
          <p:nvPr userDrawn="1"/>
        </p:nvCxnSpPr>
        <p:spPr>
          <a:xfrm>
            <a:off x="3233129" y="3440571"/>
            <a:ext cx="2399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2CE74047-F734-D6A9-08E0-D291395944F0}"/>
              </a:ext>
            </a:extLst>
          </p:cNvPr>
          <p:cNvCxnSpPr>
            <a:cxnSpLocks/>
          </p:cNvCxnSpPr>
          <p:nvPr userDrawn="1"/>
        </p:nvCxnSpPr>
        <p:spPr>
          <a:xfrm>
            <a:off x="276265" y="3440571"/>
            <a:ext cx="2399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5E45E1AF-C792-F20E-F289-890F955A6D57}"/>
              </a:ext>
            </a:extLst>
          </p:cNvPr>
          <p:cNvCxnSpPr>
            <a:cxnSpLocks/>
          </p:cNvCxnSpPr>
          <p:nvPr userDrawn="1"/>
        </p:nvCxnSpPr>
        <p:spPr>
          <a:xfrm>
            <a:off x="273449" y="1726352"/>
            <a:ext cx="2399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98DB0037-139C-0385-E03A-306D5169233B}"/>
              </a:ext>
            </a:extLst>
          </p:cNvPr>
          <p:cNvCxnSpPr>
            <a:cxnSpLocks/>
          </p:cNvCxnSpPr>
          <p:nvPr userDrawn="1"/>
        </p:nvCxnSpPr>
        <p:spPr>
          <a:xfrm>
            <a:off x="3230961" y="1721590"/>
            <a:ext cx="2399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platzhalter 27">
            <a:extLst>
              <a:ext uri="{FF2B5EF4-FFF2-40B4-BE49-F238E27FC236}">
                <a16:creationId xmlns:a16="http://schemas.microsoft.com/office/drawing/2014/main" id="{30017B53-05EC-3989-249C-664AD90907AB}"/>
              </a:ext>
            </a:extLst>
          </p:cNvPr>
          <p:cNvSpPr>
            <a:spLocks noGrp="1"/>
          </p:cNvSpPr>
          <p:nvPr>
            <p:ph type="body" sz="quarter" idx="25" hasCustomPrompt="1"/>
          </p:nvPr>
        </p:nvSpPr>
        <p:spPr>
          <a:xfrm>
            <a:off x="3230670" y="1876705"/>
            <a:ext cx="2574000" cy="421200"/>
          </a:xfrm>
        </p:spPr>
        <p:txBody>
          <a:bodyPr/>
          <a:lstStyle>
            <a:lvl1pPr>
              <a:lnSpc>
                <a:spcPct val="98000"/>
              </a:lnSpc>
              <a:defRPr sz="1500" b="0">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37" name="Textplatzhalter 27">
            <a:extLst>
              <a:ext uri="{FF2B5EF4-FFF2-40B4-BE49-F238E27FC236}">
                <a16:creationId xmlns:a16="http://schemas.microsoft.com/office/drawing/2014/main" id="{714803E2-4C7F-CFE5-7B57-C3F213A34037}"/>
              </a:ext>
            </a:extLst>
          </p:cNvPr>
          <p:cNvSpPr>
            <a:spLocks noGrp="1"/>
          </p:cNvSpPr>
          <p:nvPr>
            <p:ph type="body" sz="quarter" idx="27" hasCustomPrompt="1"/>
          </p:nvPr>
        </p:nvSpPr>
        <p:spPr>
          <a:xfrm>
            <a:off x="273050" y="5310187"/>
            <a:ext cx="2574000" cy="421200"/>
          </a:xfrm>
        </p:spPr>
        <p:txBody>
          <a:bodyPr/>
          <a:lstStyle>
            <a:lvl1pPr>
              <a:lnSpc>
                <a:spcPct val="98000"/>
              </a:lnSpc>
              <a:defRPr sz="1500" b="0">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38" name="Textplatzhalter 27">
            <a:extLst>
              <a:ext uri="{FF2B5EF4-FFF2-40B4-BE49-F238E27FC236}">
                <a16:creationId xmlns:a16="http://schemas.microsoft.com/office/drawing/2014/main" id="{9C152131-ED74-0F59-B477-F10CE617C44A}"/>
              </a:ext>
            </a:extLst>
          </p:cNvPr>
          <p:cNvSpPr>
            <a:spLocks noGrp="1"/>
          </p:cNvSpPr>
          <p:nvPr>
            <p:ph type="body" sz="quarter" idx="28" hasCustomPrompt="1"/>
          </p:nvPr>
        </p:nvSpPr>
        <p:spPr>
          <a:xfrm>
            <a:off x="3232838" y="3595686"/>
            <a:ext cx="2574000" cy="421200"/>
          </a:xfrm>
        </p:spPr>
        <p:txBody>
          <a:bodyPr/>
          <a:lstStyle>
            <a:lvl1pPr>
              <a:lnSpc>
                <a:spcPct val="98000"/>
              </a:lnSpc>
              <a:defRPr sz="1500" b="0">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41" name="Textplatzhalter 27">
            <a:extLst>
              <a:ext uri="{FF2B5EF4-FFF2-40B4-BE49-F238E27FC236}">
                <a16:creationId xmlns:a16="http://schemas.microsoft.com/office/drawing/2014/main" id="{1182E294-3DAE-8397-D78D-AE19E051369E}"/>
              </a:ext>
            </a:extLst>
          </p:cNvPr>
          <p:cNvSpPr>
            <a:spLocks noGrp="1"/>
          </p:cNvSpPr>
          <p:nvPr>
            <p:ph type="body" sz="quarter" idx="31" hasCustomPrompt="1"/>
          </p:nvPr>
        </p:nvSpPr>
        <p:spPr>
          <a:xfrm>
            <a:off x="3228075" y="5310186"/>
            <a:ext cx="2574000" cy="421200"/>
          </a:xfrm>
        </p:spPr>
        <p:txBody>
          <a:bodyPr/>
          <a:lstStyle>
            <a:lvl1pPr>
              <a:lnSpc>
                <a:spcPct val="98000"/>
              </a:lnSpc>
              <a:defRPr sz="1500" b="0">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42" name="Textplatzhalter 27">
            <a:extLst>
              <a:ext uri="{FF2B5EF4-FFF2-40B4-BE49-F238E27FC236}">
                <a16:creationId xmlns:a16="http://schemas.microsoft.com/office/drawing/2014/main" id="{F8CA09C2-6A74-C429-81F0-F2CA0C0A8B87}"/>
              </a:ext>
            </a:extLst>
          </p:cNvPr>
          <p:cNvSpPr>
            <a:spLocks noGrp="1"/>
          </p:cNvSpPr>
          <p:nvPr>
            <p:ph type="body" sz="quarter" idx="22" hasCustomPrompt="1"/>
          </p:nvPr>
        </p:nvSpPr>
        <p:spPr>
          <a:xfrm>
            <a:off x="3228366" y="4404359"/>
            <a:ext cx="2574000" cy="684000"/>
          </a:xfrm>
        </p:spPr>
        <p:txBody>
          <a:bodyPr/>
          <a:lstStyle>
            <a:lvl1pPr>
              <a:defRPr sz="4700" b="1">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43" name="Textplatzhalter 27">
            <a:extLst>
              <a:ext uri="{FF2B5EF4-FFF2-40B4-BE49-F238E27FC236}">
                <a16:creationId xmlns:a16="http://schemas.microsoft.com/office/drawing/2014/main" id="{79EF64BE-BAA5-7A03-2892-71B58B0FA777}"/>
              </a:ext>
            </a:extLst>
          </p:cNvPr>
          <p:cNvSpPr>
            <a:spLocks noGrp="1"/>
          </p:cNvSpPr>
          <p:nvPr>
            <p:ph type="body" sz="quarter" idx="23" hasCustomPrompt="1"/>
          </p:nvPr>
        </p:nvSpPr>
        <p:spPr>
          <a:xfrm>
            <a:off x="273050" y="4404360"/>
            <a:ext cx="2574000" cy="684000"/>
          </a:xfrm>
        </p:spPr>
        <p:txBody>
          <a:bodyPr/>
          <a:lstStyle>
            <a:lvl1pPr>
              <a:defRPr sz="4700" b="1">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44" name="Textplatzhalter 27">
            <a:extLst>
              <a:ext uri="{FF2B5EF4-FFF2-40B4-BE49-F238E27FC236}">
                <a16:creationId xmlns:a16="http://schemas.microsoft.com/office/drawing/2014/main" id="{B37CF961-4AA4-3E2D-1EEC-751B07F74E7F}"/>
              </a:ext>
            </a:extLst>
          </p:cNvPr>
          <p:cNvSpPr>
            <a:spLocks noGrp="1"/>
          </p:cNvSpPr>
          <p:nvPr>
            <p:ph type="body" sz="quarter" idx="19" hasCustomPrompt="1"/>
          </p:nvPr>
        </p:nvSpPr>
        <p:spPr>
          <a:xfrm>
            <a:off x="276264" y="2689859"/>
            <a:ext cx="2574000" cy="684000"/>
          </a:xfrm>
        </p:spPr>
        <p:txBody>
          <a:bodyPr/>
          <a:lstStyle>
            <a:lvl1pPr>
              <a:defRPr sz="4700" b="1">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45" name="Textplatzhalter 27">
            <a:extLst>
              <a:ext uri="{FF2B5EF4-FFF2-40B4-BE49-F238E27FC236}">
                <a16:creationId xmlns:a16="http://schemas.microsoft.com/office/drawing/2014/main" id="{A75866BD-D0AA-3041-796D-1EB9B1F3A8AE}"/>
              </a:ext>
            </a:extLst>
          </p:cNvPr>
          <p:cNvSpPr>
            <a:spLocks noGrp="1"/>
          </p:cNvSpPr>
          <p:nvPr>
            <p:ph type="body" sz="quarter" idx="21" hasCustomPrompt="1"/>
          </p:nvPr>
        </p:nvSpPr>
        <p:spPr>
          <a:xfrm>
            <a:off x="3233128" y="2689859"/>
            <a:ext cx="2574000" cy="684000"/>
          </a:xfrm>
        </p:spPr>
        <p:txBody>
          <a:bodyPr/>
          <a:lstStyle>
            <a:lvl1pPr>
              <a:defRPr sz="4700" b="1">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46" name="Textplatzhalter 27">
            <a:extLst>
              <a:ext uri="{FF2B5EF4-FFF2-40B4-BE49-F238E27FC236}">
                <a16:creationId xmlns:a16="http://schemas.microsoft.com/office/drawing/2014/main" id="{348CBF73-5164-67ED-100D-52F0577F0DFC}"/>
              </a:ext>
            </a:extLst>
          </p:cNvPr>
          <p:cNvSpPr>
            <a:spLocks noGrp="1"/>
          </p:cNvSpPr>
          <p:nvPr>
            <p:ph type="body" sz="quarter" idx="26" hasCustomPrompt="1"/>
          </p:nvPr>
        </p:nvSpPr>
        <p:spPr>
          <a:xfrm>
            <a:off x="276264" y="3595686"/>
            <a:ext cx="2574000" cy="421200"/>
          </a:xfrm>
        </p:spPr>
        <p:txBody>
          <a:bodyPr/>
          <a:lstStyle>
            <a:lvl1pPr>
              <a:lnSpc>
                <a:spcPct val="98000"/>
              </a:lnSpc>
              <a:defRPr sz="1500" b="0">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48" name="Textplatzhalter 27">
            <a:extLst>
              <a:ext uri="{FF2B5EF4-FFF2-40B4-BE49-F238E27FC236}">
                <a16:creationId xmlns:a16="http://schemas.microsoft.com/office/drawing/2014/main" id="{E413BFB1-BE2B-5698-D056-CFFE93D63A55}"/>
              </a:ext>
            </a:extLst>
          </p:cNvPr>
          <p:cNvSpPr>
            <a:spLocks noGrp="1"/>
          </p:cNvSpPr>
          <p:nvPr>
            <p:ph type="body" sz="quarter" idx="24" hasCustomPrompt="1"/>
          </p:nvPr>
        </p:nvSpPr>
        <p:spPr>
          <a:xfrm>
            <a:off x="273448" y="1876705"/>
            <a:ext cx="2574000" cy="421200"/>
          </a:xfrm>
        </p:spPr>
        <p:txBody>
          <a:bodyPr/>
          <a:lstStyle>
            <a:lvl1pPr>
              <a:lnSpc>
                <a:spcPct val="98000"/>
              </a:lnSpc>
              <a:defRPr sz="1500" b="0">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49" name="Textplatzhalter 27">
            <a:extLst>
              <a:ext uri="{FF2B5EF4-FFF2-40B4-BE49-F238E27FC236}">
                <a16:creationId xmlns:a16="http://schemas.microsoft.com/office/drawing/2014/main" id="{A6AD1D29-4F20-7C67-177C-5F66137D5CB4}"/>
              </a:ext>
            </a:extLst>
          </p:cNvPr>
          <p:cNvSpPr>
            <a:spLocks noGrp="1"/>
          </p:cNvSpPr>
          <p:nvPr>
            <p:ph type="body" sz="quarter" idx="18" hasCustomPrompt="1"/>
          </p:nvPr>
        </p:nvSpPr>
        <p:spPr>
          <a:xfrm>
            <a:off x="273448" y="975640"/>
            <a:ext cx="2574000" cy="684000"/>
          </a:xfrm>
        </p:spPr>
        <p:txBody>
          <a:bodyPr/>
          <a:lstStyle>
            <a:lvl1pPr>
              <a:defRPr sz="4700" b="1">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0" name="Textplatzhalter 27">
            <a:extLst>
              <a:ext uri="{FF2B5EF4-FFF2-40B4-BE49-F238E27FC236}">
                <a16:creationId xmlns:a16="http://schemas.microsoft.com/office/drawing/2014/main" id="{A60B2A3C-D051-ADD5-9279-F6C77B951560}"/>
              </a:ext>
            </a:extLst>
          </p:cNvPr>
          <p:cNvSpPr>
            <a:spLocks noGrp="1"/>
          </p:cNvSpPr>
          <p:nvPr>
            <p:ph type="body" sz="quarter" idx="20" hasCustomPrompt="1"/>
          </p:nvPr>
        </p:nvSpPr>
        <p:spPr>
          <a:xfrm>
            <a:off x="3230960" y="970878"/>
            <a:ext cx="2574000" cy="684000"/>
          </a:xfrm>
        </p:spPr>
        <p:txBody>
          <a:bodyPr/>
          <a:lstStyle>
            <a:lvl1pPr>
              <a:defRPr sz="4700" b="1">
                <a:solidFill>
                  <a:schemeClr val="tx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Tree>
    <p:extLst>
      <p:ext uri="{BB962C8B-B14F-4D97-AF65-F5344CB8AC3E}">
        <p14:creationId xmlns:p14="http://schemas.microsoft.com/office/powerpoint/2010/main" val="2264862852"/>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und Inhal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DC01D08B-BC87-4A6B-BAB6-A8ACF5B160B4}"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6" name="Bildplatzhalter 4">
            <a:extLst>
              <a:ext uri="{FF2B5EF4-FFF2-40B4-BE49-F238E27FC236}">
                <a16:creationId xmlns:a16="http://schemas.microsoft.com/office/drawing/2014/main" id="{84E61DB5-E919-69BB-4D15-14B989729A33}"/>
              </a:ext>
            </a:extLst>
          </p:cNvPr>
          <p:cNvSpPr>
            <a:spLocks noGrp="1"/>
          </p:cNvSpPr>
          <p:nvPr>
            <p:ph type="pic" sz="quarter" idx="17"/>
          </p:nvPr>
        </p:nvSpPr>
        <p:spPr>
          <a:xfrm>
            <a:off x="269875" y="273378"/>
            <a:ext cx="5724000" cy="560164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 name="Inhaltsplatzhalter 2">
            <a:extLst>
              <a:ext uri="{FF2B5EF4-FFF2-40B4-BE49-F238E27FC236}">
                <a16:creationId xmlns:a16="http://schemas.microsoft.com/office/drawing/2014/main" id="{99EEEEF7-8E4F-3C55-5E7A-50A2A740DE06}"/>
              </a:ext>
            </a:extLst>
          </p:cNvPr>
          <p:cNvSpPr>
            <a:spLocks noGrp="1"/>
          </p:cNvSpPr>
          <p:nvPr>
            <p:ph idx="1" hasCustomPrompt="1"/>
          </p:nvPr>
        </p:nvSpPr>
        <p:spPr>
          <a:xfrm>
            <a:off x="6188400" y="866774"/>
            <a:ext cx="5724000" cy="5357813"/>
          </a:xfrm>
        </p:spPr>
        <p:txBody>
          <a:bodyPr/>
          <a:lstStyle>
            <a:lvl1pPr>
              <a:spcAft>
                <a:spcPts val="0"/>
              </a:spcAft>
              <a:defRPr sz="1600"/>
            </a:lvl1pPr>
            <a:lvl2pPr marL="226800" indent="-226800">
              <a:spcBef>
                <a:spcPts val="1000"/>
              </a:spcBef>
              <a:spcAft>
                <a:spcPts val="0"/>
              </a:spcAft>
              <a:buFont typeface="Source Sans Pro" panose="020B0503030403020204" pitchFamily="34" charset="0"/>
              <a:buChar char="―"/>
              <a:defRPr sz="1600"/>
            </a:lvl2pPr>
            <a:lvl3pPr marL="658800" indent="-226800">
              <a:spcBef>
                <a:spcPts val="1000"/>
              </a:spcBef>
              <a:spcAft>
                <a:spcPts val="0"/>
              </a:spcAft>
              <a:buFont typeface="Source Sans Pro" panose="020B0503030403020204" pitchFamily="34" charset="0"/>
              <a:buChar char="―"/>
              <a:defRPr sz="1600"/>
            </a:lvl3pPr>
            <a:lvl4pPr marL="1018800" indent="-226800">
              <a:spcBef>
                <a:spcPts val="1000"/>
              </a:spcBef>
              <a:spcAft>
                <a:spcPts val="0"/>
              </a:spcAft>
              <a:buFont typeface="Source Sans Pro" panose="020B0503030403020204" pitchFamily="34" charset="0"/>
              <a:buChar char="―"/>
              <a:defRPr sz="1600"/>
            </a:lvl4pPr>
            <a:lvl5pPr marL="1522800" indent="-226800">
              <a:spcBef>
                <a:spcPts val="1000"/>
              </a:spcBef>
              <a:spcAft>
                <a:spcPts val="0"/>
              </a:spcAft>
              <a:buFont typeface="Source Sans Pro" panose="020B0503030403020204" pitchFamily="34" charset="0"/>
              <a:buChar char="―"/>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Titel 1">
            <a:extLst>
              <a:ext uri="{FF2B5EF4-FFF2-40B4-BE49-F238E27FC236}">
                <a16:creationId xmlns:a16="http://schemas.microsoft.com/office/drawing/2014/main" id="{BA512215-946B-73CF-5CD5-5404CAE41FE7}"/>
              </a:ext>
            </a:extLst>
          </p:cNvPr>
          <p:cNvSpPr>
            <a:spLocks noGrp="1"/>
          </p:cNvSpPr>
          <p:nvPr>
            <p:ph type="title" hasCustomPrompt="1"/>
          </p:nvPr>
        </p:nvSpPr>
        <p:spPr>
          <a:xfrm>
            <a:off x="6188400" y="244800"/>
            <a:ext cx="5723999" cy="519436"/>
          </a:xfrm>
        </p:spPr>
        <p:txBody>
          <a:bodyPr/>
          <a:lstStyle>
            <a:lvl1pPr>
              <a:lnSpc>
                <a:spcPct val="97000"/>
              </a:lnSpc>
              <a:defRPr/>
            </a:lvl1pPr>
          </a:lstStyle>
          <a:p>
            <a:r>
              <a:rPr lang="en-GB" noProof="0" dirty="0"/>
              <a:t>Insert chapter title</a:t>
            </a:r>
          </a:p>
        </p:txBody>
      </p:sp>
      <p:sp>
        <p:nvSpPr>
          <p:cNvPr id="12" name="Textplatzhalter 11">
            <a:extLst>
              <a:ext uri="{FF2B5EF4-FFF2-40B4-BE49-F238E27FC236}">
                <a16:creationId xmlns:a16="http://schemas.microsoft.com/office/drawing/2014/main" id="{DABC8980-79BC-7792-05E5-871BA6059E89}"/>
              </a:ext>
            </a:extLst>
          </p:cNvPr>
          <p:cNvSpPr>
            <a:spLocks noGrp="1"/>
          </p:cNvSpPr>
          <p:nvPr>
            <p:ph type="body" sz="quarter" idx="18" hasCustomPrompt="1"/>
          </p:nvPr>
        </p:nvSpPr>
        <p:spPr>
          <a:xfrm>
            <a:off x="269875" y="6029325"/>
            <a:ext cx="5724525" cy="195263"/>
          </a:xfrm>
        </p:spPr>
        <p:txBody>
          <a:bodyPr anchor="b"/>
          <a:lstStyle>
            <a:lvl1pPr>
              <a:defRPr sz="1000" b="1"/>
            </a:lvl1pPr>
            <a:lvl2pPr>
              <a:defRPr sz="1000" b="1"/>
            </a:lvl2pPr>
            <a:lvl3pPr>
              <a:defRPr sz="1000" b="1"/>
            </a:lvl3pPr>
            <a:lvl4pPr>
              <a:defRPr sz="1000" b="1"/>
            </a:lvl4pPr>
            <a:lvl5pPr>
              <a:defRPr sz="1000" b="1"/>
            </a:lvl5pPr>
          </a:lstStyle>
          <a:p>
            <a:pPr lvl="0"/>
            <a:r>
              <a:rPr lang="en-GB" noProof="0" dirty="0"/>
              <a:t>Insert caption</a:t>
            </a:r>
          </a:p>
        </p:txBody>
      </p:sp>
    </p:spTree>
    <p:extLst>
      <p:ext uri="{BB962C8B-B14F-4D97-AF65-F5344CB8AC3E}">
        <p14:creationId xmlns:p14="http://schemas.microsoft.com/office/powerpoint/2010/main" val="2774246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Bild, drei Flächen und Inhalt">
    <p:spTree>
      <p:nvGrpSpPr>
        <p:cNvPr id="1" name=""/>
        <p:cNvGrpSpPr/>
        <p:nvPr/>
      </p:nvGrpSpPr>
      <p:grpSpPr>
        <a:xfrm>
          <a:off x="0" y="0"/>
          <a:ext cx="0" cy="0"/>
          <a:chOff x="0" y="0"/>
          <a:chExt cx="0" cy="0"/>
        </a:xfrm>
      </p:grpSpPr>
      <p:sp>
        <p:nvSpPr>
          <p:cNvPr id="9" name="Bildplatzhalter 4">
            <a:extLst>
              <a:ext uri="{FF2B5EF4-FFF2-40B4-BE49-F238E27FC236}">
                <a16:creationId xmlns:a16="http://schemas.microsoft.com/office/drawing/2014/main" id="{5A065272-38F7-A074-824D-FD6B0FAB5CA4}"/>
              </a:ext>
            </a:extLst>
          </p:cNvPr>
          <p:cNvSpPr>
            <a:spLocks noGrp="1"/>
          </p:cNvSpPr>
          <p:nvPr>
            <p:ph type="pic" sz="quarter" idx="17"/>
          </p:nvPr>
        </p:nvSpPr>
        <p:spPr>
          <a:xfrm>
            <a:off x="269875" y="866774"/>
            <a:ext cx="5724000" cy="5357813"/>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 name="Titel 1"/>
          <p:cNvSpPr>
            <a:spLocks noGrp="1"/>
          </p:cNvSpPr>
          <p:nvPr>
            <p:ph type="title" hasCustomPrompt="1"/>
          </p:nvPr>
        </p:nvSpPr>
        <p:spPr>
          <a:xfrm>
            <a:off x="273600" y="244799"/>
            <a:ext cx="11648525" cy="621975"/>
          </a:xfrm>
        </p:spPr>
        <p:txBody>
          <a:bodyPr/>
          <a:lstStyle>
            <a:lvl1pPr>
              <a:defRPr/>
            </a:lvl1pPr>
          </a:lstStyle>
          <a:p>
            <a:r>
              <a:rPr lang="en-GB" noProof="0" dirty="0"/>
              <a:t>Insert title</a:t>
            </a:r>
          </a:p>
        </p:txBody>
      </p:sp>
      <p:sp>
        <p:nvSpPr>
          <p:cNvPr id="5" name="Datumsplatzhalter 4">
            <a:extLst>
              <a:ext uri="{FF2B5EF4-FFF2-40B4-BE49-F238E27FC236}">
                <a16:creationId xmlns:a16="http://schemas.microsoft.com/office/drawing/2014/main" id="{0CBC3AC7-219E-4C67-AEDA-C67A12A69C38}"/>
              </a:ext>
            </a:extLst>
          </p:cNvPr>
          <p:cNvSpPr>
            <a:spLocks noGrp="1"/>
          </p:cNvSpPr>
          <p:nvPr>
            <p:ph type="dt" sz="half" idx="10"/>
          </p:nvPr>
        </p:nvSpPr>
        <p:spPr/>
        <p:txBody>
          <a:bodyPr/>
          <a:lstStyle/>
          <a:p>
            <a:fld id="{94B49354-1A46-41EB-9B56-F72C8C8A693E}" type="datetime1">
              <a:rPr lang="en-GB" noProof="0" smtClean="0"/>
              <a:t>19/11/2024</a:t>
            </a:fld>
            <a:endParaRPr lang="en-GB" noProof="0" dirty="0"/>
          </a:p>
        </p:txBody>
      </p:sp>
      <p:sp>
        <p:nvSpPr>
          <p:cNvPr id="6" name="Fußzeilenplatzhalter 5">
            <a:extLst>
              <a:ext uri="{FF2B5EF4-FFF2-40B4-BE49-F238E27FC236}">
                <a16:creationId xmlns:a16="http://schemas.microsoft.com/office/drawing/2014/main" id="{C7782AC2-B1F9-49B1-8F1C-175BF9874552}"/>
              </a:ext>
            </a:extLst>
          </p:cNvPr>
          <p:cNvSpPr>
            <a:spLocks noGrp="1"/>
          </p:cNvSpPr>
          <p:nvPr>
            <p:ph type="ftr" sz="quarter" idx="11"/>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1764E7F5-EE66-4CED-8EDA-D78B639D28B0}"/>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8" name="Inhaltsplatzhalter 2">
            <a:extLst>
              <a:ext uri="{FF2B5EF4-FFF2-40B4-BE49-F238E27FC236}">
                <a16:creationId xmlns:a16="http://schemas.microsoft.com/office/drawing/2014/main" id="{0F08660E-5135-A84E-B689-DDFA75A72BBA}"/>
              </a:ext>
            </a:extLst>
          </p:cNvPr>
          <p:cNvSpPr>
            <a:spLocks noGrp="1"/>
          </p:cNvSpPr>
          <p:nvPr>
            <p:ph sz="half" idx="13" hasCustomPrompt="1"/>
          </p:nvPr>
        </p:nvSpPr>
        <p:spPr>
          <a:xfrm>
            <a:off x="6197600" y="2602800"/>
            <a:ext cx="5722937" cy="3621787"/>
          </a:xfrm>
        </p:spPr>
        <p:txBody>
          <a:bodyPr/>
          <a:lstStyle>
            <a:lvl1pPr>
              <a:spcBef>
                <a:spcPts val="1000"/>
              </a:spcBef>
              <a:defRPr sz="1600"/>
            </a:lvl1pPr>
            <a:lvl2pPr marL="226800" indent="-226800">
              <a:spcBef>
                <a:spcPts val="0"/>
              </a:spcBef>
              <a:defRPr sz="1600"/>
            </a:lvl2pPr>
            <a:lvl3pPr marL="658800" indent="-226800">
              <a:spcBef>
                <a:spcPts val="0"/>
              </a:spcBef>
              <a:defRPr sz="1600"/>
            </a:lvl3pPr>
            <a:lvl4pPr marL="1090800" indent="-226800">
              <a:spcBef>
                <a:spcPts val="0"/>
              </a:spcBef>
              <a:defRPr sz="1600"/>
            </a:lvl4pPr>
            <a:lvl5pPr marL="1522800" indent="-226800">
              <a:spcBef>
                <a:spcPts val="0"/>
              </a:spcBef>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0" name="Textplatzhalter 5">
            <a:extLst>
              <a:ext uri="{FF2B5EF4-FFF2-40B4-BE49-F238E27FC236}">
                <a16:creationId xmlns:a16="http://schemas.microsoft.com/office/drawing/2014/main" id="{5C25F038-C59A-91D3-5738-FA2D715B1DFE}"/>
              </a:ext>
            </a:extLst>
          </p:cNvPr>
          <p:cNvSpPr>
            <a:spLocks noGrp="1"/>
          </p:cNvSpPr>
          <p:nvPr>
            <p:ph type="body" sz="quarter" idx="23" hasCustomPrompt="1"/>
          </p:nvPr>
        </p:nvSpPr>
        <p:spPr>
          <a:xfrm>
            <a:off x="268287" y="4738688"/>
            <a:ext cx="4734000" cy="1155600"/>
          </a:xfrm>
          <a:solidFill>
            <a:schemeClr val="bg1"/>
          </a:solidFill>
        </p:spPr>
        <p:txBody>
          <a:bodyPr lIns="180000" anchor="ctr"/>
          <a:lstStyle>
            <a:lvl1pPr>
              <a:lnSpc>
                <a:spcPct val="98000"/>
              </a:lnSpc>
              <a:defRPr sz="2400" b="0"/>
            </a:lvl1pPr>
          </a:lstStyle>
          <a:p>
            <a:pPr lvl="0"/>
            <a:r>
              <a:rPr lang="en-GB" noProof="0" dirty="0"/>
              <a:t>Insert content</a:t>
            </a:r>
          </a:p>
        </p:txBody>
      </p:sp>
      <p:sp>
        <p:nvSpPr>
          <p:cNvPr id="3" name="Rechteck 2">
            <a:extLst>
              <a:ext uri="{FF2B5EF4-FFF2-40B4-BE49-F238E27FC236}">
                <a16:creationId xmlns:a16="http://schemas.microsoft.com/office/drawing/2014/main" id="{1BFFCDAC-C838-ADD4-2284-837AC0DB7D32}"/>
              </a:ext>
            </a:extLst>
          </p:cNvPr>
          <p:cNvSpPr>
            <a:spLocks/>
          </p:cNvSpPr>
          <p:nvPr userDrawn="1"/>
        </p:nvSpPr>
        <p:spPr>
          <a:xfrm>
            <a:off x="6179816" y="866775"/>
            <a:ext cx="1792610" cy="1390650"/>
          </a:xfrm>
          <a:prstGeom prst="rect">
            <a:avLst/>
          </a:prstGeom>
          <a:solidFill>
            <a:schemeClr val="accent1"/>
          </a:solidFill>
        </p:spPr>
        <p:txBody>
          <a:bodyPr wrap="square" lIns="180000" tIns="90000" rIns="88325" bIns="44162">
            <a:noAutofit/>
          </a:bodyPr>
          <a:lstStyle/>
          <a:p>
            <a:endParaRPr lang="en-GB" sz="4700" noProof="0" dirty="0">
              <a:solidFill>
                <a:schemeClr val="bg1"/>
              </a:solidFill>
            </a:endParaRPr>
          </a:p>
        </p:txBody>
      </p:sp>
      <p:cxnSp>
        <p:nvCxnSpPr>
          <p:cNvPr id="11" name="Gerader Verbinder 10">
            <a:extLst>
              <a:ext uri="{FF2B5EF4-FFF2-40B4-BE49-F238E27FC236}">
                <a16:creationId xmlns:a16="http://schemas.microsoft.com/office/drawing/2014/main" id="{5D52F735-79F5-3F42-160A-B27CDCC6ECBC}"/>
              </a:ext>
            </a:extLst>
          </p:cNvPr>
          <p:cNvCxnSpPr>
            <a:cxnSpLocks/>
          </p:cNvCxnSpPr>
          <p:nvPr userDrawn="1"/>
        </p:nvCxnSpPr>
        <p:spPr>
          <a:xfrm>
            <a:off x="6357417" y="1716731"/>
            <a:ext cx="1414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platzhalter 12">
            <a:extLst>
              <a:ext uri="{FF2B5EF4-FFF2-40B4-BE49-F238E27FC236}">
                <a16:creationId xmlns:a16="http://schemas.microsoft.com/office/drawing/2014/main" id="{15E8ED3B-58AB-278E-8FA6-54B53676917B}"/>
              </a:ext>
            </a:extLst>
          </p:cNvPr>
          <p:cNvSpPr>
            <a:spLocks noGrp="1"/>
          </p:cNvSpPr>
          <p:nvPr>
            <p:ph type="body" sz="quarter" idx="24" hasCustomPrompt="1"/>
          </p:nvPr>
        </p:nvSpPr>
        <p:spPr>
          <a:xfrm>
            <a:off x="6179816" y="1735421"/>
            <a:ext cx="1792800" cy="522000"/>
          </a:xfrm>
        </p:spPr>
        <p:txBody>
          <a:bodyPr lIns="180000" rIns="90000" bIns="43200" anchor="ctr"/>
          <a:lstStyle>
            <a:lvl1pPr>
              <a:defRPr sz="1500" b="1">
                <a:solidFill>
                  <a:schemeClr val="bg1"/>
                </a:solidFill>
              </a:defRPr>
            </a:lvl1pPr>
            <a:lvl2pPr>
              <a:defRPr sz="1500" b="1"/>
            </a:lvl2pPr>
            <a:lvl3pPr>
              <a:defRPr sz="1500" b="1"/>
            </a:lvl3pPr>
            <a:lvl4pPr>
              <a:defRPr sz="1500" b="1"/>
            </a:lvl4pPr>
            <a:lvl5pPr>
              <a:defRPr sz="1500" b="1"/>
            </a:lvl5pPr>
          </a:lstStyle>
          <a:p>
            <a:pPr lvl="0"/>
            <a:r>
              <a:rPr lang="en-GB" noProof="0" dirty="0"/>
              <a:t>Insert content</a:t>
            </a:r>
          </a:p>
        </p:txBody>
      </p:sp>
      <p:sp>
        <p:nvSpPr>
          <p:cNvPr id="15" name="Textplatzhalter 12">
            <a:extLst>
              <a:ext uri="{FF2B5EF4-FFF2-40B4-BE49-F238E27FC236}">
                <a16:creationId xmlns:a16="http://schemas.microsoft.com/office/drawing/2014/main" id="{50E60B21-008A-2B6B-00EE-55A0A5704EC1}"/>
              </a:ext>
            </a:extLst>
          </p:cNvPr>
          <p:cNvSpPr>
            <a:spLocks noGrp="1"/>
          </p:cNvSpPr>
          <p:nvPr>
            <p:ph type="body" sz="quarter" idx="25" hasCustomPrompt="1"/>
          </p:nvPr>
        </p:nvSpPr>
        <p:spPr>
          <a:xfrm>
            <a:off x="6179816" y="866775"/>
            <a:ext cx="1792800" cy="838900"/>
          </a:xfrm>
        </p:spPr>
        <p:txBody>
          <a:bodyPr lIns="180000" tIns="90000" rIns="90000" bIns="43200" anchor="ctr"/>
          <a:lstStyle>
            <a:lvl1pPr>
              <a:defRPr sz="4700" b="1">
                <a:solidFill>
                  <a:schemeClr val="bg1"/>
                </a:solidFill>
              </a:defRPr>
            </a:lvl1pPr>
            <a:lvl2pPr>
              <a:defRPr sz="1500" b="1"/>
            </a:lvl2pPr>
            <a:lvl3pPr>
              <a:defRPr sz="1500" b="1"/>
            </a:lvl3pPr>
            <a:lvl4pPr>
              <a:defRPr sz="1500" b="1"/>
            </a:lvl4pPr>
            <a:lvl5pPr>
              <a:defRPr sz="1500" b="1"/>
            </a:lvl5pPr>
          </a:lstStyle>
          <a:p>
            <a:pPr lvl="0"/>
            <a:r>
              <a:rPr lang="en-GB" noProof="0" dirty="0"/>
              <a:t>0</a:t>
            </a:r>
          </a:p>
        </p:txBody>
      </p:sp>
      <p:sp>
        <p:nvSpPr>
          <p:cNvPr id="24" name="Rechteck 23">
            <a:extLst>
              <a:ext uri="{FF2B5EF4-FFF2-40B4-BE49-F238E27FC236}">
                <a16:creationId xmlns:a16="http://schemas.microsoft.com/office/drawing/2014/main" id="{CAB97A8F-A31B-71A8-6F59-6CF07FEC341B}"/>
              </a:ext>
            </a:extLst>
          </p:cNvPr>
          <p:cNvSpPr>
            <a:spLocks/>
          </p:cNvSpPr>
          <p:nvPr userDrawn="1"/>
        </p:nvSpPr>
        <p:spPr>
          <a:xfrm>
            <a:off x="8161200" y="866775"/>
            <a:ext cx="1792610" cy="1390650"/>
          </a:xfrm>
          <a:prstGeom prst="rect">
            <a:avLst/>
          </a:prstGeom>
          <a:solidFill>
            <a:schemeClr val="accent1"/>
          </a:solidFill>
        </p:spPr>
        <p:txBody>
          <a:bodyPr wrap="square" lIns="180000" tIns="90000" rIns="88325" bIns="44162">
            <a:noAutofit/>
          </a:bodyPr>
          <a:lstStyle/>
          <a:p>
            <a:endParaRPr lang="en-GB" sz="4700" noProof="0" dirty="0">
              <a:solidFill>
                <a:schemeClr val="bg1"/>
              </a:solidFill>
            </a:endParaRPr>
          </a:p>
        </p:txBody>
      </p:sp>
      <p:cxnSp>
        <p:nvCxnSpPr>
          <p:cNvPr id="25" name="Gerader Verbinder 24">
            <a:extLst>
              <a:ext uri="{FF2B5EF4-FFF2-40B4-BE49-F238E27FC236}">
                <a16:creationId xmlns:a16="http://schemas.microsoft.com/office/drawing/2014/main" id="{20494D9F-526C-2E69-E603-70C47570B76A}"/>
              </a:ext>
            </a:extLst>
          </p:cNvPr>
          <p:cNvCxnSpPr>
            <a:cxnSpLocks/>
          </p:cNvCxnSpPr>
          <p:nvPr userDrawn="1"/>
        </p:nvCxnSpPr>
        <p:spPr>
          <a:xfrm>
            <a:off x="8350014" y="1716731"/>
            <a:ext cx="1414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platzhalter 12">
            <a:extLst>
              <a:ext uri="{FF2B5EF4-FFF2-40B4-BE49-F238E27FC236}">
                <a16:creationId xmlns:a16="http://schemas.microsoft.com/office/drawing/2014/main" id="{CD54ACCC-E2D7-61F6-43F8-B08BB0DF8902}"/>
              </a:ext>
            </a:extLst>
          </p:cNvPr>
          <p:cNvSpPr>
            <a:spLocks noGrp="1"/>
          </p:cNvSpPr>
          <p:nvPr>
            <p:ph type="body" sz="quarter" idx="26" hasCustomPrompt="1"/>
          </p:nvPr>
        </p:nvSpPr>
        <p:spPr>
          <a:xfrm>
            <a:off x="8161200" y="1735421"/>
            <a:ext cx="1792800" cy="522000"/>
          </a:xfrm>
        </p:spPr>
        <p:txBody>
          <a:bodyPr lIns="180000" rIns="90000" bIns="43200" anchor="ctr"/>
          <a:lstStyle>
            <a:lvl1pPr>
              <a:defRPr sz="1500" b="1">
                <a:solidFill>
                  <a:schemeClr val="bg1"/>
                </a:solidFill>
              </a:defRPr>
            </a:lvl1pPr>
            <a:lvl2pPr>
              <a:defRPr sz="1500" b="1"/>
            </a:lvl2pPr>
            <a:lvl3pPr>
              <a:defRPr sz="1500" b="1"/>
            </a:lvl3pPr>
            <a:lvl4pPr>
              <a:defRPr sz="1500" b="1"/>
            </a:lvl4pPr>
            <a:lvl5pPr>
              <a:defRPr sz="1500" b="1"/>
            </a:lvl5pPr>
          </a:lstStyle>
          <a:p>
            <a:pPr lvl="0"/>
            <a:r>
              <a:rPr lang="en-GB" noProof="0" dirty="0"/>
              <a:t>Insert content</a:t>
            </a:r>
          </a:p>
        </p:txBody>
      </p:sp>
      <p:sp>
        <p:nvSpPr>
          <p:cNvPr id="27" name="Textplatzhalter 12">
            <a:extLst>
              <a:ext uri="{FF2B5EF4-FFF2-40B4-BE49-F238E27FC236}">
                <a16:creationId xmlns:a16="http://schemas.microsoft.com/office/drawing/2014/main" id="{AE30B499-759C-236B-6D1C-6BCA6F207DFA}"/>
              </a:ext>
            </a:extLst>
          </p:cNvPr>
          <p:cNvSpPr>
            <a:spLocks noGrp="1"/>
          </p:cNvSpPr>
          <p:nvPr>
            <p:ph type="body" sz="quarter" idx="27" hasCustomPrompt="1"/>
          </p:nvPr>
        </p:nvSpPr>
        <p:spPr>
          <a:xfrm>
            <a:off x="8161200" y="866775"/>
            <a:ext cx="1792800" cy="838900"/>
          </a:xfrm>
        </p:spPr>
        <p:txBody>
          <a:bodyPr lIns="180000" tIns="90000" rIns="90000" bIns="43200" anchor="ctr"/>
          <a:lstStyle>
            <a:lvl1pPr>
              <a:defRPr sz="4700" b="1">
                <a:solidFill>
                  <a:schemeClr val="bg1"/>
                </a:solidFill>
              </a:defRPr>
            </a:lvl1pPr>
            <a:lvl2pPr>
              <a:defRPr sz="1500" b="1"/>
            </a:lvl2pPr>
            <a:lvl3pPr>
              <a:defRPr sz="1500" b="1"/>
            </a:lvl3pPr>
            <a:lvl4pPr>
              <a:defRPr sz="1500" b="1"/>
            </a:lvl4pPr>
            <a:lvl5pPr>
              <a:defRPr sz="1500" b="1"/>
            </a:lvl5pPr>
          </a:lstStyle>
          <a:p>
            <a:pPr lvl="0"/>
            <a:r>
              <a:rPr lang="en-GB" noProof="0" dirty="0"/>
              <a:t>0</a:t>
            </a:r>
          </a:p>
        </p:txBody>
      </p:sp>
      <p:sp>
        <p:nvSpPr>
          <p:cNvPr id="28" name="Rechteck 27">
            <a:extLst>
              <a:ext uri="{FF2B5EF4-FFF2-40B4-BE49-F238E27FC236}">
                <a16:creationId xmlns:a16="http://schemas.microsoft.com/office/drawing/2014/main" id="{2C39869D-3DD1-49E4-9B99-D5ADADC37626}"/>
              </a:ext>
            </a:extLst>
          </p:cNvPr>
          <p:cNvSpPr>
            <a:spLocks/>
          </p:cNvSpPr>
          <p:nvPr userDrawn="1"/>
        </p:nvSpPr>
        <p:spPr>
          <a:xfrm>
            <a:off x="10130400" y="866775"/>
            <a:ext cx="1792610" cy="1390650"/>
          </a:xfrm>
          <a:prstGeom prst="rect">
            <a:avLst/>
          </a:prstGeom>
          <a:solidFill>
            <a:schemeClr val="accent1"/>
          </a:solidFill>
        </p:spPr>
        <p:txBody>
          <a:bodyPr wrap="square" lIns="180000" tIns="90000" rIns="88325" bIns="44162">
            <a:noAutofit/>
          </a:bodyPr>
          <a:lstStyle/>
          <a:p>
            <a:endParaRPr lang="en-GB" sz="4700" noProof="0" dirty="0">
              <a:solidFill>
                <a:schemeClr val="bg1"/>
              </a:solidFill>
            </a:endParaRPr>
          </a:p>
        </p:txBody>
      </p:sp>
      <p:cxnSp>
        <p:nvCxnSpPr>
          <p:cNvPr id="29" name="Gerader Verbinder 28">
            <a:extLst>
              <a:ext uri="{FF2B5EF4-FFF2-40B4-BE49-F238E27FC236}">
                <a16:creationId xmlns:a16="http://schemas.microsoft.com/office/drawing/2014/main" id="{DC74D9E1-33AE-B3A6-62C5-702A8706EDCA}"/>
              </a:ext>
            </a:extLst>
          </p:cNvPr>
          <p:cNvCxnSpPr>
            <a:cxnSpLocks/>
          </p:cNvCxnSpPr>
          <p:nvPr userDrawn="1"/>
        </p:nvCxnSpPr>
        <p:spPr>
          <a:xfrm>
            <a:off x="10319214" y="1716731"/>
            <a:ext cx="1414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platzhalter 12">
            <a:extLst>
              <a:ext uri="{FF2B5EF4-FFF2-40B4-BE49-F238E27FC236}">
                <a16:creationId xmlns:a16="http://schemas.microsoft.com/office/drawing/2014/main" id="{21172486-FB2A-0D37-20BD-766B69EC1648}"/>
              </a:ext>
            </a:extLst>
          </p:cNvPr>
          <p:cNvSpPr>
            <a:spLocks noGrp="1"/>
          </p:cNvSpPr>
          <p:nvPr>
            <p:ph type="body" sz="quarter" idx="28" hasCustomPrompt="1"/>
          </p:nvPr>
        </p:nvSpPr>
        <p:spPr>
          <a:xfrm>
            <a:off x="10130400" y="1735421"/>
            <a:ext cx="1792800" cy="522000"/>
          </a:xfrm>
        </p:spPr>
        <p:txBody>
          <a:bodyPr lIns="180000" rIns="90000" bIns="43200" anchor="ctr"/>
          <a:lstStyle>
            <a:lvl1pPr>
              <a:defRPr sz="1500" b="1">
                <a:solidFill>
                  <a:schemeClr val="bg1"/>
                </a:solidFill>
              </a:defRPr>
            </a:lvl1pPr>
            <a:lvl2pPr>
              <a:defRPr sz="1500" b="1"/>
            </a:lvl2pPr>
            <a:lvl3pPr>
              <a:defRPr sz="1500" b="1"/>
            </a:lvl3pPr>
            <a:lvl4pPr>
              <a:defRPr sz="1500" b="1"/>
            </a:lvl4pPr>
            <a:lvl5pPr>
              <a:defRPr sz="1500" b="1"/>
            </a:lvl5pPr>
          </a:lstStyle>
          <a:p>
            <a:pPr lvl="0"/>
            <a:r>
              <a:rPr lang="en-GB" noProof="0" dirty="0"/>
              <a:t>Insert content</a:t>
            </a:r>
          </a:p>
        </p:txBody>
      </p:sp>
      <p:sp>
        <p:nvSpPr>
          <p:cNvPr id="31" name="Textplatzhalter 12">
            <a:extLst>
              <a:ext uri="{FF2B5EF4-FFF2-40B4-BE49-F238E27FC236}">
                <a16:creationId xmlns:a16="http://schemas.microsoft.com/office/drawing/2014/main" id="{A5D721FD-5C54-2030-F7DF-99F78870D3F0}"/>
              </a:ext>
            </a:extLst>
          </p:cNvPr>
          <p:cNvSpPr>
            <a:spLocks noGrp="1"/>
          </p:cNvSpPr>
          <p:nvPr>
            <p:ph type="body" sz="quarter" idx="29" hasCustomPrompt="1"/>
          </p:nvPr>
        </p:nvSpPr>
        <p:spPr>
          <a:xfrm>
            <a:off x="10130400" y="866775"/>
            <a:ext cx="1792800" cy="838900"/>
          </a:xfrm>
        </p:spPr>
        <p:txBody>
          <a:bodyPr lIns="180000" tIns="90000" rIns="90000" bIns="43200" anchor="ctr"/>
          <a:lstStyle>
            <a:lvl1pPr>
              <a:defRPr sz="4700" b="1">
                <a:solidFill>
                  <a:schemeClr val="bg1"/>
                </a:solidFill>
              </a:defRPr>
            </a:lvl1pPr>
            <a:lvl2pPr>
              <a:defRPr sz="1500" b="1"/>
            </a:lvl2pPr>
            <a:lvl3pPr>
              <a:defRPr sz="1500" b="1"/>
            </a:lvl3pPr>
            <a:lvl4pPr>
              <a:defRPr sz="1500" b="1"/>
            </a:lvl4pPr>
            <a:lvl5pPr>
              <a:defRPr sz="1500" b="1"/>
            </a:lvl5pPr>
          </a:lstStyle>
          <a:p>
            <a:pPr lvl="0"/>
            <a:r>
              <a:rPr lang="en-GB" noProof="0" dirty="0"/>
              <a:t>0</a:t>
            </a:r>
          </a:p>
        </p:txBody>
      </p:sp>
    </p:spTree>
    <p:extLst>
      <p:ext uri="{BB962C8B-B14F-4D97-AF65-F5344CB8AC3E}">
        <p14:creationId xmlns:p14="http://schemas.microsoft.com/office/powerpoint/2010/main" val="344252564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Bilder">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80379" y="273378"/>
            <a:ext cx="57240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de-CH" noProof="0"/>
          </a:p>
        </p:txBody>
      </p:sp>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9E05F214-4AD4-4D89-AE61-CF34C7806923}" type="datetime1">
              <a:rPr lang="de-CH" noProof="0" smtClean="0"/>
              <a:t>19.11.2024</a:t>
            </a:fld>
            <a:endParaRPr lang="de-CH" noProof="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US" noProof="0"/>
              <a:t>Footer (Edit via "Insert &gt; Header and Footer")</a:t>
            </a:r>
            <a:endParaRPr lang="de-CH" noProof="0"/>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de-CH" noProof="0" smtClean="0"/>
              <a:pPr/>
              <a:t>‹#›</a:t>
            </a:fld>
            <a:endParaRPr lang="de-CH" noProof="0"/>
          </a:p>
        </p:txBody>
      </p:sp>
      <p:sp>
        <p:nvSpPr>
          <p:cNvPr id="6" name="Bildplatzhalter 4">
            <a:extLst>
              <a:ext uri="{FF2B5EF4-FFF2-40B4-BE49-F238E27FC236}">
                <a16:creationId xmlns:a16="http://schemas.microsoft.com/office/drawing/2014/main" id="{84E61DB5-E919-69BB-4D15-14B989729A33}"/>
              </a:ext>
            </a:extLst>
          </p:cNvPr>
          <p:cNvSpPr>
            <a:spLocks noGrp="1"/>
          </p:cNvSpPr>
          <p:nvPr>
            <p:ph type="pic" sz="quarter" idx="17"/>
          </p:nvPr>
        </p:nvSpPr>
        <p:spPr>
          <a:xfrm>
            <a:off x="6187621" y="273378"/>
            <a:ext cx="57240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de-CH" noProof="0"/>
          </a:p>
        </p:txBody>
      </p:sp>
    </p:spTree>
    <p:extLst>
      <p:ext uri="{BB962C8B-B14F-4D97-AF65-F5344CB8AC3E}">
        <p14:creationId xmlns:p14="http://schemas.microsoft.com/office/powerpoint/2010/main" val="77766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u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Insert chapter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AE2C0931-09B0-4B39-995C-BB4BD36DB6C3}"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27" name="Bildplatzhalter 4">
            <a:extLst>
              <a:ext uri="{FF2B5EF4-FFF2-40B4-BE49-F238E27FC236}">
                <a16:creationId xmlns:a16="http://schemas.microsoft.com/office/drawing/2014/main" id="{B302613E-1DC8-D62B-86B5-DB10FB92D316}"/>
              </a:ext>
            </a:extLst>
          </p:cNvPr>
          <p:cNvSpPr>
            <a:spLocks noGrp="1"/>
          </p:cNvSpPr>
          <p:nvPr>
            <p:ph type="pic" sz="quarter" idx="22"/>
          </p:nvPr>
        </p:nvSpPr>
        <p:spPr>
          <a:xfrm>
            <a:off x="274527" y="908720"/>
            <a:ext cx="7701073" cy="5315868"/>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7" name="Inhaltsplatzhalter 2">
            <a:extLst>
              <a:ext uri="{FF2B5EF4-FFF2-40B4-BE49-F238E27FC236}">
                <a16:creationId xmlns:a16="http://schemas.microsoft.com/office/drawing/2014/main" id="{79B29A34-DB3C-6631-0D19-C1C5DF5EA28A}"/>
              </a:ext>
            </a:extLst>
          </p:cNvPr>
          <p:cNvSpPr>
            <a:spLocks noGrp="1"/>
          </p:cNvSpPr>
          <p:nvPr>
            <p:ph idx="20" hasCustomPrompt="1"/>
          </p:nvPr>
        </p:nvSpPr>
        <p:spPr>
          <a:xfrm>
            <a:off x="8156525" y="870743"/>
            <a:ext cx="3765600" cy="5353845"/>
          </a:xfrm>
        </p:spPr>
        <p:txBody>
          <a:bodyPr/>
          <a:lstStyle>
            <a:lvl1pPr>
              <a:defRPr/>
            </a:lvl1pPr>
            <a:lvl2pPr marL="226800" indent="-226800">
              <a:spcBef>
                <a:spcPts val="1000"/>
              </a:spcBef>
              <a:spcAft>
                <a:spcPts val="0"/>
              </a:spcAft>
              <a:buFont typeface="Source Sans Pro" panose="020B0503030403020204" pitchFamily="34" charset="0"/>
              <a:buChar char="―"/>
              <a:defRPr/>
            </a:lvl2pPr>
            <a:lvl3pPr marL="658800" indent="-226800">
              <a:spcBef>
                <a:spcPts val="1000"/>
              </a:spcBef>
              <a:spcAft>
                <a:spcPts val="0"/>
              </a:spcAft>
              <a:buFont typeface="Source Sans Pro" panose="020B0503030403020204" pitchFamily="34" charset="0"/>
              <a:buChar char="―"/>
              <a:defRPr/>
            </a:lvl3pPr>
            <a:lvl4pPr marL="1090800" indent="-226800">
              <a:spcBef>
                <a:spcPts val="1000"/>
              </a:spcBef>
              <a:spcAft>
                <a:spcPts val="0"/>
              </a:spcAft>
              <a:buFont typeface="Source Sans Pro" panose="020B0503030403020204" pitchFamily="34" charset="0"/>
              <a:buChar char="―"/>
              <a:defRPr/>
            </a:lvl4pPr>
            <a:lvl5pPr marL="1522800" indent="-226800">
              <a:spcBef>
                <a:spcPts val="1000"/>
              </a:spcBef>
              <a:spcAft>
                <a:spcPts val="0"/>
              </a:spcAft>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142054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7EF33BA8-25F9-4DC4-8DF6-71C6AEBB6E7E}"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9" name="Inhaltsplatzhalter 2">
            <a:extLst>
              <a:ext uri="{FF2B5EF4-FFF2-40B4-BE49-F238E27FC236}">
                <a16:creationId xmlns:a16="http://schemas.microsoft.com/office/drawing/2014/main" id="{5A128A8A-1E20-0372-6952-A37B014C0229}"/>
              </a:ext>
            </a:extLst>
          </p:cNvPr>
          <p:cNvSpPr>
            <a:spLocks noGrp="1"/>
          </p:cNvSpPr>
          <p:nvPr>
            <p:ph idx="1" hasCustomPrompt="1"/>
          </p:nvPr>
        </p:nvSpPr>
        <p:spPr>
          <a:xfrm>
            <a:off x="280379" y="870744"/>
            <a:ext cx="3765600" cy="5353844"/>
          </a:xfrm>
        </p:spPr>
        <p:txBody>
          <a:bodyPr/>
          <a:lstStyle>
            <a:lvl1pPr>
              <a:defRPr/>
            </a:lvl1pPr>
            <a:lvl2pPr marL="226800" indent="-226800">
              <a:spcBef>
                <a:spcPts val="1000"/>
              </a:spcBef>
              <a:spcAft>
                <a:spcPts val="0"/>
              </a:spcAft>
              <a:buFont typeface="Source Sans Pro" panose="020B0503030403020204" pitchFamily="34" charset="0"/>
              <a:buChar char="―"/>
              <a:defRPr/>
            </a:lvl2pPr>
            <a:lvl3pPr marL="658800" indent="-226800">
              <a:spcBef>
                <a:spcPts val="1000"/>
              </a:spcBef>
              <a:spcAft>
                <a:spcPts val="0"/>
              </a:spcAft>
              <a:buFont typeface="Source Sans Pro" panose="020B0503030403020204" pitchFamily="34" charset="0"/>
              <a:buChar char="―"/>
              <a:defRPr/>
            </a:lvl3pPr>
            <a:lvl4pPr marL="1090800" indent="-226800">
              <a:spcBef>
                <a:spcPts val="1000"/>
              </a:spcBef>
              <a:spcAft>
                <a:spcPts val="0"/>
              </a:spcAft>
              <a:buFont typeface="Source Sans Pro" panose="020B0503030403020204" pitchFamily="34" charset="0"/>
              <a:buChar char="―"/>
              <a:defRPr/>
            </a:lvl4pPr>
            <a:lvl5pPr marL="1522800" indent="-226800">
              <a:spcBef>
                <a:spcPts val="1000"/>
              </a:spcBef>
              <a:spcAft>
                <a:spcPts val="0"/>
              </a:spcAft>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0" name="Titel 1">
            <a:extLst>
              <a:ext uri="{FF2B5EF4-FFF2-40B4-BE49-F238E27FC236}">
                <a16:creationId xmlns:a16="http://schemas.microsoft.com/office/drawing/2014/main" id="{8E16A7B1-D6D5-1F45-5873-56D50909A60B}"/>
              </a:ext>
            </a:extLst>
          </p:cNvPr>
          <p:cNvSpPr>
            <a:spLocks noGrp="1"/>
          </p:cNvSpPr>
          <p:nvPr>
            <p:ph type="title" hasCustomPrompt="1"/>
          </p:nvPr>
        </p:nvSpPr>
        <p:spPr>
          <a:xfrm>
            <a:off x="271463" y="245269"/>
            <a:ext cx="11650662" cy="531056"/>
          </a:xfrm>
        </p:spPr>
        <p:txBody>
          <a:bodyPr/>
          <a:lstStyle>
            <a:lvl1pPr>
              <a:defRPr/>
            </a:lvl1pPr>
          </a:lstStyle>
          <a:p>
            <a:r>
              <a:rPr lang="en-GB" noProof="0" dirty="0"/>
              <a:t>Insert chapter title</a:t>
            </a:r>
          </a:p>
        </p:txBody>
      </p:sp>
      <p:sp>
        <p:nvSpPr>
          <p:cNvPr id="12" name="Inhaltsplatzhalter 2">
            <a:extLst>
              <a:ext uri="{FF2B5EF4-FFF2-40B4-BE49-F238E27FC236}">
                <a16:creationId xmlns:a16="http://schemas.microsoft.com/office/drawing/2014/main" id="{B08945CC-0D4F-0056-B059-E53C8D583D78}"/>
              </a:ext>
            </a:extLst>
          </p:cNvPr>
          <p:cNvSpPr>
            <a:spLocks noGrp="1"/>
          </p:cNvSpPr>
          <p:nvPr>
            <p:ph idx="19" hasCustomPrompt="1"/>
          </p:nvPr>
        </p:nvSpPr>
        <p:spPr>
          <a:xfrm>
            <a:off x="4218452" y="870744"/>
            <a:ext cx="3765600" cy="5353844"/>
          </a:xfrm>
        </p:spPr>
        <p:txBody>
          <a:bodyPr/>
          <a:lstStyle>
            <a:lvl1pPr>
              <a:defRPr/>
            </a:lvl1pPr>
            <a:lvl2pPr marL="226800" indent="-226800">
              <a:spcBef>
                <a:spcPts val="1000"/>
              </a:spcBef>
              <a:spcAft>
                <a:spcPts val="0"/>
              </a:spcAft>
              <a:buFont typeface="Source Sans Pro" panose="020B0503030403020204" pitchFamily="34" charset="0"/>
              <a:buChar char="―"/>
              <a:defRPr/>
            </a:lvl2pPr>
            <a:lvl3pPr marL="658800" indent="-226800">
              <a:spcBef>
                <a:spcPts val="1000"/>
              </a:spcBef>
              <a:spcAft>
                <a:spcPts val="0"/>
              </a:spcAft>
              <a:buFont typeface="Source Sans Pro" panose="020B0503030403020204" pitchFamily="34" charset="0"/>
              <a:buChar char="―"/>
              <a:defRPr/>
            </a:lvl3pPr>
            <a:lvl4pPr marL="1090800" indent="-226800">
              <a:spcBef>
                <a:spcPts val="1000"/>
              </a:spcBef>
              <a:spcAft>
                <a:spcPts val="0"/>
              </a:spcAft>
              <a:buFont typeface="Source Sans Pro" panose="020B0503030403020204" pitchFamily="34" charset="0"/>
              <a:buChar char="―"/>
              <a:defRPr/>
            </a:lvl4pPr>
            <a:lvl5pPr marL="1522800" indent="-226800">
              <a:spcBef>
                <a:spcPts val="1000"/>
              </a:spcBef>
              <a:spcAft>
                <a:spcPts val="0"/>
              </a:spcAft>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 name="Inhaltsplatzhalter 2">
            <a:extLst>
              <a:ext uri="{FF2B5EF4-FFF2-40B4-BE49-F238E27FC236}">
                <a16:creationId xmlns:a16="http://schemas.microsoft.com/office/drawing/2014/main" id="{991A9BC9-91DF-B4F2-E0C5-C2578FBF8926}"/>
              </a:ext>
            </a:extLst>
          </p:cNvPr>
          <p:cNvSpPr>
            <a:spLocks noGrp="1"/>
          </p:cNvSpPr>
          <p:nvPr>
            <p:ph idx="20" hasCustomPrompt="1"/>
          </p:nvPr>
        </p:nvSpPr>
        <p:spPr>
          <a:xfrm>
            <a:off x="8156525" y="870743"/>
            <a:ext cx="3765600" cy="5353845"/>
          </a:xfrm>
        </p:spPr>
        <p:txBody>
          <a:bodyPr/>
          <a:lstStyle>
            <a:lvl1pPr>
              <a:defRPr/>
            </a:lvl1pPr>
            <a:lvl2pPr marL="226800" indent="-226800">
              <a:spcBef>
                <a:spcPts val="1000"/>
              </a:spcBef>
              <a:spcAft>
                <a:spcPts val="0"/>
              </a:spcAft>
              <a:buFont typeface="Source Sans Pro" panose="020B0503030403020204" pitchFamily="34" charset="0"/>
              <a:buChar char="―"/>
              <a:defRPr/>
            </a:lvl2pPr>
            <a:lvl3pPr marL="658800" indent="-226800">
              <a:spcBef>
                <a:spcPts val="1000"/>
              </a:spcBef>
              <a:spcAft>
                <a:spcPts val="0"/>
              </a:spcAft>
              <a:buFont typeface="Source Sans Pro" panose="020B0503030403020204" pitchFamily="34" charset="0"/>
              <a:buChar char="―"/>
              <a:defRPr/>
            </a:lvl3pPr>
            <a:lvl4pPr marL="1090800" indent="-226800">
              <a:spcBef>
                <a:spcPts val="1000"/>
              </a:spcBef>
              <a:spcAft>
                <a:spcPts val="0"/>
              </a:spcAft>
              <a:buFont typeface="Source Sans Pro" panose="020B0503030403020204" pitchFamily="34" charset="0"/>
              <a:buChar char="―"/>
              <a:defRPr/>
            </a:lvl4pPr>
            <a:lvl5pPr marL="1522800" indent="-226800">
              <a:spcBef>
                <a:spcPts val="1000"/>
              </a:spcBef>
              <a:spcAft>
                <a:spcPts val="0"/>
              </a:spcAft>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2571338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rei Bilder mit Text">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80379" y="2286000"/>
            <a:ext cx="3765600" cy="3938588"/>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FD440920-B1A2-4FB0-981D-DAC5A3A0DBB6}"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2" name="Bildplatzhalter 4">
            <a:extLst>
              <a:ext uri="{FF2B5EF4-FFF2-40B4-BE49-F238E27FC236}">
                <a16:creationId xmlns:a16="http://schemas.microsoft.com/office/drawing/2014/main" id="{BB21450C-9A0A-DE52-A711-C6A4E254A2DE}"/>
              </a:ext>
            </a:extLst>
          </p:cNvPr>
          <p:cNvSpPr>
            <a:spLocks noGrp="1"/>
          </p:cNvSpPr>
          <p:nvPr>
            <p:ph type="pic" sz="quarter" idx="17"/>
          </p:nvPr>
        </p:nvSpPr>
        <p:spPr>
          <a:xfrm>
            <a:off x="4218452" y="2286000"/>
            <a:ext cx="3765600" cy="3938588"/>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4" name="Bildplatzhalter 4">
            <a:extLst>
              <a:ext uri="{FF2B5EF4-FFF2-40B4-BE49-F238E27FC236}">
                <a16:creationId xmlns:a16="http://schemas.microsoft.com/office/drawing/2014/main" id="{40369691-93C7-0711-9987-747ABDF5BEE9}"/>
              </a:ext>
            </a:extLst>
          </p:cNvPr>
          <p:cNvSpPr>
            <a:spLocks noGrp="1"/>
          </p:cNvSpPr>
          <p:nvPr>
            <p:ph type="pic" sz="quarter" idx="18"/>
          </p:nvPr>
        </p:nvSpPr>
        <p:spPr>
          <a:xfrm>
            <a:off x="8156525" y="2286000"/>
            <a:ext cx="3765600" cy="3938588"/>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9" name="Inhaltsplatzhalter 2">
            <a:extLst>
              <a:ext uri="{FF2B5EF4-FFF2-40B4-BE49-F238E27FC236}">
                <a16:creationId xmlns:a16="http://schemas.microsoft.com/office/drawing/2014/main" id="{5A128A8A-1E20-0372-6952-A37B014C0229}"/>
              </a:ext>
            </a:extLst>
          </p:cNvPr>
          <p:cNvSpPr>
            <a:spLocks noGrp="1"/>
          </p:cNvSpPr>
          <p:nvPr>
            <p:ph idx="1" hasCustomPrompt="1"/>
          </p:nvPr>
        </p:nvSpPr>
        <p:spPr>
          <a:xfrm>
            <a:off x="280379" y="870744"/>
            <a:ext cx="3765600" cy="1215083"/>
          </a:xfrm>
        </p:spPr>
        <p:txBody>
          <a:bodyPr/>
          <a:lstStyle>
            <a:lvl1pPr>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0" name="Titel 1">
            <a:extLst>
              <a:ext uri="{FF2B5EF4-FFF2-40B4-BE49-F238E27FC236}">
                <a16:creationId xmlns:a16="http://schemas.microsoft.com/office/drawing/2014/main" id="{8E16A7B1-D6D5-1F45-5873-56D50909A60B}"/>
              </a:ext>
            </a:extLst>
          </p:cNvPr>
          <p:cNvSpPr>
            <a:spLocks noGrp="1"/>
          </p:cNvSpPr>
          <p:nvPr>
            <p:ph type="title" hasCustomPrompt="1"/>
          </p:nvPr>
        </p:nvSpPr>
        <p:spPr>
          <a:xfrm>
            <a:off x="271463" y="245269"/>
            <a:ext cx="11650662" cy="531056"/>
          </a:xfrm>
        </p:spPr>
        <p:txBody>
          <a:bodyPr/>
          <a:lstStyle>
            <a:lvl1pPr>
              <a:defRPr/>
            </a:lvl1pPr>
          </a:lstStyle>
          <a:p>
            <a:r>
              <a:rPr lang="en-GB" noProof="0" dirty="0"/>
              <a:t>Insert chapter title</a:t>
            </a:r>
          </a:p>
        </p:txBody>
      </p:sp>
      <p:sp>
        <p:nvSpPr>
          <p:cNvPr id="12" name="Inhaltsplatzhalter 2">
            <a:extLst>
              <a:ext uri="{FF2B5EF4-FFF2-40B4-BE49-F238E27FC236}">
                <a16:creationId xmlns:a16="http://schemas.microsoft.com/office/drawing/2014/main" id="{B08945CC-0D4F-0056-B059-E53C8D583D78}"/>
              </a:ext>
            </a:extLst>
          </p:cNvPr>
          <p:cNvSpPr>
            <a:spLocks noGrp="1"/>
          </p:cNvSpPr>
          <p:nvPr>
            <p:ph idx="19" hasCustomPrompt="1"/>
          </p:nvPr>
        </p:nvSpPr>
        <p:spPr>
          <a:xfrm>
            <a:off x="4218452" y="870744"/>
            <a:ext cx="3765600" cy="1215083"/>
          </a:xfrm>
        </p:spPr>
        <p:txBody>
          <a:bodyPr/>
          <a:lstStyle>
            <a:lvl1pPr>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 name="Inhaltsplatzhalter 2">
            <a:extLst>
              <a:ext uri="{FF2B5EF4-FFF2-40B4-BE49-F238E27FC236}">
                <a16:creationId xmlns:a16="http://schemas.microsoft.com/office/drawing/2014/main" id="{991A9BC9-91DF-B4F2-E0C5-C2578FBF8926}"/>
              </a:ext>
            </a:extLst>
          </p:cNvPr>
          <p:cNvSpPr>
            <a:spLocks noGrp="1"/>
          </p:cNvSpPr>
          <p:nvPr>
            <p:ph idx="20" hasCustomPrompt="1"/>
          </p:nvPr>
        </p:nvSpPr>
        <p:spPr>
          <a:xfrm>
            <a:off x="8156525" y="870743"/>
            <a:ext cx="3765600" cy="1215083"/>
          </a:xfrm>
        </p:spPr>
        <p:txBody>
          <a:bodyPr/>
          <a:lstStyle>
            <a:lvl1pPr>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721083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rei Bilder">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80379" y="273378"/>
            <a:ext cx="37656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de-CH" noProof="0"/>
          </a:p>
        </p:txBody>
      </p:sp>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7E36D67C-8BF7-4CBC-9036-CC970B8B4F9A}" type="datetime1">
              <a:rPr lang="de-CH" noProof="0" smtClean="0"/>
              <a:t>19.11.2024</a:t>
            </a:fld>
            <a:endParaRPr lang="de-CH" noProof="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US" noProof="0"/>
              <a:t>Footer (Edit via "Insert &gt; Header and Footer")</a:t>
            </a:r>
            <a:endParaRPr lang="de-CH" noProof="0"/>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de-CH" noProof="0" smtClean="0"/>
              <a:pPr/>
              <a:t>‹#›</a:t>
            </a:fld>
            <a:endParaRPr lang="de-CH" noProof="0"/>
          </a:p>
        </p:txBody>
      </p:sp>
      <p:sp>
        <p:nvSpPr>
          <p:cNvPr id="2" name="Bildplatzhalter 4">
            <a:extLst>
              <a:ext uri="{FF2B5EF4-FFF2-40B4-BE49-F238E27FC236}">
                <a16:creationId xmlns:a16="http://schemas.microsoft.com/office/drawing/2014/main" id="{BB21450C-9A0A-DE52-A711-C6A4E254A2DE}"/>
              </a:ext>
            </a:extLst>
          </p:cNvPr>
          <p:cNvSpPr>
            <a:spLocks noGrp="1"/>
          </p:cNvSpPr>
          <p:nvPr>
            <p:ph type="pic" sz="quarter" idx="17"/>
          </p:nvPr>
        </p:nvSpPr>
        <p:spPr>
          <a:xfrm>
            <a:off x="4218452" y="273378"/>
            <a:ext cx="37656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de-CH" noProof="0"/>
          </a:p>
        </p:txBody>
      </p:sp>
      <p:sp>
        <p:nvSpPr>
          <p:cNvPr id="4" name="Bildplatzhalter 4">
            <a:extLst>
              <a:ext uri="{FF2B5EF4-FFF2-40B4-BE49-F238E27FC236}">
                <a16:creationId xmlns:a16="http://schemas.microsoft.com/office/drawing/2014/main" id="{40369691-93C7-0711-9987-747ABDF5BEE9}"/>
              </a:ext>
            </a:extLst>
          </p:cNvPr>
          <p:cNvSpPr>
            <a:spLocks noGrp="1"/>
          </p:cNvSpPr>
          <p:nvPr>
            <p:ph type="pic" sz="quarter" idx="18"/>
          </p:nvPr>
        </p:nvSpPr>
        <p:spPr>
          <a:xfrm>
            <a:off x="8156525" y="273378"/>
            <a:ext cx="3765600"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de-CH" noProof="0"/>
          </a:p>
        </p:txBody>
      </p:sp>
    </p:spTree>
    <p:extLst>
      <p:ext uri="{BB962C8B-B14F-4D97-AF65-F5344CB8AC3E}">
        <p14:creationId xmlns:p14="http://schemas.microsoft.com/office/powerpoint/2010/main" val="162006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er Bilder mit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Insert title</a:t>
            </a:r>
          </a:p>
        </p:txBody>
      </p:sp>
      <p:sp>
        <p:nvSpPr>
          <p:cNvPr id="3" name="Inhaltsplatzhalter 2"/>
          <p:cNvSpPr>
            <a:spLocks noGrp="1"/>
          </p:cNvSpPr>
          <p:nvPr>
            <p:ph idx="1" hasCustomPrompt="1"/>
          </p:nvPr>
        </p:nvSpPr>
        <p:spPr>
          <a:xfrm>
            <a:off x="271460" y="4956597"/>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07BF17AC-F94E-4589-8B72-E87890D6CDE5}"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9" name="Bildplatzhalter 4">
            <a:extLst>
              <a:ext uri="{FF2B5EF4-FFF2-40B4-BE49-F238E27FC236}">
                <a16:creationId xmlns:a16="http://schemas.microsoft.com/office/drawing/2014/main" id="{D717326D-6376-3E88-6230-C7DA655CABF4}"/>
              </a:ext>
            </a:extLst>
          </p:cNvPr>
          <p:cNvSpPr>
            <a:spLocks noGrp="1"/>
          </p:cNvSpPr>
          <p:nvPr>
            <p:ph type="pic" sz="quarter" idx="16"/>
          </p:nvPr>
        </p:nvSpPr>
        <p:spPr>
          <a:xfrm>
            <a:off x="280379" y="1385528"/>
            <a:ext cx="2775600" cy="340995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2" name="Inhaltsplatzhalter 2">
            <a:extLst>
              <a:ext uri="{FF2B5EF4-FFF2-40B4-BE49-F238E27FC236}">
                <a16:creationId xmlns:a16="http://schemas.microsoft.com/office/drawing/2014/main" id="{2115A716-7F0D-6001-BBDA-1C1AF55BDEB0}"/>
              </a:ext>
            </a:extLst>
          </p:cNvPr>
          <p:cNvSpPr>
            <a:spLocks noGrp="1"/>
          </p:cNvSpPr>
          <p:nvPr>
            <p:ph idx="17" hasCustomPrompt="1"/>
          </p:nvPr>
        </p:nvSpPr>
        <p:spPr>
          <a:xfrm>
            <a:off x="3228587" y="4956597"/>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23" name="Bildplatzhalter 4">
            <a:extLst>
              <a:ext uri="{FF2B5EF4-FFF2-40B4-BE49-F238E27FC236}">
                <a16:creationId xmlns:a16="http://schemas.microsoft.com/office/drawing/2014/main" id="{ADAF9B2C-8583-6129-0978-4CC7CC294B45}"/>
              </a:ext>
            </a:extLst>
          </p:cNvPr>
          <p:cNvSpPr>
            <a:spLocks noGrp="1"/>
          </p:cNvSpPr>
          <p:nvPr>
            <p:ph type="pic" sz="quarter" idx="18"/>
          </p:nvPr>
        </p:nvSpPr>
        <p:spPr>
          <a:xfrm>
            <a:off x="3237506" y="1385528"/>
            <a:ext cx="2775600" cy="340995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4" name="Inhaltsplatzhalter 2">
            <a:extLst>
              <a:ext uri="{FF2B5EF4-FFF2-40B4-BE49-F238E27FC236}">
                <a16:creationId xmlns:a16="http://schemas.microsoft.com/office/drawing/2014/main" id="{5E0F70B3-FE43-EB4F-1A26-27C37577C871}"/>
              </a:ext>
            </a:extLst>
          </p:cNvPr>
          <p:cNvSpPr>
            <a:spLocks noGrp="1"/>
          </p:cNvSpPr>
          <p:nvPr>
            <p:ph idx="19" hasCustomPrompt="1"/>
          </p:nvPr>
        </p:nvSpPr>
        <p:spPr>
          <a:xfrm>
            <a:off x="6185714" y="4956597"/>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25" name="Bildplatzhalter 4">
            <a:extLst>
              <a:ext uri="{FF2B5EF4-FFF2-40B4-BE49-F238E27FC236}">
                <a16:creationId xmlns:a16="http://schemas.microsoft.com/office/drawing/2014/main" id="{D8C6563C-12FB-DB8B-2352-BC6B519F3546}"/>
              </a:ext>
            </a:extLst>
          </p:cNvPr>
          <p:cNvSpPr>
            <a:spLocks noGrp="1"/>
          </p:cNvSpPr>
          <p:nvPr>
            <p:ph type="pic" sz="quarter" idx="20"/>
          </p:nvPr>
        </p:nvSpPr>
        <p:spPr>
          <a:xfrm>
            <a:off x="6194633" y="1385528"/>
            <a:ext cx="2775600" cy="340995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6" name="Inhaltsplatzhalter 2">
            <a:extLst>
              <a:ext uri="{FF2B5EF4-FFF2-40B4-BE49-F238E27FC236}">
                <a16:creationId xmlns:a16="http://schemas.microsoft.com/office/drawing/2014/main" id="{B4039616-C526-8550-70B5-FB949E593989}"/>
              </a:ext>
            </a:extLst>
          </p:cNvPr>
          <p:cNvSpPr>
            <a:spLocks noGrp="1"/>
          </p:cNvSpPr>
          <p:nvPr>
            <p:ph idx="21" hasCustomPrompt="1"/>
          </p:nvPr>
        </p:nvSpPr>
        <p:spPr>
          <a:xfrm>
            <a:off x="9142840" y="4956597"/>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27" name="Bildplatzhalter 4">
            <a:extLst>
              <a:ext uri="{FF2B5EF4-FFF2-40B4-BE49-F238E27FC236}">
                <a16:creationId xmlns:a16="http://schemas.microsoft.com/office/drawing/2014/main" id="{B302613E-1DC8-D62B-86B5-DB10FB92D316}"/>
              </a:ext>
            </a:extLst>
          </p:cNvPr>
          <p:cNvSpPr>
            <a:spLocks noGrp="1"/>
          </p:cNvSpPr>
          <p:nvPr>
            <p:ph type="pic" sz="quarter" idx="22"/>
          </p:nvPr>
        </p:nvSpPr>
        <p:spPr>
          <a:xfrm>
            <a:off x="9151759" y="1385528"/>
            <a:ext cx="2775600" cy="340995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Tree>
    <p:extLst>
      <p:ext uri="{BB962C8B-B14F-4D97-AF65-F5344CB8AC3E}">
        <p14:creationId xmlns:p14="http://schemas.microsoft.com/office/powerpoint/2010/main" val="93047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Logo">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69875" y="1078185"/>
            <a:ext cx="11652249" cy="5513115"/>
          </a:xfrm>
          <a:pattFill prst="lgCheck">
            <a:fgClr>
              <a:schemeClr val="bg1">
                <a:lumMod val="85000"/>
              </a:schemeClr>
            </a:fgClr>
            <a:bgClr>
              <a:schemeClr val="bg1"/>
            </a:bgClr>
          </a:pattFill>
        </p:spPr>
        <p:txBody>
          <a:bodyPr tIns="720000" anchor="ctr" anchorCtr="0"/>
          <a:lstStyle>
            <a:lvl1pPr algn="ctr">
              <a:defRPr sz="1200"/>
            </a:lvl1pPr>
          </a:lstStyle>
          <a:p>
            <a:r>
              <a:rPr lang="en-US" noProof="0"/>
              <a:t>Click icon to add picture</a:t>
            </a:r>
            <a:endParaRPr lang="en-GB" noProof="0" dirty="0"/>
          </a:p>
        </p:txBody>
      </p:sp>
      <p:sp>
        <p:nvSpPr>
          <p:cNvPr id="4" name="Datumsplatzhalter 3">
            <a:extLst>
              <a:ext uri="{FF2B5EF4-FFF2-40B4-BE49-F238E27FC236}">
                <a16:creationId xmlns:a16="http://schemas.microsoft.com/office/drawing/2014/main" id="{E22D3C48-FDED-470C-908E-96B5A0DDFDE7}"/>
              </a:ext>
            </a:extLst>
          </p:cNvPr>
          <p:cNvSpPr>
            <a:spLocks noGrp="1"/>
          </p:cNvSpPr>
          <p:nvPr>
            <p:ph type="dt" sz="half" idx="10"/>
          </p:nvPr>
        </p:nvSpPr>
        <p:spPr>
          <a:xfrm rot="16200000">
            <a:off x="12192000" y="72000"/>
            <a:ext cx="72000" cy="72000"/>
          </a:xfrm>
        </p:spPr>
        <p:txBody>
          <a:bodyPr/>
          <a:lstStyle>
            <a:lvl1pPr>
              <a:defRPr sz="100"/>
            </a:lvl1pPr>
          </a:lstStyle>
          <a:p>
            <a:r>
              <a:rPr lang="en-GB" noProof="0" dirty="0"/>
              <a:t> </a:t>
            </a:r>
          </a:p>
        </p:txBody>
      </p:sp>
      <p:sp>
        <p:nvSpPr>
          <p:cNvPr id="6" name="Fußzeilenplatzhalter 5">
            <a:extLst>
              <a:ext uri="{FF2B5EF4-FFF2-40B4-BE49-F238E27FC236}">
                <a16:creationId xmlns:a16="http://schemas.microsoft.com/office/drawing/2014/main" id="{198B2F51-FE27-4B05-A169-62F7E9E34421}"/>
              </a:ext>
            </a:extLst>
          </p:cNvPr>
          <p:cNvSpPr>
            <a:spLocks noGrp="1"/>
          </p:cNvSpPr>
          <p:nvPr>
            <p:ph type="ftr" sz="quarter" idx="11"/>
          </p:nvPr>
        </p:nvSpPr>
        <p:spPr>
          <a:xfrm rot="16200000">
            <a:off x="12192000" y="152795"/>
            <a:ext cx="72000" cy="72000"/>
          </a:xfrm>
        </p:spPr>
        <p:txBody>
          <a:bodyPr/>
          <a:lstStyle>
            <a:lvl1pPr>
              <a:defRPr sz="100"/>
            </a:lvl1pPr>
          </a:lstStyle>
          <a:p>
            <a:r>
              <a:rPr lang="en-GB" noProof="0" dirty="0"/>
              <a:t> </a:t>
            </a:r>
          </a:p>
        </p:txBody>
      </p:sp>
      <p:sp>
        <p:nvSpPr>
          <p:cNvPr id="8" name="Foliennummernplatzhalter 7">
            <a:extLst>
              <a:ext uri="{FF2B5EF4-FFF2-40B4-BE49-F238E27FC236}">
                <a16:creationId xmlns:a16="http://schemas.microsoft.com/office/drawing/2014/main" id="{CD7C1A0D-0D46-4AD6-A4E0-C34A72CE2E1A}"/>
              </a:ext>
            </a:extLst>
          </p:cNvPr>
          <p:cNvSpPr>
            <a:spLocks noGrp="1"/>
          </p:cNvSpPr>
          <p:nvPr>
            <p:ph type="sldNum" sz="quarter" idx="12"/>
          </p:nvPr>
        </p:nvSpPr>
        <p:spPr>
          <a:xfrm rot="16200000">
            <a:off x="12192000" y="0"/>
            <a:ext cx="72000" cy="72000"/>
          </a:xfrm>
        </p:spPr>
        <p:txBody>
          <a:bodyPr/>
          <a:lstStyle>
            <a:lvl1pPr>
              <a:defRPr sz="100"/>
            </a:lvl1pPr>
          </a:lstStyle>
          <a:p>
            <a:r>
              <a:rPr lang="en-GB" noProof="0" dirty="0"/>
              <a:t> </a:t>
            </a:r>
          </a:p>
        </p:txBody>
      </p:sp>
      <p:pic>
        <p:nvPicPr>
          <p:cNvPr id="9" name="Grafik 8">
            <a:extLst>
              <a:ext uri="{FF2B5EF4-FFF2-40B4-BE49-F238E27FC236}">
                <a16:creationId xmlns:a16="http://schemas.microsoft.com/office/drawing/2014/main" id="{99E961D6-F750-1FDF-0BD7-64E7680110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82" y="263785"/>
            <a:ext cx="1590020" cy="550800"/>
          </a:xfrm>
          <a:prstGeom prst="rect">
            <a:avLst/>
          </a:prstGeom>
        </p:spPr>
      </p:pic>
      <p:sp>
        <p:nvSpPr>
          <p:cNvPr id="5" name="Textplatzhalter 4">
            <a:extLst>
              <a:ext uri="{FF2B5EF4-FFF2-40B4-BE49-F238E27FC236}">
                <a16:creationId xmlns:a16="http://schemas.microsoft.com/office/drawing/2014/main" id="{8500B2A4-A548-86D9-6FFA-57A63AC10C67}"/>
              </a:ext>
            </a:extLst>
          </p:cNvPr>
          <p:cNvSpPr>
            <a:spLocks noGrp="1"/>
          </p:cNvSpPr>
          <p:nvPr>
            <p:ph type="body" sz="quarter" idx="14" hasCustomPrompt="1"/>
          </p:nvPr>
        </p:nvSpPr>
        <p:spPr>
          <a:xfrm>
            <a:off x="1" y="2440388"/>
            <a:ext cx="3484209" cy="1516918"/>
          </a:xfrm>
          <a:solidFill>
            <a:schemeClr val="bg1"/>
          </a:solidFill>
        </p:spPr>
        <p:txBody>
          <a:bodyPr wrap="none" lIns="270000" tIns="154800" rIns="248400" bIns="180000">
            <a:spAutoFit/>
          </a:bodyPr>
          <a:lstStyle>
            <a:lvl1pPr>
              <a:lnSpc>
                <a:spcPct val="97000"/>
              </a:lnSpc>
              <a:defRPr sz="3000" b="1"/>
            </a:lvl1pPr>
            <a:lvl2pPr marL="0" indent="0">
              <a:lnSpc>
                <a:spcPct val="100000"/>
              </a:lnSpc>
              <a:spcBef>
                <a:spcPts val="700"/>
              </a:spcBef>
              <a:buFontTx/>
              <a:buNone/>
              <a:defRPr sz="2000" b="0"/>
            </a:lvl2pPr>
            <a:lvl3pPr marL="0" indent="0">
              <a:lnSpc>
                <a:spcPct val="103000"/>
              </a:lnSpc>
              <a:spcBef>
                <a:spcPts val="700"/>
              </a:spcBef>
              <a:buFontTx/>
              <a:buNone/>
              <a:defRPr sz="1600" b="0"/>
            </a:lvl3pPr>
            <a:lvl4pPr>
              <a:lnSpc>
                <a:spcPct val="83000"/>
              </a:lnSpc>
              <a:defRPr sz="4700" b="1"/>
            </a:lvl4pPr>
            <a:lvl5pPr>
              <a:lnSpc>
                <a:spcPct val="83000"/>
              </a:lnSpc>
              <a:defRPr sz="4700" b="1"/>
            </a:lvl5pPr>
          </a:lstStyle>
          <a:p>
            <a:pPr lvl="0"/>
            <a:r>
              <a:rPr lang="en-GB" noProof="0" dirty="0"/>
              <a:t>Insert title</a:t>
            </a:r>
          </a:p>
          <a:p>
            <a:pPr lvl="1"/>
            <a:r>
              <a:rPr lang="en-GB" noProof="0" dirty="0"/>
              <a:t>Level 2 (Subtitle)</a:t>
            </a:r>
          </a:p>
          <a:p>
            <a:pPr lvl="2"/>
            <a:r>
              <a:rPr lang="en-GB" noProof="0" dirty="0"/>
              <a:t>Level 3 (First name Surname/Date)</a:t>
            </a:r>
          </a:p>
        </p:txBody>
      </p:sp>
    </p:spTree>
    <p:extLst>
      <p:ext uri="{BB962C8B-B14F-4D97-AF65-F5344CB8AC3E}">
        <p14:creationId xmlns:p14="http://schemas.microsoft.com/office/powerpoint/2010/main" val="389188666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eben Bilder mit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Insert title</a:t>
            </a:r>
          </a:p>
        </p:txBody>
      </p:sp>
      <p:sp>
        <p:nvSpPr>
          <p:cNvPr id="3" name="Inhaltsplatzhalter 2"/>
          <p:cNvSpPr>
            <a:spLocks noGrp="1"/>
          </p:cNvSpPr>
          <p:nvPr>
            <p:ph idx="1" hasCustomPrompt="1"/>
          </p:nvPr>
        </p:nvSpPr>
        <p:spPr>
          <a:xfrm>
            <a:off x="281300" y="2896813"/>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3ED9C5BA-5AED-43BC-9A9A-FB3281926248}"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9" name="Bildplatzhalter 4">
            <a:extLst>
              <a:ext uri="{FF2B5EF4-FFF2-40B4-BE49-F238E27FC236}">
                <a16:creationId xmlns:a16="http://schemas.microsoft.com/office/drawing/2014/main" id="{D717326D-6376-3E88-6230-C7DA655CABF4}"/>
              </a:ext>
            </a:extLst>
          </p:cNvPr>
          <p:cNvSpPr>
            <a:spLocks noGrp="1"/>
          </p:cNvSpPr>
          <p:nvPr>
            <p:ph type="pic" sz="quarter" idx="16"/>
          </p:nvPr>
        </p:nvSpPr>
        <p:spPr>
          <a:xfrm>
            <a:off x="280378" y="866775"/>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6" name="Inhaltsplatzhalter 2">
            <a:extLst>
              <a:ext uri="{FF2B5EF4-FFF2-40B4-BE49-F238E27FC236}">
                <a16:creationId xmlns:a16="http://schemas.microsoft.com/office/drawing/2014/main" id="{F20D1239-AC10-7CF3-7460-F409E82CBCF4}"/>
              </a:ext>
            </a:extLst>
          </p:cNvPr>
          <p:cNvSpPr>
            <a:spLocks noGrp="1"/>
          </p:cNvSpPr>
          <p:nvPr>
            <p:ph idx="17" hasCustomPrompt="1"/>
          </p:nvPr>
        </p:nvSpPr>
        <p:spPr>
          <a:xfrm>
            <a:off x="3235845" y="2896813"/>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17" name="Bildplatzhalter 4">
            <a:extLst>
              <a:ext uri="{FF2B5EF4-FFF2-40B4-BE49-F238E27FC236}">
                <a16:creationId xmlns:a16="http://schemas.microsoft.com/office/drawing/2014/main" id="{63E66951-4F0B-CBC1-A3F3-06E36980367D}"/>
              </a:ext>
            </a:extLst>
          </p:cNvPr>
          <p:cNvSpPr>
            <a:spLocks noGrp="1"/>
          </p:cNvSpPr>
          <p:nvPr>
            <p:ph type="pic" sz="quarter" idx="18"/>
          </p:nvPr>
        </p:nvSpPr>
        <p:spPr>
          <a:xfrm>
            <a:off x="3234923" y="866775"/>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8" name="Inhaltsplatzhalter 2">
            <a:extLst>
              <a:ext uri="{FF2B5EF4-FFF2-40B4-BE49-F238E27FC236}">
                <a16:creationId xmlns:a16="http://schemas.microsoft.com/office/drawing/2014/main" id="{B22D8516-82BF-C968-B99F-F2C48726086A}"/>
              </a:ext>
            </a:extLst>
          </p:cNvPr>
          <p:cNvSpPr>
            <a:spLocks noGrp="1"/>
          </p:cNvSpPr>
          <p:nvPr>
            <p:ph idx="19" hasCustomPrompt="1"/>
          </p:nvPr>
        </p:nvSpPr>
        <p:spPr>
          <a:xfrm>
            <a:off x="6190390" y="2896813"/>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19" name="Bildplatzhalter 4">
            <a:extLst>
              <a:ext uri="{FF2B5EF4-FFF2-40B4-BE49-F238E27FC236}">
                <a16:creationId xmlns:a16="http://schemas.microsoft.com/office/drawing/2014/main" id="{CC380BDB-57AA-395C-97C5-32258AD42292}"/>
              </a:ext>
            </a:extLst>
          </p:cNvPr>
          <p:cNvSpPr>
            <a:spLocks noGrp="1"/>
          </p:cNvSpPr>
          <p:nvPr>
            <p:ph type="pic" sz="quarter" idx="20"/>
          </p:nvPr>
        </p:nvSpPr>
        <p:spPr>
          <a:xfrm>
            <a:off x="6189468" y="866775"/>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0" name="Inhaltsplatzhalter 2">
            <a:extLst>
              <a:ext uri="{FF2B5EF4-FFF2-40B4-BE49-F238E27FC236}">
                <a16:creationId xmlns:a16="http://schemas.microsoft.com/office/drawing/2014/main" id="{AB12B8A9-2E40-004F-7D4B-DC8308302138}"/>
              </a:ext>
            </a:extLst>
          </p:cNvPr>
          <p:cNvSpPr>
            <a:spLocks noGrp="1"/>
          </p:cNvSpPr>
          <p:nvPr>
            <p:ph idx="21" hasCustomPrompt="1"/>
          </p:nvPr>
        </p:nvSpPr>
        <p:spPr>
          <a:xfrm>
            <a:off x="9144936" y="2896813"/>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21" name="Bildplatzhalter 4">
            <a:extLst>
              <a:ext uri="{FF2B5EF4-FFF2-40B4-BE49-F238E27FC236}">
                <a16:creationId xmlns:a16="http://schemas.microsoft.com/office/drawing/2014/main" id="{E8E60EDF-84BC-50DF-DF1D-12535BD165EA}"/>
              </a:ext>
            </a:extLst>
          </p:cNvPr>
          <p:cNvSpPr>
            <a:spLocks noGrp="1"/>
          </p:cNvSpPr>
          <p:nvPr>
            <p:ph type="pic" sz="quarter" idx="22"/>
          </p:nvPr>
        </p:nvSpPr>
        <p:spPr>
          <a:xfrm>
            <a:off x="9144014" y="866775"/>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8" name="Inhaltsplatzhalter 2">
            <a:extLst>
              <a:ext uri="{FF2B5EF4-FFF2-40B4-BE49-F238E27FC236}">
                <a16:creationId xmlns:a16="http://schemas.microsoft.com/office/drawing/2014/main" id="{271646C3-68B0-05A8-5C65-22D55CE4808F}"/>
              </a:ext>
            </a:extLst>
          </p:cNvPr>
          <p:cNvSpPr>
            <a:spLocks noGrp="1"/>
          </p:cNvSpPr>
          <p:nvPr>
            <p:ph idx="23" hasCustomPrompt="1"/>
          </p:nvPr>
        </p:nvSpPr>
        <p:spPr>
          <a:xfrm>
            <a:off x="270797" y="5636189"/>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29" name="Bildplatzhalter 4">
            <a:extLst>
              <a:ext uri="{FF2B5EF4-FFF2-40B4-BE49-F238E27FC236}">
                <a16:creationId xmlns:a16="http://schemas.microsoft.com/office/drawing/2014/main" id="{EC544524-67DF-E44E-A80D-DEF20D907A89}"/>
              </a:ext>
            </a:extLst>
          </p:cNvPr>
          <p:cNvSpPr>
            <a:spLocks noGrp="1"/>
          </p:cNvSpPr>
          <p:nvPr>
            <p:ph type="pic" sz="quarter" idx="24"/>
          </p:nvPr>
        </p:nvSpPr>
        <p:spPr>
          <a:xfrm>
            <a:off x="269875" y="3606151"/>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30" name="Inhaltsplatzhalter 2">
            <a:extLst>
              <a:ext uri="{FF2B5EF4-FFF2-40B4-BE49-F238E27FC236}">
                <a16:creationId xmlns:a16="http://schemas.microsoft.com/office/drawing/2014/main" id="{E052A1FF-3C1D-18C9-FF8C-91D41AD5E46F}"/>
              </a:ext>
            </a:extLst>
          </p:cNvPr>
          <p:cNvSpPr>
            <a:spLocks noGrp="1"/>
          </p:cNvSpPr>
          <p:nvPr>
            <p:ph idx="25" hasCustomPrompt="1"/>
          </p:nvPr>
        </p:nvSpPr>
        <p:spPr>
          <a:xfrm>
            <a:off x="3225342" y="5636189"/>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31" name="Bildplatzhalter 4">
            <a:extLst>
              <a:ext uri="{FF2B5EF4-FFF2-40B4-BE49-F238E27FC236}">
                <a16:creationId xmlns:a16="http://schemas.microsoft.com/office/drawing/2014/main" id="{CA8F6A59-A25E-5F43-6AC1-01A66F711A97}"/>
              </a:ext>
            </a:extLst>
          </p:cNvPr>
          <p:cNvSpPr>
            <a:spLocks noGrp="1"/>
          </p:cNvSpPr>
          <p:nvPr>
            <p:ph type="pic" sz="quarter" idx="26"/>
          </p:nvPr>
        </p:nvSpPr>
        <p:spPr>
          <a:xfrm>
            <a:off x="3224420" y="3606151"/>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32" name="Inhaltsplatzhalter 2">
            <a:extLst>
              <a:ext uri="{FF2B5EF4-FFF2-40B4-BE49-F238E27FC236}">
                <a16:creationId xmlns:a16="http://schemas.microsoft.com/office/drawing/2014/main" id="{704FB434-2B9A-C168-61EC-9AE6DBA6CE72}"/>
              </a:ext>
            </a:extLst>
          </p:cNvPr>
          <p:cNvSpPr>
            <a:spLocks noGrp="1"/>
          </p:cNvSpPr>
          <p:nvPr>
            <p:ph idx="27" hasCustomPrompt="1"/>
          </p:nvPr>
        </p:nvSpPr>
        <p:spPr>
          <a:xfrm>
            <a:off x="6179887" y="5636189"/>
            <a:ext cx="2775600" cy="531056"/>
          </a:xfrm>
        </p:spPr>
        <p:txBody>
          <a:bodyPr/>
          <a:lstStyle>
            <a:lvl1pPr>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First name Surname</a:t>
            </a:r>
          </a:p>
        </p:txBody>
      </p:sp>
      <p:sp>
        <p:nvSpPr>
          <p:cNvPr id="33" name="Bildplatzhalter 4">
            <a:extLst>
              <a:ext uri="{FF2B5EF4-FFF2-40B4-BE49-F238E27FC236}">
                <a16:creationId xmlns:a16="http://schemas.microsoft.com/office/drawing/2014/main" id="{1D1811AD-FBE2-BBD0-4B34-A096DE429FE1}"/>
              </a:ext>
            </a:extLst>
          </p:cNvPr>
          <p:cNvSpPr>
            <a:spLocks noGrp="1"/>
          </p:cNvSpPr>
          <p:nvPr>
            <p:ph type="pic" sz="quarter" idx="28"/>
          </p:nvPr>
        </p:nvSpPr>
        <p:spPr>
          <a:xfrm>
            <a:off x="6178965" y="3606151"/>
            <a:ext cx="2775600" cy="1888352"/>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Tree>
    <p:extLst>
      <p:ext uri="{BB962C8B-B14F-4D97-AF65-F5344CB8AC3E}">
        <p14:creationId xmlns:p14="http://schemas.microsoft.com/office/powerpoint/2010/main" val="3818104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4ECD36C8-6692-4A3B-AF59-90068E97C16E}"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9" name="Bildplatzhalter 4">
            <a:extLst>
              <a:ext uri="{FF2B5EF4-FFF2-40B4-BE49-F238E27FC236}">
                <a16:creationId xmlns:a16="http://schemas.microsoft.com/office/drawing/2014/main" id="{D717326D-6376-3E88-6230-C7DA655CABF4}"/>
              </a:ext>
            </a:extLst>
          </p:cNvPr>
          <p:cNvSpPr>
            <a:spLocks noGrp="1"/>
          </p:cNvSpPr>
          <p:nvPr>
            <p:ph type="pic" sz="quarter" idx="16"/>
          </p:nvPr>
        </p:nvSpPr>
        <p:spPr>
          <a:xfrm>
            <a:off x="269875" y="1079215"/>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7" name="Bildplatzhalter 4">
            <a:extLst>
              <a:ext uri="{FF2B5EF4-FFF2-40B4-BE49-F238E27FC236}">
                <a16:creationId xmlns:a16="http://schemas.microsoft.com/office/drawing/2014/main" id="{B302613E-1DC8-D62B-86B5-DB10FB92D316}"/>
              </a:ext>
            </a:extLst>
          </p:cNvPr>
          <p:cNvSpPr>
            <a:spLocks noGrp="1"/>
          </p:cNvSpPr>
          <p:nvPr>
            <p:ph type="pic" sz="quarter" idx="22"/>
          </p:nvPr>
        </p:nvSpPr>
        <p:spPr>
          <a:xfrm>
            <a:off x="6187440" y="1088740"/>
            <a:ext cx="5734685" cy="4287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8" name="Textplatzhalter 7">
            <a:extLst>
              <a:ext uri="{FF2B5EF4-FFF2-40B4-BE49-F238E27FC236}">
                <a16:creationId xmlns:a16="http://schemas.microsoft.com/office/drawing/2014/main" id="{4280664E-DD47-F588-9AC5-7EF892BCCD6D}"/>
              </a:ext>
            </a:extLst>
          </p:cNvPr>
          <p:cNvSpPr>
            <a:spLocks noGrp="1"/>
          </p:cNvSpPr>
          <p:nvPr>
            <p:ph type="body" sz="quarter" idx="23" hasCustomPrompt="1"/>
          </p:nvPr>
        </p:nvSpPr>
        <p:spPr>
          <a:xfrm>
            <a:off x="269875" y="2932875"/>
            <a:ext cx="1792800" cy="424688"/>
          </a:xfrm>
        </p:spPr>
        <p:txBody>
          <a:bodyPr/>
          <a:lstStyle>
            <a:lvl1pPr>
              <a:defRPr/>
            </a:lvl1pPr>
          </a:lstStyle>
          <a:p>
            <a:pPr lvl="0"/>
            <a:r>
              <a:rPr lang="en-GB" noProof="0" dirty="0"/>
              <a:t>First name Surname</a:t>
            </a:r>
            <a:br>
              <a:rPr lang="en-GB" noProof="0" dirty="0"/>
            </a:br>
            <a:r>
              <a:rPr lang="en-GB" noProof="0" dirty="0"/>
              <a:t>Position</a:t>
            </a:r>
          </a:p>
        </p:txBody>
      </p:sp>
      <p:sp>
        <p:nvSpPr>
          <p:cNvPr id="12" name="Bildplatzhalter 4">
            <a:extLst>
              <a:ext uri="{FF2B5EF4-FFF2-40B4-BE49-F238E27FC236}">
                <a16:creationId xmlns:a16="http://schemas.microsoft.com/office/drawing/2014/main" id="{BF131E8F-F030-F634-B58C-C4083E313DB0}"/>
              </a:ext>
            </a:extLst>
          </p:cNvPr>
          <p:cNvSpPr>
            <a:spLocks noGrp="1"/>
          </p:cNvSpPr>
          <p:nvPr>
            <p:ph type="pic" sz="quarter" idx="24"/>
          </p:nvPr>
        </p:nvSpPr>
        <p:spPr>
          <a:xfrm>
            <a:off x="2241952" y="1079215"/>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3" name="Textplatzhalter 7">
            <a:extLst>
              <a:ext uri="{FF2B5EF4-FFF2-40B4-BE49-F238E27FC236}">
                <a16:creationId xmlns:a16="http://schemas.microsoft.com/office/drawing/2014/main" id="{CCDDB8DD-2426-6FE0-DFEE-6DE9A58F0769}"/>
              </a:ext>
            </a:extLst>
          </p:cNvPr>
          <p:cNvSpPr>
            <a:spLocks noGrp="1"/>
          </p:cNvSpPr>
          <p:nvPr>
            <p:ph type="body" sz="quarter" idx="25" hasCustomPrompt="1"/>
          </p:nvPr>
        </p:nvSpPr>
        <p:spPr>
          <a:xfrm>
            <a:off x="2241952" y="2932875"/>
            <a:ext cx="1792800" cy="424688"/>
          </a:xfrm>
        </p:spPr>
        <p:txBody>
          <a:bodyPr/>
          <a:lstStyle>
            <a:lvl1pPr>
              <a:defRPr/>
            </a:lvl1pPr>
          </a:lstStyle>
          <a:p>
            <a:pPr lvl="0"/>
            <a:r>
              <a:rPr lang="en-GB" noProof="0" dirty="0"/>
              <a:t>First name Surname</a:t>
            </a:r>
            <a:br>
              <a:rPr lang="en-GB" noProof="0" dirty="0"/>
            </a:br>
            <a:r>
              <a:rPr lang="en-GB" noProof="0" dirty="0"/>
              <a:t>Position</a:t>
            </a:r>
          </a:p>
        </p:txBody>
      </p:sp>
      <p:sp>
        <p:nvSpPr>
          <p:cNvPr id="14" name="Bildplatzhalter 4">
            <a:extLst>
              <a:ext uri="{FF2B5EF4-FFF2-40B4-BE49-F238E27FC236}">
                <a16:creationId xmlns:a16="http://schemas.microsoft.com/office/drawing/2014/main" id="{983435DF-10F7-65D6-87B3-02DB8987199E}"/>
              </a:ext>
            </a:extLst>
          </p:cNvPr>
          <p:cNvSpPr>
            <a:spLocks noGrp="1"/>
          </p:cNvSpPr>
          <p:nvPr>
            <p:ph type="pic" sz="quarter" idx="26"/>
          </p:nvPr>
        </p:nvSpPr>
        <p:spPr>
          <a:xfrm>
            <a:off x="4216411" y="1079215"/>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5" name="Textplatzhalter 7">
            <a:extLst>
              <a:ext uri="{FF2B5EF4-FFF2-40B4-BE49-F238E27FC236}">
                <a16:creationId xmlns:a16="http://schemas.microsoft.com/office/drawing/2014/main" id="{C75924EC-5119-BC69-FAE4-4C5FAF979D6A}"/>
              </a:ext>
            </a:extLst>
          </p:cNvPr>
          <p:cNvSpPr>
            <a:spLocks noGrp="1"/>
          </p:cNvSpPr>
          <p:nvPr>
            <p:ph type="body" sz="quarter" idx="27" hasCustomPrompt="1"/>
          </p:nvPr>
        </p:nvSpPr>
        <p:spPr>
          <a:xfrm>
            <a:off x="4216411" y="2932875"/>
            <a:ext cx="1792800" cy="424688"/>
          </a:xfrm>
        </p:spPr>
        <p:txBody>
          <a:bodyPr/>
          <a:lstStyle>
            <a:lvl1pPr>
              <a:defRPr/>
            </a:lvl1pPr>
          </a:lstStyle>
          <a:p>
            <a:pPr lvl="0"/>
            <a:r>
              <a:rPr lang="en-GB" noProof="0" dirty="0"/>
              <a:t>First name Surname</a:t>
            </a:r>
            <a:br>
              <a:rPr lang="en-GB" noProof="0" dirty="0"/>
            </a:br>
            <a:r>
              <a:rPr lang="en-GB" noProof="0" dirty="0"/>
              <a:t>Position</a:t>
            </a:r>
          </a:p>
        </p:txBody>
      </p:sp>
      <p:sp>
        <p:nvSpPr>
          <p:cNvPr id="16" name="Bildplatzhalter 4">
            <a:extLst>
              <a:ext uri="{FF2B5EF4-FFF2-40B4-BE49-F238E27FC236}">
                <a16:creationId xmlns:a16="http://schemas.microsoft.com/office/drawing/2014/main" id="{8DBCB22B-C5B8-EE52-8843-F6E91485161D}"/>
              </a:ext>
            </a:extLst>
          </p:cNvPr>
          <p:cNvSpPr>
            <a:spLocks noGrp="1"/>
          </p:cNvSpPr>
          <p:nvPr>
            <p:ph type="pic" sz="quarter" idx="28"/>
          </p:nvPr>
        </p:nvSpPr>
        <p:spPr>
          <a:xfrm>
            <a:off x="269875" y="36627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7" name="Bildplatzhalter 4">
            <a:extLst>
              <a:ext uri="{FF2B5EF4-FFF2-40B4-BE49-F238E27FC236}">
                <a16:creationId xmlns:a16="http://schemas.microsoft.com/office/drawing/2014/main" id="{E9A2A0FF-0E7C-DA80-3753-010625EC4777}"/>
              </a:ext>
            </a:extLst>
          </p:cNvPr>
          <p:cNvSpPr>
            <a:spLocks noGrp="1"/>
          </p:cNvSpPr>
          <p:nvPr>
            <p:ph type="pic" sz="quarter" idx="29"/>
          </p:nvPr>
        </p:nvSpPr>
        <p:spPr>
          <a:xfrm>
            <a:off x="2241952" y="36627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8" name="Bildplatzhalter 4">
            <a:extLst>
              <a:ext uri="{FF2B5EF4-FFF2-40B4-BE49-F238E27FC236}">
                <a16:creationId xmlns:a16="http://schemas.microsoft.com/office/drawing/2014/main" id="{CCD0893B-0A26-A40A-4BEC-E9688A497FAD}"/>
              </a:ext>
            </a:extLst>
          </p:cNvPr>
          <p:cNvSpPr>
            <a:spLocks noGrp="1"/>
          </p:cNvSpPr>
          <p:nvPr>
            <p:ph type="pic" sz="quarter" idx="30"/>
          </p:nvPr>
        </p:nvSpPr>
        <p:spPr>
          <a:xfrm>
            <a:off x="4216411" y="36627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9" name="Textplatzhalter 7">
            <a:extLst>
              <a:ext uri="{FF2B5EF4-FFF2-40B4-BE49-F238E27FC236}">
                <a16:creationId xmlns:a16="http://schemas.microsoft.com/office/drawing/2014/main" id="{C01C616E-CDC8-43AA-E3EA-1068A0273501}"/>
              </a:ext>
            </a:extLst>
          </p:cNvPr>
          <p:cNvSpPr>
            <a:spLocks noGrp="1"/>
          </p:cNvSpPr>
          <p:nvPr>
            <p:ph type="body" sz="quarter" idx="31" hasCustomPrompt="1"/>
          </p:nvPr>
        </p:nvSpPr>
        <p:spPr>
          <a:xfrm>
            <a:off x="274033" y="5508398"/>
            <a:ext cx="1792800" cy="424688"/>
          </a:xfrm>
        </p:spPr>
        <p:txBody>
          <a:bodyPr/>
          <a:lstStyle>
            <a:lvl1pPr>
              <a:defRPr/>
            </a:lvl1pPr>
          </a:lstStyle>
          <a:p>
            <a:pPr lvl="0"/>
            <a:r>
              <a:rPr lang="en-GB" noProof="0" dirty="0"/>
              <a:t>First name Surname</a:t>
            </a:r>
            <a:br>
              <a:rPr lang="en-GB" noProof="0" dirty="0"/>
            </a:br>
            <a:r>
              <a:rPr lang="en-GB" noProof="0" dirty="0"/>
              <a:t>Position</a:t>
            </a:r>
          </a:p>
        </p:txBody>
      </p:sp>
      <p:sp>
        <p:nvSpPr>
          <p:cNvPr id="20" name="Textplatzhalter 7">
            <a:extLst>
              <a:ext uri="{FF2B5EF4-FFF2-40B4-BE49-F238E27FC236}">
                <a16:creationId xmlns:a16="http://schemas.microsoft.com/office/drawing/2014/main" id="{329A2272-896A-882E-5158-C54F5F68FD07}"/>
              </a:ext>
            </a:extLst>
          </p:cNvPr>
          <p:cNvSpPr>
            <a:spLocks noGrp="1"/>
          </p:cNvSpPr>
          <p:nvPr>
            <p:ph type="body" sz="quarter" idx="32" hasCustomPrompt="1"/>
          </p:nvPr>
        </p:nvSpPr>
        <p:spPr>
          <a:xfrm>
            <a:off x="2241952" y="5508398"/>
            <a:ext cx="1792800" cy="424688"/>
          </a:xfrm>
        </p:spPr>
        <p:txBody>
          <a:bodyPr/>
          <a:lstStyle>
            <a:lvl1pPr>
              <a:defRPr/>
            </a:lvl1pPr>
          </a:lstStyle>
          <a:p>
            <a:pPr lvl="0"/>
            <a:r>
              <a:rPr lang="en-GB" noProof="0" dirty="0"/>
              <a:t>First name Surname</a:t>
            </a:r>
            <a:br>
              <a:rPr lang="en-GB" noProof="0" dirty="0"/>
            </a:br>
            <a:r>
              <a:rPr lang="en-GB" noProof="0" dirty="0"/>
              <a:t>Position</a:t>
            </a:r>
          </a:p>
        </p:txBody>
      </p:sp>
      <p:sp>
        <p:nvSpPr>
          <p:cNvPr id="21" name="Textplatzhalter 7">
            <a:extLst>
              <a:ext uri="{FF2B5EF4-FFF2-40B4-BE49-F238E27FC236}">
                <a16:creationId xmlns:a16="http://schemas.microsoft.com/office/drawing/2014/main" id="{2522235C-97A4-2633-577F-C6E62223BE14}"/>
              </a:ext>
            </a:extLst>
          </p:cNvPr>
          <p:cNvSpPr>
            <a:spLocks noGrp="1"/>
          </p:cNvSpPr>
          <p:nvPr>
            <p:ph type="body" sz="quarter" idx="33" hasCustomPrompt="1"/>
          </p:nvPr>
        </p:nvSpPr>
        <p:spPr>
          <a:xfrm>
            <a:off x="4216411" y="5508398"/>
            <a:ext cx="1792800" cy="424688"/>
          </a:xfrm>
        </p:spPr>
        <p:txBody>
          <a:bodyPr/>
          <a:lstStyle>
            <a:lvl1pPr>
              <a:defRPr/>
            </a:lvl1pPr>
          </a:lstStyle>
          <a:p>
            <a:pPr lvl="0"/>
            <a:r>
              <a:rPr lang="en-GB" noProof="0" dirty="0"/>
              <a:t>First name Surname</a:t>
            </a:r>
            <a:br>
              <a:rPr lang="en-GB" noProof="0" dirty="0"/>
            </a:br>
            <a:r>
              <a:rPr lang="en-GB" noProof="0" dirty="0"/>
              <a:t>Position</a:t>
            </a:r>
          </a:p>
        </p:txBody>
      </p:sp>
      <p:sp>
        <p:nvSpPr>
          <p:cNvPr id="28" name="Textplatzhalter 7">
            <a:extLst>
              <a:ext uri="{FF2B5EF4-FFF2-40B4-BE49-F238E27FC236}">
                <a16:creationId xmlns:a16="http://schemas.microsoft.com/office/drawing/2014/main" id="{31240D61-DAE3-BD06-237A-C12594445A3C}"/>
              </a:ext>
            </a:extLst>
          </p:cNvPr>
          <p:cNvSpPr>
            <a:spLocks noGrp="1"/>
          </p:cNvSpPr>
          <p:nvPr>
            <p:ph type="body" sz="quarter" idx="34" hasCustomPrompt="1"/>
          </p:nvPr>
        </p:nvSpPr>
        <p:spPr>
          <a:xfrm>
            <a:off x="6190869" y="5508398"/>
            <a:ext cx="5734685" cy="424688"/>
          </a:xfrm>
        </p:spPr>
        <p:txBody>
          <a:bodyPr/>
          <a:lstStyle>
            <a:lvl1pPr>
              <a:defRPr/>
            </a:lvl1pPr>
          </a:lstStyle>
          <a:p>
            <a:pPr lvl="0"/>
            <a:r>
              <a:rPr lang="en-GB" noProof="0" dirty="0"/>
              <a:t>Team</a:t>
            </a:r>
          </a:p>
        </p:txBody>
      </p:sp>
    </p:spTree>
    <p:extLst>
      <p:ext uri="{BB962C8B-B14F-4D97-AF65-F5344CB8AC3E}">
        <p14:creationId xmlns:p14="http://schemas.microsoft.com/office/powerpoint/2010/main" val="4172665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or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2470702A-C9B2-4860-8B3C-A907C6233FF6}"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9" name="Bildplatzhalter 4">
            <a:extLst>
              <a:ext uri="{FF2B5EF4-FFF2-40B4-BE49-F238E27FC236}">
                <a16:creationId xmlns:a16="http://schemas.microsoft.com/office/drawing/2014/main" id="{D717326D-6376-3E88-6230-C7DA655CABF4}"/>
              </a:ext>
            </a:extLst>
          </p:cNvPr>
          <p:cNvSpPr>
            <a:spLocks noGrp="1"/>
          </p:cNvSpPr>
          <p:nvPr>
            <p:ph type="pic" sz="quarter" idx="16"/>
          </p:nvPr>
        </p:nvSpPr>
        <p:spPr>
          <a:xfrm>
            <a:off x="6182789" y="10887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7" name="Bildplatzhalter 4">
            <a:extLst>
              <a:ext uri="{FF2B5EF4-FFF2-40B4-BE49-F238E27FC236}">
                <a16:creationId xmlns:a16="http://schemas.microsoft.com/office/drawing/2014/main" id="{B302613E-1DC8-D62B-86B5-DB10FB92D316}"/>
              </a:ext>
            </a:extLst>
          </p:cNvPr>
          <p:cNvSpPr>
            <a:spLocks noGrp="1"/>
          </p:cNvSpPr>
          <p:nvPr>
            <p:ph type="pic" sz="quarter" idx="22"/>
          </p:nvPr>
        </p:nvSpPr>
        <p:spPr>
          <a:xfrm>
            <a:off x="274527" y="1088740"/>
            <a:ext cx="5734685" cy="496916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8" name="Textplatzhalter 7">
            <a:extLst>
              <a:ext uri="{FF2B5EF4-FFF2-40B4-BE49-F238E27FC236}">
                <a16:creationId xmlns:a16="http://schemas.microsoft.com/office/drawing/2014/main" id="{4280664E-DD47-F588-9AC5-7EF892BCCD6D}"/>
              </a:ext>
            </a:extLst>
          </p:cNvPr>
          <p:cNvSpPr>
            <a:spLocks noGrp="1"/>
          </p:cNvSpPr>
          <p:nvPr>
            <p:ph type="body" sz="quarter" idx="23" hasCustomPrompt="1"/>
          </p:nvPr>
        </p:nvSpPr>
        <p:spPr>
          <a:xfrm>
            <a:off x="6182789" y="2932875"/>
            <a:ext cx="1792800" cy="424688"/>
          </a:xfrm>
        </p:spPr>
        <p:txBody>
          <a:bodyPr/>
          <a:lstStyle>
            <a:lvl1pPr>
              <a:defRPr/>
            </a:lvl1pPr>
          </a:lstStyle>
          <a:p>
            <a:pPr lvl="0"/>
            <a:r>
              <a:rPr lang="en-GB" noProof="0" dirty="0"/>
              <a:t>Insert content</a:t>
            </a:r>
          </a:p>
        </p:txBody>
      </p:sp>
      <p:sp>
        <p:nvSpPr>
          <p:cNvPr id="12" name="Bildplatzhalter 4">
            <a:extLst>
              <a:ext uri="{FF2B5EF4-FFF2-40B4-BE49-F238E27FC236}">
                <a16:creationId xmlns:a16="http://schemas.microsoft.com/office/drawing/2014/main" id="{BF131E8F-F030-F634-B58C-C4083E313DB0}"/>
              </a:ext>
            </a:extLst>
          </p:cNvPr>
          <p:cNvSpPr>
            <a:spLocks noGrp="1"/>
          </p:cNvSpPr>
          <p:nvPr>
            <p:ph type="pic" sz="quarter" idx="24"/>
          </p:nvPr>
        </p:nvSpPr>
        <p:spPr>
          <a:xfrm>
            <a:off x="8154866" y="10887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3" name="Textplatzhalter 7">
            <a:extLst>
              <a:ext uri="{FF2B5EF4-FFF2-40B4-BE49-F238E27FC236}">
                <a16:creationId xmlns:a16="http://schemas.microsoft.com/office/drawing/2014/main" id="{CCDDB8DD-2426-6FE0-DFEE-6DE9A58F0769}"/>
              </a:ext>
            </a:extLst>
          </p:cNvPr>
          <p:cNvSpPr>
            <a:spLocks noGrp="1"/>
          </p:cNvSpPr>
          <p:nvPr>
            <p:ph type="body" sz="quarter" idx="25" hasCustomPrompt="1"/>
          </p:nvPr>
        </p:nvSpPr>
        <p:spPr>
          <a:xfrm>
            <a:off x="8154866" y="2932875"/>
            <a:ext cx="1792800" cy="424688"/>
          </a:xfrm>
        </p:spPr>
        <p:txBody>
          <a:bodyPr/>
          <a:lstStyle>
            <a:lvl1pPr>
              <a:defRPr/>
            </a:lvl1pPr>
          </a:lstStyle>
          <a:p>
            <a:pPr lvl="0"/>
            <a:r>
              <a:rPr lang="en-GB" noProof="0" dirty="0"/>
              <a:t>Insert content</a:t>
            </a:r>
          </a:p>
        </p:txBody>
      </p:sp>
      <p:sp>
        <p:nvSpPr>
          <p:cNvPr id="14" name="Bildplatzhalter 4">
            <a:extLst>
              <a:ext uri="{FF2B5EF4-FFF2-40B4-BE49-F238E27FC236}">
                <a16:creationId xmlns:a16="http://schemas.microsoft.com/office/drawing/2014/main" id="{983435DF-10F7-65D6-87B3-02DB8987199E}"/>
              </a:ext>
            </a:extLst>
          </p:cNvPr>
          <p:cNvSpPr>
            <a:spLocks noGrp="1"/>
          </p:cNvSpPr>
          <p:nvPr>
            <p:ph type="pic" sz="quarter" idx="26"/>
          </p:nvPr>
        </p:nvSpPr>
        <p:spPr>
          <a:xfrm>
            <a:off x="10129325" y="10887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5" name="Textplatzhalter 7">
            <a:extLst>
              <a:ext uri="{FF2B5EF4-FFF2-40B4-BE49-F238E27FC236}">
                <a16:creationId xmlns:a16="http://schemas.microsoft.com/office/drawing/2014/main" id="{C75924EC-5119-BC69-FAE4-4C5FAF979D6A}"/>
              </a:ext>
            </a:extLst>
          </p:cNvPr>
          <p:cNvSpPr>
            <a:spLocks noGrp="1"/>
          </p:cNvSpPr>
          <p:nvPr>
            <p:ph type="body" sz="quarter" idx="27" hasCustomPrompt="1"/>
          </p:nvPr>
        </p:nvSpPr>
        <p:spPr>
          <a:xfrm>
            <a:off x="10129325" y="2932875"/>
            <a:ext cx="1792800" cy="424688"/>
          </a:xfrm>
        </p:spPr>
        <p:txBody>
          <a:bodyPr/>
          <a:lstStyle>
            <a:lvl1pPr>
              <a:defRPr/>
            </a:lvl1pPr>
          </a:lstStyle>
          <a:p>
            <a:pPr lvl="0"/>
            <a:r>
              <a:rPr lang="en-GB" noProof="0" dirty="0"/>
              <a:t>Insert content</a:t>
            </a:r>
          </a:p>
        </p:txBody>
      </p:sp>
      <p:sp>
        <p:nvSpPr>
          <p:cNvPr id="16" name="Bildplatzhalter 4">
            <a:extLst>
              <a:ext uri="{FF2B5EF4-FFF2-40B4-BE49-F238E27FC236}">
                <a16:creationId xmlns:a16="http://schemas.microsoft.com/office/drawing/2014/main" id="{8DBCB22B-C5B8-EE52-8843-F6E91485161D}"/>
              </a:ext>
            </a:extLst>
          </p:cNvPr>
          <p:cNvSpPr>
            <a:spLocks noGrp="1"/>
          </p:cNvSpPr>
          <p:nvPr>
            <p:ph type="pic" sz="quarter" idx="28"/>
          </p:nvPr>
        </p:nvSpPr>
        <p:spPr>
          <a:xfrm>
            <a:off x="6182789" y="38151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7" name="Bildplatzhalter 4">
            <a:extLst>
              <a:ext uri="{FF2B5EF4-FFF2-40B4-BE49-F238E27FC236}">
                <a16:creationId xmlns:a16="http://schemas.microsoft.com/office/drawing/2014/main" id="{E9A2A0FF-0E7C-DA80-3753-010625EC4777}"/>
              </a:ext>
            </a:extLst>
          </p:cNvPr>
          <p:cNvSpPr>
            <a:spLocks noGrp="1"/>
          </p:cNvSpPr>
          <p:nvPr>
            <p:ph type="pic" sz="quarter" idx="29"/>
          </p:nvPr>
        </p:nvSpPr>
        <p:spPr>
          <a:xfrm>
            <a:off x="8154866" y="38151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8" name="Bildplatzhalter 4">
            <a:extLst>
              <a:ext uri="{FF2B5EF4-FFF2-40B4-BE49-F238E27FC236}">
                <a16:creationId xmlns:a16="http://schemas.microsoft.com/office/drawing/2014/main" id="{CCD0893B-0A26-A40A-4BEC-E9688A497FAD}"/>
              </a:ext>
            </a:extLst>
          </p:cNvPr>
          <p:cNvSpPr>
            <a:spLocks noGrp="1"/>
          </p:cNvSpPr>
          <p:nvPr>
            <p:ph type="pic" sz="quarter" idx="30"/>
          </p:nvPr>
        </p:nvSpPr>
        <p:spPr>
          <a:xfrm>
            <a:off x="10129325" y="3815140"/>
            <a:ext cx="1792800" cy="17136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9" name="Textplatzhalter 7">
            <a:extLst>
              <a:ext uri="{FF2B5EF4-FFF2-40B4-BE49-F238E27FC236}">
                <a16:creationId xmlns:a16="http://schemas.microsoft.com/office/drawing/2014/main" id="{C01C616E-CDC8-43AA-E3EA-1068A0273501}"/>
              </a:ext>
            </a:extLst>
          </p:cNvPr>
          <p:cNvSpPr>
            <a:spLocks noGrp="1"/>
          </p:cNvSpPr>
          <p:nvPr>
            <p:ph type="body" sz="quarter" idx="31" hasCustomPrompt="1"/>
          </p:nvPr>
        </p:nvSpPr>
        <p:spPr>
          <a:xfrm>
            <a:off x="6186947" y="5659152"/>
            <a:ext cx="1792800" cy="424688"/>
          </a:xfrm>
        </p:spPr>
        <p:txBody>
          <a:bodyPr/>
          <a:lstStyle>
            <a:lvl1pPr>
              <a:defRPr/>
            </a:lvl1pPr>
          </a:lstStyle>
          <a:p>
            <a:pPr lvl="0"/>
            <a:r>
              <a:rPr lang="en-GB" noProof="0" dirty="0"/>
              <a:t>Insert content</a:t>
            </a:r>
          </a:p>
        </p:txBody>
      </p:sp>
      <p:sp>
        <p:nvSpPr>
          <p:cNvPr id="20" name="Textplatzhalter 7">
            <a:extLst>
              <a:ext uri="{FF2B5EF4-FFF2-40B4-BE49-F238E27FC236}">
                <a16:creationId xmlns:a16="http://schemas.microsoft.com/office/drawing/2014/main" id="{329A2272-896A-882E-5158-C54F5F68FD07}"/>
              </a:ext>
            </a:extLst>
          </p:cNvPr>
          <p:cNvSpPr>
            <a:spLocks noGrp="1"/>
          </p:cNvSpPr>
          <p:nvPr>
            <p:ph type="body" sz="quarter" idx="32" hasCustomPrompt="1"/>
          </p:nvPr>
        </p:nvSpPr>
        <p:spPr>
          <a:xfrm>
            <a:off x="8154866" y="5659152"/>
            <a:ext cx="1792800" cy="424688"/>
          </a:xfrm>
        </p:spPr>
        <p:txBody>
          <a:bodyPr/>
          <a:lstStyle>
            <a:lvl1pPr>
              <a:defRPr/>
            </a:lvl1pPr>
          </a:lstStyle>
          <a:p>
            <a:pPr lvl="0"/>
            <a:r>
              <a:rPr lang="en-GB" noProof="0" dirty="0"/>
              <a:t>Insert content</a:t>
            </a:r>
          </a:p>
        </p:txBody>
      </p:sp>
      <p:sp>
        <p:nvSpPr>
          <p:cNvPr id="21" name="Textplatzhalter 7">
            <a:extLst>
              <a:ext uri="{FF2B5EF4-FFF2-40B4-BE49-F238E27FC236}">
                <a16:creationId xmlns:a16="http://schemas.microsoft.com/office/drawing/2014/main" id="{2522235C-97A4-2633-577F-C6E62223BE14}"/>
              </a:ext>
            </a:extLst>
          </p:cNvPr>
          <p:cNvSpPr>
            <a:spLocks noGrp="1"/>
          </p:cNvSpPr>
          <p:nvPr>
            <p:ph type="body" sz="quarter" idx="33" hasCustomPrompt="1"/>
          </p:nvPr>
        </p:nvSpPr>
        <p:spPr>
          <a:xfrm>
            <a:off x="10129325" y="5659152"/>
            <a:ext cx="1792800" cy="424688"/>
          </a:xfrm>
        </p:spPr>
        <p:txBody>
          <a:bodyPr/>
          <a:lstStyle>
            <a:lvl1pPr>
              <a:defRPr/>
            </a:lvl1pPr>
          </a:lstStyle>
          <a:p>
            <a:pPr lvl="0"/>
            <a:r>
              <a:rPr lang="en-GB" noProof="0" dirty="0"/>
              <a:t>Insert content</a:t>
            </a:r>
          </a:p>
        </p:txBody>
      </p:sp>
    </p:spTree>
    <p:extLst>
      <p:ext uri="{BB962C8B-B14F-4D97-AF65-F5344CB8AC3E}">
        <p14:creationId xmlns:p14="http://schemas.microsoft.com/office/powerpoint/2010/main" val="762027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uden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A814411A-45D1-40D1-847C-9669B869F877}"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27" name="Bildplatzhalter 4">
            <a:extLst>
              <a:ext uri="{FF2B5EF4-FFF2-40B4-BE49-F238E27FC236}">
                <a16:creationId xmlns:a16="http://schemas.microsoft.com/office/drawing/2014/main" id="{B302613E-1DC8-D62B-86B5-DB10FB92D316}"/>
              </a:ext>
            </a:extLst>
          </p:cNvPr>
          <p:cNvSpPr>
            <a:spLocks noGrp="1"/>
          </p:cNvSpPr>
          <p:nvPr>
            <p:ph type="pic" sz="quarter" idx="22"/>
          </p:nvPr>
        </p:nvSpPr>
        <p:spPr>
          <a:xfrm>
            <a:off x="274527" y="866775"/>
            <a:ext cx="7688373" cy="5362575"/>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1" name="Inhaltsplatzhalter 10">
            <a:extLst>
              <a:ext uri="{FF2B5EF4-FFF2-40B4-BE49-F238E27FC236}">
                <a16:creationId xmlns:a16="http://schemas.microsoft.com/office/drawing/2014/main" id="{FFC20296-E86A-3879-BD39-9F30E3319478}"/>
              </a:ext>
            </a:extLst>
          </p:cNvPr>
          <p:cNvSpPr>
            <a:spLocks noGrp="1"/>
          </p:cNvSpPr>
          <p:nvPr>
            <p:ph sz="quarter" idx="23" hasCustomPrompt="1"/>
          </p:nvPr>
        </p:nvSpPr>
        <p:spPr>
          <a:xfrm>
            <a:off x="8148638" y="866775"/>
            <a:ext cx="3768835" cy="1871515"/>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2" name="Inhaltsplatzhalter 10">
            <a:extLst>
              <a:ext uri="{FF2B5EF4-FFF2-40B4-BE49-F238E27FC236}">
                <a16:creationId xmlns:a16="http://schemas.microsoft.com/office/drawing/2014/main" id="{64B2AD41-4DD5-6051-D34F-CA90E2343F5D}"/>
              </a:ext>
            </a:extLst>
          </p:cNvPr>
          <p:cNvSpPr>
            <a:spLocks noGrp="1"/>
          </p:cNvSpPr>
          <p:nvPr>
            <p:ph sz="quarter" idx="24" hasCustomPrompt="1"/>
          </p:nvPr>
        </p:nvSpPr>
        <p:spPr>
          <a:xfrm>
            <a:off x="8148638" y="2938463"/>
            <a:ext cx="3768835" cy="293880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8" name="Textplatzhalter 27">
            <a:extLst>
              <a:ext uri="{FF2B5EF4-FFF2-40B4-BE49-F238E27FC236}">
                <a16:creationId xmlns:a16="http://schemas.microsoft.com/office/drawing/2014/main" id="{D10D92F6-CEED-9778-52E5-5789FA1E2137}"/>
              </a:ext>
            </a:extLst>
          </p:cNvPr>
          <p:cNvSpPr>
            <a:spLocks noGrp="1"/>
          </p:cNvSpPr>
          <p:nvPr>
            <p:ph type="body" sz="quarter" idx="25" hasCustomPrompt="1"/>
          </p:nvPr>
        </p:nvSpPr>
        <p:spPr>
          <a:xfrm>
            <a:off x="8154000" y="6013950"/>
            <a:ext cx="3768835" cy="205200"/>
          </a:xfrm>
        </p:spPr>
        <p:txBody>
          <a:bodyPr anchor="b"/>
          <a:lstStyle>
            <a:lvl1pPr>
              <a:lnSpc>
                <a:spcPct val="109000"/>
              </a:lnSpc>
              <a:defRPr sz="12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Quelle </a:t>
            </a:r>
            <a:r>
              <a:rPr lang="en-GB" noProof="0" dirty="0" err="1"/>
              <a:t>hinzufügen</a:t>
            </a:r>
            <a:endParaRPr lang="en-GB" noProof="0" dirty="0"/>
          </a:p>
        </p:txBody>
      </p:sp>
    </p:spTree>
    <p:extLst>
      <p:ext uri="{BB962C8B-B14F-4D97-AF65-F5344CB8AC3E}">
        <p14:creationId xmlns:p14="http://schemas.microsoft.com/office/powerpoint/2010/main" val="1593001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hs Texte mit Grafik">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F7165B26-D0E7-45C6-8559-103B96E0CE32}"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27" name="Bildplatzhalter 4">
            <a:extLst>
              <a:ext uri="{FF2B5EF4-FFF2-40B4-BE49-F238E27FC236}">
                <a16:creationId xmlns:a16="http://schemas.microsoft.com/office/drawing/2014/main" id="{B302613E-1DC8-D62B-86B5-DB10FB92D316}"/>
              </a:ext>
            </a:extLst>
          </p:cNvPr>
          <p:cNvSpPr>
            <a:spLocks noGrp="1"/>
          </p:cNvSpPr>
          <p:nvPr>
            <p:ph type="pic" sz="quarter" idx="22"/>
          </p:nvPr>
        </p:nvSpPr>
        <p:spPr>
          <a:xfrm>
            <a:off x="8156522" y="876298"/>
            <a:ext cx="3765601" cy="5353052"/>
          </a:xfrm>
          <a:noFill/>
        </p:spPr>
        <p:txBody>
          <a:bodyPr tIns="720000" anchor="ctr"/>
          <a:lstStyle>
            <a:lvl1pPr algn="ctr">
              <a:defRPr sz="1200"/>
            </a:lvl1pPr>
          </a:lstStyle>
          <a:p>
            <a:r>
              <a:rPr lang="en-US" noProof="0"/>
              <a:t>Click icon to add picture</a:t>
            </a:r>
            <a:endParaRPr lang="en-GB" noProof="0" dirty="0"/>
          </a:p>
        </p:txBody>
      </p:sp>
      <p:sp>
        <p:nvSpPr>
          <p:cNvPr id="8" name="Inhaltsplatzhalter 10">
            <a:extLst>
              <a:ext uri="{FF2B5EF4-FFF2-40B4-BE49-F238E27FC236}">
                <a16:creationId xmlns:a16="http://schemas.microsoft.com/office/drawing/2014/main" id="{19B00308-6650-D1AB-F5C5-991F60192BF4}"/>
              </a:ext>
            </a:extLst>
          </p:cNvPr>
          <p:cNvSpPr>
            <a:spLocks noGrp="1"/>
          </p:cNvSpPr>
          <p:nvPr>
            <p:ph sz="quarter" idx="23" hasCustomPrompt="1"/>
          </p:nvPr>
        </p:nvSpPr>
        <p:spPr>
          <a:xfrm>
            <a:off x="269877" y="876299"/>
            <a:ext cx="3765600" cy="120416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9" name="Inhaltsplatzhalter 10">
            <a:extLst>
              <a:ext uri="{FF2B5EF4-FFF2-40B4-BE49-F238E27FC236}">
                <a16:creationId xmlns:a16="http://schemas.microsoft.com/office/drawing/2014/main" id="{64747F6A-D136-3EFB-6E19-6A385022B994}"/>
              </a:ext>
            </a:extLst>
          </p:cNvPr>
          <p:cNvSpPr>
            <a:spLocks noGrp="1"/>
          </p:cNvSpPr>
          <p:nvPr>
            <p:ph sz="quarter" idx="24" hasCustomPrompt="1"/>
          </p:nvPr>
        </p:nvSpPr>
        <p:spPr>
          <a:xfrm>
            <a:off x="4213200" y="876298"/>
            <a:ext cx="3765600" cy="120416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0" name="Inhaltsplatzhalter 10">
            <a:extLst>
              <a:ext uri="{FF2B5EF4-FFF2-40B4-BE49-F238E27FC236}">
                <a16:creationId xmlns:a16="http://schemas.microsoft.com/office/drawing/2014/main" id="{B3A42B55-571E-7D35-8A1D-2EE06F2B25D1}"/>
              </a:ext>
            </a:extLst>
          </p:cNvPr>
          <p:cNvSpPr>
            <a:spLocks noGrp="1"/>
          </p:cNvSpPr>
          <p:nvPr>
            <p:ph sz="quarter" idx="25" hasCustomPrompt="1"/>
          </p:nvPr>
        </p:nvSpPr>
        <p:spPr>
          <a:xfrm>
            <a:off x="271068" y="2764546"/>
            <a:ext cx="3765600" cy="120416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2" name="Inhaltsplatzhalter 10">
            <a:extLst>
              <a:ext uri="{FF2B5EF4-FFF2-40B4-BE49-F238E27FC236}">
                <a16:creationId xmlns:a16="http://schemas.microsoft.com/office/drawing/2014/main" id="{45D49E17-FFEA-350F-4AF4-82760A288C52}"/>
              </a:ext>
            </a:extLst>
          </p:cNvPr>
          <p:cNvSpPr>
            <a:spLocks noGrp="1"/>
          </p:cNvSpPr>
          <p:nvPr>
            <p:ph sz="quarter" idx="26" hasCustomPrompt="1"/>
          </p:nvPr>
        </p:nvSpPr>
        <p:spPr>
          <a:xfrm>
            <a:off x="4214391" y="2764545"/>
            <a:ext cx="3765600" cy="120416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 name="Inhaltsplatzhalter 10">
            <a:extLst>
              <a:ext uri="{FF2B5EF4-FFF2-40B4-BE49-F238E27FC236}">
                <a16:creationId xmlns:a16="http://schemas.microsoft.com/office/drawing/2014/main" id="{02C0735D-E433-CC9E-BA2C-CE7019E863A6}"/>
              </a:ext>
            </a:extLst>
          </p:cNvPr>
          <p:cNvSpPr>
            <a:spLocks noGrp="1"/>
          </p:cNvSpPr>
          <p:nvPr>
            <p:ph sz="quarter" idx="27" hasCustomPrompt="1"/>
          </p:nvPr>
        </p:nvSpPr>
        <p:spPr>
          <a:xfrm>
            <a:off x="267953" y="4647380"/>
            <a:ext cx="3765600" cy="120416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4" name="Inhaltsplatzhalter 10">
            <a:extLst>
              <a:ext uri="{FF2B5EF4-FFF2-40B4-BE49-F238E27FC236}">
                <a16:creationId xmlns:a16="http://schemas.microsoft.com/office/drawing/2014/main" id="{57EE092B-F3B3-A0AB-6AF8-3C6F16032461}"/>
              </a:ext>
            </a:extLst>
          </p:cNvPr>
          <p:cNvSpPr>
            <a:spLocks noGrp="1"/>
          </p:cNvSpPr>
          <p:nvPr>
            <p:ph sz="quarter" idx="28" hasCustomPrompt="1"/>
          </p:nvPr>
        </p:nvSpPr>
        <p:spPr>
          <a:xfrm>
            <a:off x="4211276" y="4647379"/>
            <a:ext cx="3765600" cy="1204169"/>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1660225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ünf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1462" y="244800"/>
            <a:ext cx="5760000" cy="1005258"/>
          </a:xfrm>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71872B78-8581-4912-BA0F-1C6D591F65FF}"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17" name="Bildplatzhalter 4">
            <a:extLst>
              <a:ext uri="{FF2B5EF4-FFF2-40B4-BE49-F238E27FC236}">
                <a16:creationId xmlns:a16="http://schemas.microsoft.com/office/drawing/2014/main" id="{C01596A2-76F2-91F4-9E36-E7A688555C5E}"/>
              </a:ext>
            </a:extLst>
          </p:cNvPr>
          <p:cNvSpPr>
            <a:spLocks noGrp="1"/>
          </p:cNvSpPr>
          <p:nvPr>
            <p:ph type="pic" sz="quarter" idx="25"/>
          </p:nvPr>
        </p:nvSpPr>
        <p:spPr>
          <a:xfrm>
            <a:off x="266936" y="1371600"/>
            <a:ext cx="1796814" cy="13843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9" name="Inhaltsplatzhalter 2">
            <a:extLst>
              <a:ext uri="{FF2B5EF4-FFF2-40B4-BE49-F238E27FC236}">
                <a16:creationId xmlns:a16="http://schemas.microsoft.com/office/drawing/2014/main" id="{442D8CDC-499B-83AC-9951-0F3067D8DBBA}"/>
              </a:ext>
            </a:extLst>
          </p:cNvPr>
          <p:cNvSpPr>
            <a:spLocks noGrp="1"/>
          </p:cNvSpPr>
          <p:nvPr>
            <p:ph idx="22" hasCustomPrompt="1"/>
          </p:nvPr>
        </p:nvSpPr>
        <p:spPr>
          <a:xfrm>
            <a:off x="2264568" y="1371600"/>
            <a:ext cx="3219363" cy="1384300"/>
          </a:xfrm>
        </p:spPr>
        <p:txBody>
          <a:bodyPr tIns="0" anchor="t"/>
          <a:lstStyle>
            <a:lvl1pPr>
              <a:defRPr sz="1600" b="0"/>
            </a:lvl1pPr>
            <a:lvl2pPr marL="226800" indent="-226800">
              <a:buFont typeface="Source Sans Pro" panose="020B0503030403020204" pitchFamily="34" charset="0"/>
              <a:buChar char="―"/>
              <a:defRPr sz="1600" b="0"/>
            </a:lvl2pPr>
            <a:lvl3pPr marL="658800" indent="-226800">
              <a:buFont typeface="Source Sans Pro" panose="020B0503030403020204" pitchFamily="34" charset="0"/>
              <a:buChar char="―"/>
              <a:defRPr sz="1600" b="0"/>
            </a:lvl3pPr>
            <a:lvl4pPr marL="1090800" indent="-226800">
              <a:buFont typeface="Source Sans Pro" panose="020B0503030403020204" pitchFamily="34" charset="0"/>
              <a:buChar char="―"/>
              <a:defRPr sz="1600" b="0"/>
            </a:lvl4pPr>
            <a:lvl5pPr marL="1522800" indent="-226800">
              <a:buFont typeface="Source Sans Pro" panose="020B0503030403020204" pitchFamily="34" charset="0"/>
              <a:buChar char="―"/>
              <a:defRPr sz="1600" b="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8" name="Bildplatzhalter 4">
            <a:extLst>
              <a:ext uri="{FF2B5EF4-FFF2-40B4-BE49-F238E27FC236}">
                <a16:creationId xmlns:a16="http://schemas.microsoft.com/office/drawing/2014/main" id="{6BDEB48F-A5F4-E47E-A6CF-964F1398E89A}"/>
              </a:ext>
            </a:extLst>
          </p:cNvPr>
          <p:cNvSpPr>
            <a:spLocks noGrp="1"/>
          </p:cNvSpPr>
          <p:nvPr>
            <p:ph type="pic" sz="quarter" idx="26"/>
          </p:nvPr>
        </p:nvSpPr>
        <p:spPr>
          <a:xfrm>
            <a:off x="269875" y="3105944"/>
            <a:ext cx="1796814" cy="13843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0" name="Bildplatzhalter 4">
            <a:extLst>
              <a:ext uri="{FF2B5EF4-FFF2-40B4-BE49-F238E27FC236}">
                <a16:creationId xmlns:a16="http://schemas.microsoft.com/office/drawing/2014/main" id="{4D8633B6-F883-1298-E515-91B31B28E3A4}"/>
              </a:ext>
            </a:extLst>
          </p:cNvPr>
          <p:cNvSpPr>
            <a:spLocks noGrp="1"/>
          </p:cNvSpPr>
          <p:nvPr>
            <p:ph type="pic" sz="quarter" idx="28"/>
          </p:nvPr>
        </p:nvSpPr>
        <p:spPr>
          <a:xfrm>
            <a:off x="269875" y="4840288"/>
            <a:ext cx="1796814" cy="13843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6" name="Bildplatzhalter 4">
            <a:extLst>
              <a:ext uri="{FF2B5EF4-FFF2-40B4-BE49-F238E27FC236}">
                <a16:creationId xmlns:a16="http://schemas.microsoft.com/office/drawing/2014/main" id="{0ED7E5AD-E183-82CD-F090-884A82A4B967}"/>
              </a:ext>
            </a:extLst>
          </p:cNvPr>
          <p:cNvSpPr>
            <a:spLocks noGrp="1"/>
          </p:cNvSpPr>
          <p:nvPr>
            <p:ph type="pic" sz="quarter" idx="30"/>
          </p:nvPr>
        </p:nvSpPr>
        <p:spPr>
          <a:xfrm>
            <a:off x="6180532" y="1371600"/>
            <a:ext cx="1796814" cy="13843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9" name="Bildplatzhalter 4">
            <a:extLst>
              <a:ext uri="{FF2B5EF4-FFF2-40B4-BE49-F238E27FC236}">
                <a16:creationId xmlns:a16="http://schemas.microsoft.com/office/drawing/2014/main" id="{560DE703-9043-4D96-9589-6AB1C9265741}"/>
              </a:ext>
            </a:extLst>
          </p:cNvPr>
          <p:cNvSpPr>
            <a:spLocks noGrp="1"/>
          </p:cNvSpPr>
          <p:nvPr>
            <p:ph type="pic" sz="quarter" idx="32"/>
          </p:nvPr>
        </p:nvSpPr>
        <p:spPr>
          <a:xfrm>
            <a:off x="6180532" y="3105944"/>
            <a:ext cx="1796814" cy="13843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 name="Inhaltsplatzhalter 2">
            <a:extLst>
              <a:ext uri="{FF2B5EF4-FFF2-40B4-BE49-F238E27FC236}">
                <a16:creationId xmlns:a16="http://schemas.microsoft.com/office/drawing/2014/main" id="{235B7962-C9CE-24B7-343C-9D504EEF1ADA}"/>
              </a:ext>
            </a:extLst>
          </p:cNvPr>
          <p:cNvSpPr>
            <a:spLocks noGrp="1"/>
          </p:cNvSpPr>
          <p:nvPr>
            <p:ph idx="34" hasCustomPrompt="1"/>
          </p:nvPr>
        </p:nvSpPr>
        <p:spPr>
          <a:xfrm>
            <a:off x="2264568" y="3105944"/>
            <a:ext cx="3219363" cy="1384300"/>
          </a:xfrm>
        </p:spPr>
        <p:txBody>
          <a:bodyPr tIns="0" anchor="t"/>
          <a:lstStyle>
            <a:lvl1pPr>
              <a:defRPr sz="1600" b="0"/>
            </a:lvl1pPr>
            <a:lvl2pPr marL="226800" indent="-226800">
              <a:buFont typeface="Source Sans Pro" panose="020B0503030403020204" pitchFamily="34" charset="0"/>
              <a:buChar char="―"/>
              <a:defRPr sz="1600" b="0"/>
            </a:lvl2pPr>
            <a:lvl3pPr marL="658800" indent="-226800">
              <a:buFont typeface="Source Sans Pro" panose="020B0503030403020204" pitchFamily="34" charset="0"/>
              <a:buChar char="―"/>
              <a:defRPr sz="1600" b="0"/>
            </a:lvl3pPr>
            <a:lvl4pPr marL="1090800" indent="-226800">
              <a:buFont typeface="Source Sans Pro" panose="020B0503030403020204" pitchFamily="34" charset="0"/>
              <a:buChar char="―"/>
              <a:defRPr sz="1600" b="0"/>
            </a:lvl4pPr>
            <a:lvl5pPr marL="1522800" indent="-226800">
              <a:buFont typeface="Source Sans Pro" panose="020B0503030403020204" pitchFamily="34" charset="0"/>
              <a:buChar char="―"/>
              <a:defRPr sz="1600" b="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7" name="Inhaltsplatzhalter 2">
            <a:extLst>
              <a:ext uri="{FF2B5EF4-FFF2-40B4-BE49-F238E27FC236}">
                <a16:creationId xmlns:a16="http://schemas.microsoft.com/office/drawing/2014/main" id="{DFF4B996-5BF2-362E-6F3C-0472752C4919}"/>
              </a:ext>
            </a:extLst>
          </p:cNvPr>
          <p:cNvSpPr>
            <a:spLocks noGrp="1"/>
          </p:cNvSpPr>
          <p:nvPr>
            <p:ph idx="35" hasCustomPrompt="1"/>
          </p:nvPr>
        </p:nvSpPr>
        <p:spPr>
          <a:xfrm>
            <a:off x="2264568" y="4840288"/>
            <a:ext cx="3219363" cy="1384300"/>
          </a:xfrm>
        </p:spPr>
        <p:txBody>
          <a:bodyPr tIns="0" anchor="t"/>
          <a:lstStyle>
            <a:lvl1pPr>
              <a:defRPr sz="1600" b="0"/>
            </a:lvl1pPr>
            <a:lvl2pPr marL="226800" indent="-226800">
              <a:buFont typeface="Source Sans Pro" panose="020B0503030403020204" pitchFamily="34" charset="0"/>
              <a:buChar char="―"/>
              <a:defRPr sz="1600" b="0"/>
            </a:lvl2pPr>
            <a:lvl3pPr marL="658800" indent="-226800">
              <a:buFont typeface="Source Sans Pro" panose="020B0503030403020204" pitchFamily="34" charset="0"/>
              <a:buChar char="―"/>
              <a:defRPr sz="1600" b="0"/>
            </a:lvl3pPr>
            <a:lvl4pPr marL="1090800" indent="-226800">
              <a:buFont typeface="Source Sans Pro" panose="020B0503030403020204" pitchFamily="34" charset="0"/>
              <a:buChar char="―"/>
              <a:defRPr sz="1600" b="0"/>
            </a:lvl4pPr>
            <a:lvl5pPr marL="1522800" indent="-226800">
              <a:buFont typeface="Source Sans Pro" panose="020B0503030403020204" pitchFamily="34" charset="0"/>
              <a:buChar char="―"/>
              <a:defRPr sz="1600" b="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8" name="Inhaltsplatzhalter 2">
            <a:extLst>
              <a:ext uri="{FF2B5EF4-FFF2-40B4-BE49-F238E27FC236}">
                <a16:creationId xmlns:a16="http://schemas.microsoft.com/office/drawing/2014/main" id="{23CD5622-E8DA-D57A-1F36-A80A2A8ACA69}"/>
              </a:ext>
            </a:extLst>
          </p:cNvPr>
          <p:cNvSpPr>
            <a:spLocks noGrp="1"/>
          </p:cNvSpPr>
          <p:nvPr>
            <p:ph idx="36" hasCustomPrompt="1"/>
          </p:nvPr>
        </p:nvSpPr>
        <p:spPr>
          <a:xfrm>
            <a:off x="8184232" y="3105944"/>
            <a:ext cx="3219363" cy="1384300"/>
          </a:xfrm>
        </p:spPr>
        <p:txBody>
          <a:bodyPr tIns="0" anchor="t"/>
          <a:lstStyle>
            <a:lvl1pPr>
              <a:defRPr sz="1600" b="0"/>
            </a:lvl1pPr>
            <a:lvl2pPr marL="226800" indent="-226800">
              <a:buFont typeface="Source Sans Pro" panose="020B0503030403020204" pitchFamily="34" charset="0"/>
              <a:buChar char="―"/>
              <a:defRPr sz="1600" b="0"/>
            </a:lvl2pPr>
            <a:lvl3pPr marL="658800" indent="-226800">
              <a:buFont typeface="Source Sans Pro" panose="020B0503030403020204" pitchFamily="34" charset="0"/>
              <a:buChar char="―"/>
              <a:defRPr sz="1600" b="0"/>
            </a:lvl3pPr>
            <a:lvl4pPr marL="1090800" indent="-226800">
              <a:buFont typeface="Source Sans Pro" panose="020B0503030403020204" pitchFamily="34" charset="0"/>
              <a:buChar char="―"/>
              <a:defRPr sz="1600" b="0"/>
            </a:lvl4pPr>
            <a:lvl5pPr marL="1522800" indent="-226800">
              <a:buFont typeface="Source Sans Pro" panose="020B0503030403020204" pitchFamily="34" charset="0"/>
              <a:buChar char="―"/>
              <a:defRPr sz="1600" b="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0" name="Inhaltsplatzhalter 2">
            <a:extLst>
              <a:ext uri="{FF2B5EF4-FFF2-40B4-BE49-F238E27FC236}">
                <a16:creationId xmlns:a16="http://schemas.microsoft.com/office/drawing/2014/main" id="{60987D4F-9295-E825-B64B-CE16F9CC37E4}"/>
              </a:ext>
            </a:extLst>
          </p:cNvPr>
          <p:cNvSpPr>
            <a:spLocks noGrp="1"/>
          </p:cNvSpPr>
          <p:nvPr>
            <p:ph idx="37" hasCustomPrompt="1"/>
          </p:nvPr>
        </p:nvSpPr>
        <p:spPr>
          <a:xfrm>
            <a:off x="8184232" y="1371600"/>
            <a:ext cx="3219363" cy="1384300"/>
          </a:xfrm>
        </p:spPr>
        <p:txBody>
          <a:bodyPr tIns="0" anchor="t"/>
          <a:lstStyle>
            <a:lvl1pPr>
              <a:defRPr sz="1600" b="0"/>
            </a:lvl1pPr>
            <a:lvl2pPr marL="226800" indent="-226800">
              <a:buFont typeface="Source Sans Pro" panose="020B0503030403020204" pitchFamily="34" charset="0"/>
              <a:buChar char="―"/>
              <a:defRPr sz="1600" b="0"/>
            </a:lvl2pPr>
            <a:lvl3pPr marL="658800" indent="-226800">
              <a:buFont typeface="Source Sans Pro" panose="020B0503030403020204" pitchFamily="34" charset="0"/>
              <a:buChar char="―"/>
              <a:defRPr sz="1600" b="0"/>
            </a:lvl3pPr>
            <a:lvl4pPr marL="1090800" indent="-226800">
              <a:buFont typeface="Source Sans Pro" panose="020B0503030403020204" pitchFamily="34" charset="0"/>
              <a:buChar char="―"/>
              <a:defRPr sz="1600" b="0"/>
            </a:lvl4pPr>
            <a:lvl5pPr marL="1522800" indent="-226800">
              <a:buFont typeface="Source Sans Pro" panose="020B0503030403020204" pitchFamily="34" charset="0"/>
              <a:buChar char="―"/>
              <a:defRPr sz="1600" b="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2389862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un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1463" y="244800"/>
            <a:ext cx="5760000" cy="1005258"/>
          </a:xfrm>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281737CF-8F93-45D3-893D-73CFB042EFB1}"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17" name="Bildplatzhalter 4">
            <a:extLst>
              <a:ext uri="{FF2B5EF4-FFF2-40B4-BE49-F238E27FC236}">
                <a16:creationId xmlns:a16="http://schemas.microsoft.com/office/drawing/2014/main" id="{C01596A2-76F2-91F4-9E36-E7A688555C5E}"/>
              </a:ext>
            </a:extLst>
          </p:cNvPr>
          <p:cNvSpPr>
            <a:spLocks noGrp="1"/>
          </p:cNvSpPr>
          <p:nvPr>
            <p:ph type="pic" sz="quarter" idx="25"/>
          </p:nvPr>
        </p:nvSpPr>
        <p:spPr>
          <a:xfrm>
            <a:off x="266936" y="1586260"/>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9" name="Inhaltsplatzhalter 2">
            <a:extLst>
              <a:ext uri="{FF2B5EF4-FFF2-40B4-BE49-F238E27FC236}">
                <a16:creationId xmlns:a16="http://schemas.microsoft.com/office/drawing/2014/main" id="{442D8CDC-499B-83AC-9951-0F3067D8DBBA}"/>
              </a:ext>
            </a:extLst>
          </p:cNvPr>
          <p:cNvSpPr>
            <a:spLocks noGrp="1"/>
          </p:cNvSpPr>
          <p:nvPr>
            <p:ph idx="22" hasCustomPrompt="1"/>
          </p:nvPr>
        </p:nvSpPr>
        <p:spPr>
          <a:xfrm>
            <a:off x="1254919" y="1586260"/>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10" name="Bildplatzhalter 4">
            <a:extLst>
              <a:ext uri="{FF2B5EF4-FFF2-40B4-BE49-F238E27FC236}">
                <a16:creationId xmlns:a16="http://schemas.microsoft.com/office/drawing/2014/main" id="{622633EA-CE0F-D311-E9F8-E4FF04D03BC7}"/>
              </a:ext>
            </a:extLst>
          </p:cNvPr>
          <p:cNvSpPr>
            <a:spLocks noGrp="1"/>
          </p:cNvSpPr>
          <p:nvPr>
            <p:ph type="pic" sz="quarter" idx="26"/>
          </p:nvPr>
        </p:nvSpPr>
        <p:spPr>
          <a:xfrm>
            <a:off x="266936" y="3135350"/>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11" name="Inhaltsplatzhalter 2">
            <a:extLst>
              <a:ext uri="{FF2B5EF4-FFF2-40B4-BE49-F238E27FC236}">
                <a16:creationId xmlns:a16="http://schemas.microsoft.com/office/drawing/2014/main" id="{B2222D7F-5144-753F-7AF0-A8D709992A99}"/>
              </a:ext>
            </a:extLst>
          </p:cNvPr>
          <p:cNvSpPr>
            <a:spLocks noGrp="1"/>
          </p:cNvSpPr>
          <p:nvPr>
            <p:ph idx="27" hasCustomPrompt="1"/>
          </p:nvPr>
        </p:nvSpPr>
        <p:spPr>
          <a:xfrm>
            <a:off x="1254919" y="3135350"/>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12" name="Bildplatzhalter 4">
            <a:extLst>
              <a:ext uri="{FF2B5EF4-FFF2-40B4-BE49-F238E27FC236}">
                <a16:creationId xmlns:a16="http://schemas.microsoft.com/office/drawing/2014/main" id="{03285094-5EB7-BA03-462D-65224736565D}"/>
              </a:ext>
            </a:extLst>
          </p:cNvPr>
          <p:cNvSpPr>
            <a:spLocks noGrp="1"/>
          </p:cNvSpPr>
          <p:nvPr>
            <p:ph type="pic" sz="quarter" idx="28"/>
          </p:nvPr>
        </p:nvSpPr>
        <p:spPr>
          <a:xfrm>
            <a:off x="266936" y="4680322"/>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13" name="Inhaltsplatzhalter 2">
            <a:extLst>
              <a:ext uri="{FF2B5EF4-FFF2-40B4-BE49-F238E27FC236}">
                <a16:creationId xmlns:a16="http://schemas.microsoft.com/office/drawing/2014/main" id="{42C14EDF-15BE-41CE-9D5E-3D50F6B67AB4}"/>
              </a:ext>
            </a:extLst>
          </p:cNvPr>
          <p:cNvSpPr>
            <a:spLocks noGrp="1"/>
          </p:cNvSpPr>
          <p:nvPr>
            <p:ph idx="29" hasCustomPrompt="1"/>
          </p:nvPr>
        </p:nvSpPr>
        <p:spPr>
          <a:xfrm>
            <a:off x="1254919" y="4680322"/>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14" name="Bildplatzhalter 4">
            <a:extLst>
              <a:ext uri="{FF2B5EF4-FFF2-40B4-BE49-F238E27FC236}">
                <a16:creationId xmlns:a16="http://schemas.microsoft.com/office/drawing/2014/main" id="{DAC93A43-12FF-3F6B-DA7A-A04D2ECA735B}"/>
              </a:ext>
            </a:extLst>
          </p:cNvPr>
          <p:cNvSpPr>
            <a:spLocks noGrp="1"/>
          </p:cNvSpPr>
          <p:nvPr>
            <p:ph type="pic" sz="quarter" idx="30"/>
          </p:nvPr>
        </p:nvSpPr>
        <p:spPr>
          <a:xfrm>
            <a:off x="4202236" y="1586260"/>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15" name="Inhaltsplatzhalter 2">
            <a:extLst>
              <a:ext uri="{FF2B5EF4-FFF2-40B4-BE49-F238E27FC236}">
                <a16:creationId xmlns:a16="http://schemas.microsoft.com/office/drawing/2014/main" id="{A696B000-854E-5397-BD25-46F024ACF0B6}"/>
              </a:ext>
            </a:extLst>
          </p:cNvPr>
          <p:cNvSpPr>
            <a:spLocks noGrp="1"/>
          </p:cNvSpPr>
          <p:nvPr>
            <p:ph idx="31" hasCustomPrompt="1"/>
          </p:nvPr>
        </p:nvSpPr>
        <p:spPr>
          <a:xfrm>
            <a:off x="5195900" y="1586260"/>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16" name="Bildplatzhalter 4">
            <a:extLst>
              <a:ext uri="{FF2B5EF4-FFF2-40B4-BE49-F238E27FC236}">
                <a16:creationId xmlns:a16="http://schemas.microsoft.com/office/drawing/2014/main" id="{755C6D27-9F7F-A193-A31F-2412FB8334A4}"/>
              </a:ext>
            </a:extLst>
          </p:cNvPr>
          <p:cNvSpPr>
            <a:spLocks noGrp="1"/>
          </p:cNvSpPr>
          <p:nvPr>
            <p:ph type="pic" sz="quarter" idx="32"/>
          </p:nvPr>
        </p:nvSpPr>
        <p:spPr>
          <a:xfrm>
            <a:off x="4202236" y="3135350"/>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3" name="Inhaltsplatzhalter 2">
            <a:extLst>
              <a:ext uri="{FF2B5EF4-FFF2-40B4-BE49-F238E27FC236}">
                <a16:creationId xmlns:a16="http://schemas.microsoft.com/office/drawing/2014/main" id="{80A26B48-243C-9DD6-BDC2-FE40212B1AAE}"/>
              </a:ext>
            </a:extLst>
          </p:cNvPr>
          <p:cNvSpPr>
            <a:spLocks noGrp="1"/>
          </p:cNvSpPr>
          <p:nvPr>
            <p:ph idx="33" hasCustomPrompt="1"/>
          </p:nvPr>
        </p:nvSpPr>
        <p:spPr>
          <a:xfrm>
            <a:off x="5195900" y="3135350"/>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24" name="Bildplatzhalter 4">
            <a:extLst>
              <a:ext uri="{FF2B5EF4-FFF2-40B4-BE49-F238E27FC236}">
                <a16:creationId xmlns:a16="http://schemas.microsoft.com/office/drawing/2014/main" id="{0E647CD5-DA5F-6055-1889-45FC8EA8E3AC}"/>
              </a:ext>
            </a:extLst>
          </p:cNvPr>
          <p:cNvSpPr>
            <a:spLocks noGrp="1"/>
          </p:cNvSpPr>
          <p:nvPr>
            <p:ph type="pic" sz="quarter" idx="34"/>
          </p:nvPr>
        </p:nvSpPr>
        <p:spPr>
          <a:xfrm>
            <a:off x="4202236" y="4680322"/>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7" name="Inhaltsplatzhalter 2">
            <a:extLst>
              <a:ext uri="{FF2B5EF4-FFF2-40B4-BE49-F238E27FC236}">
                <a16:creationId xmlns:a16="http://schemas.microsoft.com/office/drawing/2014/main" id="{FFA660F0-3C7A-4C52-196B-D1FC1C4E12F1}"/>
              </a:ext>
            </a:extLst>
          </p:cNvPr>
          <p:cNvSpPr>
            <a:spLocks noGrp="1"/>
          </p:cNvSpPr>
          <p:nvPr>
            <p:ph idx="35" hasCustomPrompt="1"/>
          </p:nvPr>
        </p:nvSpPr>
        <p:spPr>
          <a:xfrm>
            <a:off x="5195900" y="4680322"/>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32" name="Bildplatzhalter 4">
            <a:extLst>
              <a:ext uri="{FF2B5EF4-FFF2-40B4-BE49-F238E27FC236}">
                <a16:creationId xmlns:a16="http://schemas.microsoft.com/office/drawing/2014/main" id="{9AE88E45-2228-3BAB-B328-25AE00C86922}"/>
              </a:ext>
            </a:extLst>
          </p:cNvPr>
          <p:cNvSpPr>
            <a:spLocks noGrp="1"/>
          </p:cNvSpPr>
          <p:nvPr>
            <p:ph type="pic" sz="quarter" idx="36"/>
          </p:nvPr>
        </p:nvSpPr>
        <p:spPr>
          <a:xfrm>
            <a:off x="8148811" y="1586260"/>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3" name="Inhaltsplatzhalter 2">
            <a:extLst>
              <a:ext uri="{FF2B5EF4-FFF2-40B4-BE49-F238E27FC236}">
                <a16:creationId xmlns:a16="http://schemas.microsoft.com/office/drawing/2014/main" id="{8D6A0681-D929-2BA4-D3F8-B3541A94FD81}"/>
              </a:ext>
            </a:extLst>
          </p:cNvPr>
          <p:cNvSpPr>
            <a:spLocks noGrp="1"/>
          </p:cNvSpPr>
          <p:nvPr>
            <p:ph idx="37" hasCustomPrompt="1"/>
          </p:nvPr>
        </p:nvSpPr>
        <p:spPr>
          <a:xfrm>
            <a:off x="9136793" y="1586260"/>
            <a:ext cx="2785331"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34" name="Bildplatzhalter 4">
            <a:extLst>
              <a:ext uri="{FF2B5EF4-FFF2-40B4-BE49-F238E27FC236}">
                <a16:creationId xmlns:a16="http://schemas.microsoft.com/office/drawing/2014/main" id="{8D809E36-7256-6CC2-0F4B-23E42C6B1426}"/>
              </a:ext>
            </a:extLst>
          </p:cNvPr>
          <p:cNvSpPr>
            <a:spLocks noGrp="1"/>
          </p:cNvSpPr>
          <p:nvPr>
            <p:ph type="pic" sz="quarter" idx="38"/>
          </p:nvPr>
        </p:nvSpPr>
        <p:spPr>
          <a:xfrm>
            <a:off x="8148811" y="3135350"/>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5" name="Inhaltsplatzhalter 2">
            <a:extLst>
              <a:ext uri="{FF2B5EF4-FFF2-40B4-BE49-F238E27FC236}">
                <a16:creationId xmlns:a16="http://schemas.microsoft.com/office/drawing/2014/main" id="{FF8DEA4B-FE27-8A9E-FBBB-04944A377343}"/>
              </a:ext>
            </a:extLst>
          </p:cNvPr>
          <p:cNvSpPr>
            <a:spLocks noGrp="1"/>
          </p:cNvSpPr>
          <p:nvPr>
            <p:ph idx="39" hasCustomPrompt="1"/>
          </p:nvPr>
        </p:nvSpPr>
        <p:spPr>
          <a:xfrm>
            <a:off x="9136794" y="3135350"/>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
        <p:nvSpPr>
          <p:cNvPr id="36" name="Bildplatzhalter 4">
            <a:extLst>
              <a:ext uri="{FF2B5EF4-FFF2-40B4-BE49-F238E27FC236}">
                <a16:creationId xmlns:a16="http://schemas.microsoft.com/office/drawing/2014/main" id="{5AC54CE7-1DE9-FCC9-D36F-326C1CC978F1}"/>
              </a:ext>
            </a:extLst>
          </p:cNvPr>
          <p:cNvSpPr>
            <a:spLocks noGrp="1"/>
          </p:cNvSpPr>
          <p:nvPr>
            <p:ph type="pic" sz="quarter" idx="40"/>
          </p:nvPr>
        </p:nvSpPr>
        <p:spPr>
          <a:xfrm>
            <a:off x="8148811" y="4680322"/>
            <a:ext cx="818914" cy="1031602"/>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7" name="Inhaltsplatzhalter 2">
            <a:extLst>
              <a:ext uri="{FF2B5EF4-FFF2-40B4-BE49-F238E27FC236}">
                <a16:creationId xmlns:a16="http://schemas.microsoft.com/office/drawing/2014/main" id="{CFFA07EE-B7CC-6673-18A8-938F608DD842}"/>
              </a:ext>
            </a:extLst>
          </p:cNvPr>
          <p:cNvSpPr>
            <a:spLocks noGrp="1"/>
          </p:cNvSpPr>
          <p:nvPr>
            <p:ph idx="41" hasCustomPrompt="1"/>
          </p:nvPr>
        </p:nvSpPr>
        <p:spPr>
          <a:xfrm>
            <a:off x="9136794" y="4680322"/>
            <a:ext cx="2786400" cy="1031602"/>
          </a:xfrm>
        </p:spPr>
        <p:txBody>
          <a:bodyPr tIns="36000" anchor="ctr"/>
          <a:lstStyle>
            <a:lvl1pPr>
              <a:defRPr sz="2400" b="1"/>
            </a:lvl1pPr>
            <a:lvl2pPr marL="174625" indent="-174625">
              <a:buFont typeface="Source Sans Pro" panose="020B0503030403020204" pitchFamily="34" charset="0"/>
              <a:buChar char="―"/>
              <a:defRPr sz="2400" b="1"/>
            </a:lvl2pPr>
            <a:lvl3pPr marL="360363" indent="-185738">
              <a:buFont typeface="Source Sans Pro" panose="020B0503030403020204" pitchFamily="34" charset="0"/>
              <a:buChar char="―"/>
              <a:defRPr sz="2400" b="1"/>
            </a:lvl3pPr>
            <a:lvl4pPr marL="534988" indent="-174625">
              <a:buFont typeface="Source Sans Pro" panose="020B0503030403020204" pitchFamily="34" charset="0"/>
              <a:buChar char="―"/>
              <a:defRPr sz="2400" b="1"/>
            </a:lvl4pPr>
            <a:lvl5pPr marL="719138" indent="-184150">
              <a:buFont typeface="Source Sans Pro" panose="020B0503030403020204" pitchFamily="34" charset="0"/>
              <a:buChar char="―"/>
              <a:defRPr sz="2400" b="1"/>
            </a:lvl5pPr>
          </a:lstStyle>
          <a:p>
            <a:pPr lvl="0"/>
            <a:r>
              <a:rPr lang="en-GB" noProof="0" dirty="0"/>
              <a:t>Insert content</a:t>
            </a:r>
          </a:p>
        </p:txBody>
      </p:sp>
    </p:spTree>
    <p:extLst>
      <p:ext uri="{BB962C8B-B14F-4D97-AF65-F5344CB8AC3E}">
        <p14:creationId xmlns:p14="http://schemas.microsoft.com/office/powerpoint/2010/main" val="1003945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elf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1463" y="244800"/>
            <a:ext cx="11650662" cy="625944"/>
          </a:xfrm>
        </p:spPr>
        <p:txBody>
          <a:bodyPr/>
          <a:lstStyle>
            <a:lvl1pPr>
              <a:defRPr/>
            </a:lvl1p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D364BFF4-CB62-460B-A7FD-029BF9AAE804}"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US" noProof="0"/>
              <a:t>Footer (Edit via "Insert &gt; Header and Footer")</a:t>
            </a:r>
            <a:endParaRPr lang="en-GB" noProof="0" dirty="0"/>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41" name="Inhaltsplatzhalter 30">
            <a:extLst>
              <a:ext uri="{FF2B5EF4-FFF2-40B4-BE49-F238E27FC236}">
                <a16:creationId xmlns:a16="http://schemas.microsoft.com/office/drawing/2014/main" id="{1FE9EFCD-7C86-A7FC-7CBA-C2A928454C03}"/>
              </a:ext>
            </a:extLst>
          </p:cNvPr>
          <p:cNvSpPr>
            <a:spLocks noGrp="1"/>
          </p:cNvSpPr>
          <p:nvPr>
            <p:ph sz="quarter" idx="14" hasCustomPrompt="1"/>
          </p:nvPr>
        </p:nvSpPr>
        <p:spPr>
          <a:xfrm>
            <a:off x="271463" y="878400"/>
            <a:ext cx="2862063" cy="2684376"/>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2" name="Inhaltsplatzhalter 30">
            <a:extLst>
              <a:ext uri="{FF2B5EF4-FFF2-40B4-BE49-F238E27FC236}">
                <a16:creationId xmlns:a16="http://schemas.microsoft.com/office/drawing/2014/main" id="{B5AF2636-78AA-31AE-B767-CD1ED9E3083B}"/>
              </a:ext>
            </a:extLst>
          </p:cNvPr>
          <p:cNvSpPr>
            <a:spLocks noGrp="1"/>
          </p:cNvSpPr>
          <p:nvPr>
            <p:ph sz="quarter" idx="15" hasCustomPrompt="1"/>
          </p:nvPr>
        </p:nvSpPr>
        <p:spPr>
          <a:xfrm>
            <a:off x="3131605" y="878400"/>
            <a:ext cx="2962866" cy="2684376"/>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3" name="Inhaltsplatzhalter 30">
            <a:extLst>
              <a:ext uri="{FF2B5EF4-FFF2-40B4-BE49-F238E27FC236}">
                <a16:creationId xmlns:a16="http://schemas.microsoft.com/office/drawing/2014/main" id="{8CD2FE50-AB2F-83AF-8B23-1260D26EF813}"/>
              </a:ext>
            </a:extLst>
          </p:cNvPr>
          <p:cNvSpPr>
            <a:spLocks noGrp="1"/>
          </p:cNvSpPr>
          <p:nvPr>
            <p:ph sz="quarter" idx="16" hasCustomPrompt="1"/>
          </p:nvPr>
        </p:nvSpPr>
        <p:spPr>
          <a:xfrm>
            <a:off x="6102458" y="878400"/>
            <a:ext cx="2948569" cy="2684376"/>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4" name="Inhaltsplatzhalter 30">
            <a:extLst>
              <a:ext uri="{FF2B5EF4-FFF2-40B4-BE49-F238E27FC236}">
                <a16:creationId xmlns:a16="http://schemas.microsoft.com/office/drawing/2014/main" id="{156B3F99-D56F-6D47-0C38-55E1C209F590}"/>
              </a:ext>
            </a:extLst>
          </p:cNvPr>
          <p:cNvSpPr>
            <a:spLocks noGrp="1"/>
          </p:cNvSpPr>
          <p:nvPr>
            <p:ph sz="quarter" idx="17" hasCustomPrompt="1"/>
          </p:nvPr>
        </p:nvSpPr>
        <p:spPr>
          <a:xfrm>
            <a:off x="9056315" y="878400"/>
            <a:ext cx="2861423" cy="2684376"/>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5" name="Inhaltsplatzhalter 30">
            <a:extLst>
              <a:ext uri="{FF2B5EF4-FFF2-40B4-BE49-F238E27FC236}">
                <a16:creationId xmlns:a16="http://schemas.microsoft.com/office/drawing/2014/main" id="{61CB84E3-822D-E7BF-88FA-B6CD84997420}"/>
              </a:ext>
            </a:extLst>
          </p:cNvPr>
          <p:cNvSpPr>
            <a:spLocks noGrp="1"/>
          </p:cNvSpPr>
          <p:nvPr>
            <p:ph sz="quarter" idx="18" hasCustomPrompt="1"/>
          </p:nvPr>
        </p:nvSpPr>
        <p:spPr>
          <a:xfrm>
            <a:off x="271463" y="4942799"/>
            <a:ext cx="2862063" cy="1281790"/>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6" name="Inhaltsplatzhalter 30">
            <a:extLst>
              <a:ext uri="{FF2B5EF4-FFF2-40B4-BE49-F238E27FC236}">
                <a16:creationId xmlns:a16="http://schemas.microsoft.com/office/drawing/2014/main" id="{4BBD1101-501F-08B4-863D-4EC398FF4C2F}"/>
              </a:ext>
            </a:extLst>
          </p:cNvPr>
          <p:cNvSpPr>
            <a:spLocks noGrp="1"/>
          </p:cNvSpPr>
          <p:nvPr>
            <p:ph sz="quarter" idx="19" hasCustomPrompt="1"/>
          </p:nvPr>
        </p:nvSpPr>
        <p:spPr>
          <a:xfrm>
            <a:off x="3131605" y="3577319"/>
            <a:ext cx="2962866" cy="2647269"/>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7" name="Inhaltsplatzhalter 30">
            <a:extLst>
              <a:ext uri="{FF2B5EF4-FFF2-40B4-BE49-F238E27FC236}">
                <a16:creationId xmlns:a16="http://schemas.microsoft.com/office/drawing/2014/main" id="{799F2A81-65B3-AA66-95A8-AD7674ADA344}"/>
              </a:ext>
            </a:extLst>
          </p:cNvPr>
          <p:cNvSpPr>
            <a:spLocks noGrp="1"/>
          </p:cNvSpPr>
          <p:nvPr>
            <p:ph sz="quarter" idx="20" hasCustomPrompt="1"/>
          </p:nvPr>
        </p:nvSpPr>
        <p:spPr>
          <a:xfrm>
            <a:off x="6102458" y="3577319"/>
            <a:ext cx="2948569" cy="2647269"/>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8" name="Inhaltsplatzhalter 30">
            <a:extLst>
              <a:ext uri="{FF2B5EF4-FFF2-40B4-BE49-F238E27FC236}">
                <a16:creationId xmlns:a16="http://schemas.microsoft.com/office/drawing/2014/main" id="{CD8C8901-62AC-56A4-B429-1C6C564195B7}"/>
              </a:ext>
            </a:extLst>
          </p:cNvPr>
          <p:cNvSpPr>
            <a:spLocks noGrp="1"/>
          </p:cNvSpPr>
          <p:nvPr>
            <p:ph sz="quarter" idx="21" hasCustomPrompt="1"/>
          </p:nvPr>
        </p:nvSpPr>
        <p:spPr>
          <a:xfrm>
            <a:off x="9056315" y="4942798"/>
            <a:ext cx="2861423" cy="1281790"/>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9" name="Inhaltsplatzhalter 30">
            <a:extLst>
              <a:ext uri="{FF2B5EF4-FFF2-40B4-BE49-F238E27FC236}">
                <a16:creationId xmlns:a16="http://schemas.microsoft.com/office/drawing/2014/main" id="{FC91EDA6-5E9C-6D6C-EF9F-C7F0B68C4C03}"/>
              </a:ext>
            </a:extLst>
          </p:cNvPr>
          <p:cNvSpPr>
            <a:spLocks noGrp="1"/>
          </p:cNvSpPr>
          <p:nvPr>
            <p:ph sz="quarter" idx="22" hasCustomPrompt="1"/>
          </p:nvPr>
        </p:nvSpPr>
        <p:spPr>
          <a:xfrm>
            <a:off x="271463" y="3577319"/>
            <a:ext cx="2862063" cy="1361404"/>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50" name="Inhaltsplatzhalter 30">
            <a:extLst>
              <a:ext uri="{FF2B5EF4-FFF2-40B4-BE49-F238E27FC236}">
                <a16:creationId xmlns:a16="http://schemas.microsoft.com/office/drawing/2014/main" id="{51E99161-B839-91BE-206F-89792AD5F923}"/>
              </a:ext>
            </a:extLst>
          </p:cNvPr>
          <p:cNvSpPr>
            <a:spLocks noGrp="1"/>
          </p:cNvSpPr>
          <p:nvPr>
            <p:ph sz="quarter" idx="23" hasCustomPrompt="1"/>
          </p:nvPr>
        </p:nvSpPr>
        <p:spPr>
          <a:xfrm>
            <a:off x="9056315" y="3577319"/>
            <a:ext cx="2861423" cy="1360800"/>
          </a:xfrm>
        </p:spPr>
        <p:txBody>
          <a:bodyPr lIns="180000" tIns="162000" rIns="90000" bIns="43200"/>
          <a:lstStyle>
            <a:lvl1pPr>
              <a:lnSpc>
                <a:spcPct val="98000"/>
              </a:lnSpc>
              <a:defRPr sz="1500"/>
            </a:lvl1pPr>
            <a:lvl2pPr>
              <a:lnSpc>
                <a:spcPct val="98000"/>
              </a:lnSpc>
              <a:defRPr/>
            </a:lvl2pPr>
            <a:lvl3pPr>
              <a:lnSpc>
                <a:spcPct val="98000"/>
              </a:lnSpc>
              <a:defRPr/>
            </a:lvl3pPr>
            <a:lvl4pPr>
              <a:lnSpc>
                <a:spcPct val="98000"/>
              </a:lnSpc>
              <a:defRPr/>
            </a:lvl4pPr>
            <a:lvl5pPr>
              <a:lnSpc>
                <a:spcPct val="98000"/>
              </a:lnSpc>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3108543402"/>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Bilder mit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1464" y="244800"/>
            <a:ext cx="3762090" cy="1005258"/>
          </a:xfrm>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7893DB96-315B-4AA8-A4DA-A62A76E1325B}"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8" name="Inhaltsplatzhalter 10">
            <a:extLst>
              <a:ext uri="{FF2B5EF4-FFF2-40B4-BE49-F238E27FC236}">
                <a16:creationId xmlns:a16="http://schemas.microsoft.com/office/drawing/2014/main" id="{19B00308-6650-D1AB-F5C5-991F60192BF4}"/>
              </a:ext>
            </a:extLst>
          </p:cNvPr>
          <p:cNvSpPr>
            <a:spLocks noGrp="1"/>
          </p:cNvSpPr>
          <p:nvPr>
            <p:ph sz="quarter" idx="23" hasCustomPrompt="1"/>
          </p:nvPr>
        </p:nvSpPr>
        <p:spPr>
          <a:xfrm>
            <a:off x="269877" y="1371601"/>
            <a:ext cx="3765600" cy="1517340"/>
          </a:xfrm>
        </p:spPr>
        <p:txBody>
          <a:bodyPr/>
          <a:lstStyle>
            <a:lvl1pPr>
              <a:defRPr/>
            </a:lvl1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3" name="Bildplatzhalter 4">
            <a:extLst>
              <a:ext uri="{FF2B5EF4-FFF2-40B4-BE49-F238E27FC236}">
                <a16:creationId xmlns:a16="http://schemas.microsoft.com/office/drawing/2014/main" id="{E8901B72-CDFB-6B04-2999-9B4D3BECDEBA}"/>
              </a:ext>
            </a:extLst>
          </p:cNvPr>
          <p:cNvSpPr>
            <a:spLocks noGrp="1"/>
          </p:cNvSpPr>
          <p:nvPr>
            <p:ph type="pic" sz="quarter" idx="22"/>
          </p:nvPr>
        </p:nvSpPr>
        <p:spPr>
          <a:xfrm>
            <a:off x="4222638" y="273051"/>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16" name="Inhaltsplatzhalter 10">
            <a:extLst>
              <a:ext uri="{FF2B5EF4-FFF2-40B4-BE49-F238E27FC236}">
                <a16:creationId xmlns:a16="http://schemas.microsoft.com/office/drawing/2014/main" id="{5F7462AF-9418-FBED-AE2B-9097CD9893A9}"/>
              </a:ext>
            </a:extLst>
          </p:cNvPr>
          <p:cNvSpPr>
            <a:spLocks noGrp="1"/>
          </p:cNvSpPr>
          <p:nvPr>
            <p:ph sz="quarter" idx="24" hasCustomPrompt="1"/>
          </p:nvPr>
        </p:nvSpPr>
        <p:spPr>
          <a:xfrm>
            <a:off x="4222638" y="1347295"/>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7" name="Bildplatzhalter 4">
            <a:extLst>
              <a:ext uri="{FF2B5EF4-FFF2-40B4-BE49-F238E27FC236}">
                <a16:creationId xmlns:a16="http://schemas.microsoft.com/office/drawing/2014/main" id="{C01596A2-76F2-91F4-9E36-E7A688555C5E}"/>
              </a:ext>
            </a:extLst>
          </p:cNvPr>
          <p:cNvSpPr>
            <a:spLocks noGrp="1"/>
          </p:cNvSpPr>
          <p:nvPr>
            <p:ph type="pic" sz="quarter" idx="25"/>
          </p:nvPr>
        </p:nvSpPr>
        <p:spPr>
          <a:xfrm>
            <a:off x="6193722" y="26718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18" name="Inhaltsplatzhalter 10">
            <a:extLst>
              <a:ext uri="{FF2B5EF4-FFF2-40B4-BE49-F238E27FC236}">
                <a16:creationId xmlns:a16="http://schemas.microsoft.com/office/drawing/2014/main" id="{BE5D1B04-2BFA-33F3-C355-D8EB9E6F77DC}"/>
              </a:ext>
            </a:extLst>
          </p:cNvPr>
          <p:cNvSpPr>
            <a:spLocks noGrp="1"/>
          </p:cNvSpPr>
          <p:nvPr>
            <p:ph sz="quarter" idx="26" hasCustomPrompt="1"/>
          </p:nvPr>
        </p:nvSpPr>
        <p:spPr>
          <a:xfrm>
            <a:off x="6193722" y="1347295"/>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9" name="Bildplatzhalter 4">
            <a:extLst>
              <a:ext uri="{FF2B5EF4-FFF2-40B4-BE49-F238E27FC236}">
                <a16:creationId xmlns:a16="http://schemas.microsoft.com/office/drawing/2014/main" id="{8823469C-27C8-EF8F-4CC9-197675E31FB1}"/>
              </a:ext>
            </a:extLst>
          </p:cNvPr>
          <p:cNvSpPr>
            <a:spLocks noGrp="1"/>
          </p:cNvSpPr>
          <p:nvPr>
            <p:ph type="pic" sz="quarter" idx="27"/>
          </p:nvPr>
        </p:nvSpPr>
        <p:spPr>
          <a:xfrm>
            <a:off x="8164806" y="26718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0" name="Inhaltsplatzhalter 10">
            <a:extLst>
              <a:ext uri="{FF2B5EF4-FFF2-40B4-BE49-F238E27FC236}">
                <a16:creationId xmlns:a16="http://schemas.microsoft.com/office/drawing/2014/main" id="{887C4011-3849-0B28-B9C6-CD6CCD2774AC}"/>
              </a:ext>
            </a:extLst>
          </p:cNvPr>
          <p:cNvSpPr>
            <a:spLocks noGrp="1"/>
          </p:cNvSpPr>
          <p:nvPr>
            <p:ph sz="quarter" idx="28" hasCustomPrompt="1"/>
          </p:nvPr>
        </p:nvSpPr>
        <p:spPr>
          <a:xfrm>
            <a:off x="8164806" y="1347295"/>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1" name="Bildplatzhalter 4">
            <a:extLst>
              <a:ext uri="{FF2B5EF4-FFF2-40B4-BE49-F238E27FC236}">
                <a16:creationId xmlns:a16="http://schemas.microsoft.com/office/drawing/2014/main" id="{CBEDB122-E4B4-DEAF-0C6D-61CF1C399FB7}"/>
              </a:ext>
            </a:extLst>
          </p:cNvPr>
          <p:cNvSpPr>
            <a:spLocks noGrp="1"/>
          </p:cNvSpPr>
          <p:nvPr>
            <p:ph type="pic" sz="quarter" idx="29"/>
          </p:nvPr>
        </p:nvSpPr>
        <p:spPr>
          <a:xfrm>
            <a:off x="10135890" y="26718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2" name="Inhaltsplatzhalter 10">
            <a:extLst>
              <a:ext uri="{FF2B5EF4-FFF2-40B4-BE49-F238E27FC236}">
                <a16:creationId xmlns:a16="http://schemas.microsoft.com/office/drawing/2014/main" id="{2E8C9BDD-A256-932A-0451-8742BDF218CD}"/>
              </a:ext>
            </a:extLst>
          </p:cNvPr>
          <p:cNvSpPr>
            <a:spLocks noGrp="1"/>
          </p:cNvSpPr>
          <p:nvPr>
            <p:ph sz="quarter" idx="30" hasCustomPrompt="1"/>
          </p:nvPr>
        </p:nvSpPr>
        <p:spPr>
          <a:xfrm>
            <a:off x="10135890" y="1347295"/>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3" name="Bildplatzhalter 4">
            <a:extLst>
              <a:ext uri="{FF2B5EF4-FFF2-40B4-BE49-F238E27FC236}">
                <a16:creationId xmlns:a16="http://schemas.microsoft.com/office/drawing/2014/main" id="{5648AA9A-5221-27F9-3191-6F0F1FEAF36C}"/>
              </a:ext>
            </a:extLst>
          </p:cNvPr>
          <p:cNvSpPr>
            <a:spLocks noGrp="1"/>
          </p:cNvSpPr>
          <p:nvPr>
            <p:ph type="pic" sz="quarter" idx="31"/>
          </p:nvPr>
        </p:nvSpPr>
        <p:spPr>
          <a:xfrm>
            <a:off x="4220167" y="245390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4" name="Inhaltsplatzhalter 10">
            <a:extLst>
              <a:ext uri="{FF2B5EF4-FFF2-40B4-BE49-F238E27FC236}">
                <a16:creationId xmlns:a16="http://schemas.microsoft.com/office/drawing/2014/main" id="{92E2526C-7EE2-C9B9-E09C-E4124FE41C3A}"/>
              </a:ext>
            </a:extLst>
          </p:cNvPr>
          <p:cNvSpPr>
            <a:spLocks noGrp="1"/>
          </p:cNvSpPr>
          <p:nvPr>
            <p:ph sz="quarter" idx="32" hasCustomPrompt="1"/>
          </p:nvPr>
        </p:nvSpPr>
        <p:spPr>
          <a:xfrm>
            <a:off x="4220167" y="3528148"/>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5" name="Bildplatzhalter 4">
            <a:extLst>
              <a:ext uri="{FF2B5EF4-FFF2-40B4-BE49-F238E27FC236}">
                <a16:creationId xmlns:a16="http://schemas.microsoft.com/office/drawing/2014/main" id="{6836661A-7952-7ADE-BB22-08BB2B174D2B}"/>
              </a:ext>
            </a:extLst>
          </p:cNvPr>
          <p:cNvSpPr>
            <a:spLocks noGrp="1"/>
          </p:cNvSpPr>
          <p:nvPr>
            <p:ph type="pic" sz="quarter" idx="33"/>
          </p:nvPr>
        </p:nvSpPr>
        <p:spPr>
          <a:xfrm>
            <a:off x="6191251" y="245390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6" name="Inhaltsplatzhalter 10">
            <a:extLst>
              <a:ext uri="{FF2B5EF4-FFF2-40B4-BE49-F238E27FC236}">
                <a16:creationId xmlns:a16="http://schemas.microsoft.com/office/drawing/2014/main" id="{C2CB294D-1078-8674-FF02-6A8C1FA8750C}"/>
              </a:ext>
            </a:extLst>
          </p:cNvPr>
          <p:cNvSpPr>
            <a:spLocks noGrp="1"/>
          </p:cNvSpPr>
          <p:nvPr>
            <p:ph sz="quarter" idx="34" hasCustomPrompt="1"/>
          </p:nvPr>
        </p:nvSpPr>
        <p:spPr>
          <a:xfrm>
            <a:off x="6191251" y="3528148"/>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8" name="Bildplatzhalter 4">
            <a:extLst>
              <a:ext uri="{FF2B5EF4-FFF2-40B4-BE49-F238E27FC236}">
                <a16:creationId xmlns:a16="http://schemas.microsoft.com/office/drawing/2014/main" id="{478A5169-5857-1B03-543A-A692CECD2826}"/>
              </a:ext>
            </a:extLst>
          </p:cNvPr>
          <p:cNvSpPr>
            <a:spLocks noGrp="1"/>
          </p:cNvSpPr>
          <p:nvPr>
            <p:ph type="pic" sz="quarter" idx="35"/>
          </p:nvPr>
        </p:nvSpPr>
        <p:spPr>
          <a:xfrm>
            <a:off x="8162335" y="245390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29" name="Inhaltsplatzhalter 10">
            <a:extLst>
              <a:ext uri="{FF2B5EF4-FFF2-40B4-BE49-F238E27FC236}">
                <a16:creationId xmlns:a16="http://schemas.microsoft.com/office/drawing/2014/main" id="{CCD55740-F556-6FFB-54B7-F02F33DD446D}"/>
              </a:ext>
            </a:extLst>
          </p:cNvPr>
          <p:cNvSpPr>
            <a:spLocks noGrp="1"/>
          </p:cNvSpPr>
          <p:nvPr>
            <p:ph sz="quarter" idx="36" hasCustomPrompt="1"/>
          </p:nvPr>
        </p:nvSpPr>
        <p:spPr>
          <a:xfrm>
            <a:off x="8162335" y="3528148"/>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30" name="Bildplatzhalter 4">
            <a:extLst>
              <a:ext uri="{FF2B5EF4-FFF2-40B4-BE49-F238E27FC236}">
                <a16:creationId xmlns:a16="http://schemas.microsoft.com/office/drawing/2014/main" id="{C3C4A300-9C66-727B-BF1B-3FE78BA49252}"/>
              </a:ext>
            </a:extLst>
          </p:cNvPr>
          <p:cNvSpPr>
            <a:spLocks noGrp="1"/>
          </p:cNvSpPr>
          <p:nvPr>
            <p:ph type="pic" sz="quarter" idx="37"/>
          </p:nvPr>
        </p:nvSpPr>
        <p:spPr>
          <a:xfrm>
            <a:off x="10133419" y="2453904"/>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1" name="Inhaltsplatzhalter 10">
            <a:extLst>
              <a:ext uri="{FF2B5EF4-FFF2-40B4-BE49-F238E27FC236}">
                <a16:creationId xmlns:a16="http://schemas.microsoft.com/office/drawing/2014/main" id="{A1A5D7D5-55B1-516C-7CED-BF26C79BE6B2}"/>
              </a:ext>
            </a:extLst>
          </p:cNvPr>
          <p:cNvSpPr>
            <a:spLocks noGrp="1"/>
          </p:cNvSpPr>
          <p:nvPr>
            <p:ph sz="quarter" idx="38" hasCustomPrompt="1"/>
          </p:nvPr>
        </p:nvSpPr>
        <p:spPr>
          <a:xfrm>
            <a:off x="10133419" y="3528148"/>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36" name="Bildplatzhalter 4">
            <a:extLst>
              <a:ext uri="{FF2B5EF4-FFF2-40B4-BE49-F238E27FC236}">
                <a16:creationId xmlns:a16="http://schemas.microsoft.com/office/drawing/2014/main" id="{F4A6E408-2281-5C5F-C17D-009678C7B293}"/>
              </a:ext>
            </a:extLst>
          </p:cNvPr>
          <p:cNvSpPr>
            <a:spLocks noGrp="1"/>
          </p:cNvSpPr>
          <p:nvPr>
            <p:ph type="pic" sz="quarter" idx="39"/>
          </p:nvPr>
        </p:nvSpPr>
        <p:spPr>
          <a:xfrm>
            <a:off x="4219981" y="4491720"/>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7" name="Inhaltsplatzhalter 10">
            <a:extLst>
              <a:ext uri="{FF2B5EF4-FFF2-40B4-BE49-F238E27FC236}">
                <a16:creationId xmlns:a16="http://schemas.microsoft.com/office/drawing/2014/main" id="{106AA095-B514-8CB2-E655-796D9234A496}"/>
              </a:ext>
            </a:extLst>
          </p:cNvPr>
          <p:cNvSpPr>
            <a:spLocks noGrp="1"/>
          </p:cNvSpPr>
          <p:nvPr>
            <p:ph sz="quarter" idx="40" hasCustomPrompt="1"/>
          </p:nvPr>
        </p:nvSpPr>
        <p:spPr>
          <a:xfrm>
            <a:off x="4219981" y="5518339"/>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38" name="Bildplatzhalter 4">
            <a:extLst>
              <a:ext uri="{FF2B5EF4-FFF2-40B4-BE49-F238E27FC236}">
                <a16:creationId xmlns:a16="http://schemas.microsoft.com/office/drawing/2014/main" id="{B22E5E6F-159C-366B-5296-441253F3F0BB}"/>
              </a:ext>
            </a:extLst>
          </p:cNvPr>
          <p:cNvSpPr>
            <a:spLocks noGrp="1"/>
          </p:cNvSpPr>
          <p:nvPr>
            <p:ph type="pic" sz="quarter" idx="41"/>
          </p:nvPr>
        </p:nvSpPr>
        <p:spPr>
          <a:xfrm>
            <a:off x="6191065" y="4491720"/>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39" name="Inhaltsplatzhalter 10">
            <a:extLst>
              <a:ext uri="{FF2B5EF4-FFF2-40B4-BE49-F238E27FC236}">
                <a16:creationId xmlns:a16="http://schemas.microsoft.com/office/drawing/2014/main" id="{8F99875B-FC4F-7DCE-AACD-FF783DF1F8CC}"/>
              </a:ext>
            </a:extLst>
          </p:cNvPr>
          <p:cNvSpPr>
            <a:spLocks noGrp="1"/>
          </p:cNvSpPr>
          <p:nvPr>
            <p:ph sz="quarter" idx="42" hasCustomPrompt="1"/>
          </p:nvPr>
        </p:nvSpPr>
        <p:spPr>
          <a:xfrm>
            <a:off x="6191065" y="5518339"/>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0" name="Bildplatzhalter 4">
            <a:extLst>
              <a:ext uri="{FF2B5EF4-FFF2-40B4-BE49-F238E27FC236}">
                <a16:creationId xmlns:a16="http://schemas.microsoft.com/office/drawing/2014/main" id="{86D99F31-E97B-1DE8-80A6-FCE2268D7504}"/>
              </a:ext>
            </a:extLst>
          </p:cNvPr>
          <p:cNvSpPr>
            <a:spLocks noGrp="1"/>
          </p:cNvSpPr>
          <p:nvPr>
            <p:ph type="pic" sz="quarter" idx="43"/>
          </p:nvPr>
        </p:nvSpPr>
        <p:spPr>
          <a:xfrm>
            <a:off x="8162149" y="4491720"/>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41" name="Inhaltsplatzhalter 10">
            <a:extLst>
              <a:ext uri="{FF2B5EF4-FFF2-40B4-BE49-F238E27FC236}">
                <a16:creationId xmlns:a16="http://schemas.microsoft.com/office/drawing/2014/main" id="{2AFB99F6-8B03-8325-85FE-ACF55FEF4C7E}"/>
              </a:ext>
            </a:extLst>
          </p:cNvPr>
          <p:cNvSpPr>
            <a:spLocks noGrp="1"/>
          </p:cNvSpPr>
          <p:nvPr>
            <p:ph sz="quarter" idx="44" hasCustomPrompt="1"/>
          </p:nvPr>
        </p:nvSpPr>
        <p:spPr>
          <a:xfrm>
            <a:off x="8162149" y="5518339"/>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2" name="Bildplatzhalter 4">
            <a:extLst>
              <a:ext uri="{FF2B5EF4-FFF2-40B4-BE49-F238E27FC236}">
                <a16:creationId xmlns:a16="http://schemas.microsoft.com/office/drawing/2014/main" id="{7B354065-93C3-8CD0-C6F7-EAD8915CFD21}"/>
              </a:ext>
            </a:extLst>
          </p:cNvPr>
          <p:cNvSpPr>
            <a:spLocks noGrp="1"/>
          </p:cNvSpPr>
          <p:nvPr>
            <p:ph type="pic" sz="quarter" idx="45"/>
          </p:nvPr>
        </p:nvSpPr>
        <p:spPr>
          <a:xfrm>
            <a:off x="10133233" y="4491720"/>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43" name="Inhaltsplatzhalter 10">
            <a:extLst>
              <a:ext uri="{FF2B5EF4-FFF2-40B4-BE49-F238E27FC236}">
                <a16:creationId xmlns:a16="http://schemas.microsoft.com/office/drawing/2014/main" id="{D9B63D01-B563-7751-25F8-D9E1385E66D2}"/>
              </a:ext>
            </a:extLst>
          </p:cNvPr>
          <p:cNvSpPr>
            <a:spLocks noGrp="1"/>
          </p:cNvSpPr>
          <p:nvPr>
            <p:ph sz="quarter" idx="46" hasCustomPrompt="1"/>
          </p:nvPr>
        </p:nvSpPr>
        <p:spPr>
          <a:xfrm>
            <a:off x="10133233" y="5518339"/>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4" name="Bildplatzhalter 4">
            <a:extLst>
              <a:ext uri="{FF2B5EF4-FFF2-40B4-BE49-F238E27FC236}">
                <a16:creationId xmlns:a16="http://schemas.microsoft.com/office/drawing/2014/main" id="{3561E328-70B6-85DB-D07B-4E3133D9FE77}"/>
              </a:ext>
            </a:extLst>
          </p:cNvPr>
          <p:cNvSpPr>
            <a:spLocks noGrp="1"/>
          </p:cNvSpPr>
          <p:nvPr>
            <p:ph type="pic" sz="quarter" idx="47"/>
          </p:nvPr>
        </p:nvSpPr>
        <p:spPr>
          <a:xfrm>
            <a:off x="2247851" y="4491720"/>
            <a:ext cx="1782000" cy="954000"/>
          </a:xfrm>
          <a:pattFill prst="lgCheck">
            <a:fgClr>
              <a:schemeClr val="bg1">
                <a:lumMod val="85000"/>
              </a:schemeClr>
            </a:fgClr>
            <a:bgClr>
              <a:schemeClr val="bg1"/>
            </a:bgClr>
          </a:pattFill>
        </p:spPr>
        <p:txBody>
          <a:bodyPr tIns="0" anchor="ctr"/>
          <a:lstStyle>
            <a:lvl1pPr algn="ctr">
              <a:defRPr sz="1200"/>
            </a:lvl1pPr>
          </a:lstStyle>
          <a:p>
            <a:r>
              <a:rPr lang="en-US" noProof="0"/>
              <a:t>Click icon to add picture</a:t>
            </a:r>
            <a:endParaRPr lang="en-GB" noProof="0" dirty="0"/>
          </a:p>
        </p:txBody>
      </p:sp>
      <p:sp>
        <p:nvSpPr>
          <p:cNvPr id="45" name="Inhaltsplatzhalter 10">
            <a:extLst>
              <a:ext uri="{FF2B5EF4-FFF2-40B4-BE49-F238E27FC236}">
                <a16:creationId xmlns:a16="http://schemas.microsoft.com/office/drawing/2014/main" id="{818DEC37-95E8-080D-AB4D-58F52BC284EC}"/>
              </a:ext>
            </a:extLst>
          </p:cNvPr>
          <p:cNvSpPr>
            <a:spLocks noGrp="1"/>
          </p:cNvSpPr>
          <p:nvPr>
            <p:ph sz="quarter" idx="48" hasCustomPrompt="1"/>
          </p:nvPr>
        </p:nvSpPr>
        <p:spPr>
          <a:xfrm>
            <a:off x="2247851" y="5518339"/>
            <a:ext cx="1782000" cy="718315"/>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2411646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Zeitstrah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3600" y="244800"/>
            <a:ext cx="11650662" cy="536400"/>
          </a:xfrm>
        </p:spPr>
        <p:txBody>
          <a:body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6C66F239-114E-41F3-ADA1-C32B874D6A23}"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cxnSp>
        <p:nvCxnSpPr>
          <p:cNvPr id="7" name="Gerade Verbindung mit Pfeil 6">
            <a:extLst>
              <a:ext uri="{FF2B5EF4-FFF2-40B4-BE49-F238E27FC236}">
                <a16:creationId xmlns:a16="http://schemas.microsoft.com/office/drawing/2014/main" id="{3960DD06-5403-402D-6C88-53DCD45F16E1}"/>
              </a:ext>
            </a:extLst>
          </p:cNvPr>
          <p:cNvCxnSpPr/>
          <p:nvPr userDrawn="1"/>
        </p:nvCxnSpPr>
        <p:spPr>
          <a:xfrm>
            <a:off x="269875" y="3497585"/>
            <a:ext cx="11652250"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15" name="Bildplatzhalter 4">
            <a:extLst>
              <a:ext uri="{FF2B5EF4-FFF2-40B4-BE49-F238E27FC236}">
                <a16:creationId xmlns:a16="http://schemas.microsoft.com/office/drawing/2014/main" id="{F49F2DB0-AB5C-6BD8-064D-373B4B1209AB}"/>
              </a:ext>
            </a:extLst>
          </p:cNvPr>
          <p:cNvSpPr>
            <a:spLocks noGrp="1"/>
          </p:cNvSpPr>
          <p:nvPr>
            <p:ph type="pic" sz="quarter" idx="17"/>
          </p:nvPr>
        </p:nvSpPr>
        <p:spPr>
          <a:xfrm>
            <a:off x="269875"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16" name="Bildplatzhalter 4">
            <a:extLst>
              <a:ext uri="{FF2B5EF4-FFF2-40B4-BE49-F238E27FC236}">
                <a16:creationId xmlns:a16="http://schemas.microsoft.com/office/drawing/2014/main" id="{F0B6A180-6984-B9E7-7ADC-A121B77988BD}"/>
              </a:ext>
            </a:extLst>
          </p:cNvPr>
          <p:cNvSpPr>
            <a:spLocks noGrp="1"/>
          </p:cNvSpPr>
          <p:nvPr>
            <p:ph type="pic" sz="quarter" idx="18"/>
          </p:nvPr>
        </p:nvSpPr>
        <p:spPr>
          <a:xfrm>
            <a:off x="1974003"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17" name="Bildplatzhalter 4">
            <a:extLst>
              <a:ext uri="{FF2B5EF4-FFF2-40B4-BE49-F238E27FC236}">
                <a16:creationId xmlns:a16="http://schemas.microsoft.com/office/drawing/2014/main" id="{38372887-04E8-C5D5-EF4C-1E25A260FB2C}"/>
              </a:ext>
            </a:extLst>
          </p:cNvPr>
          <p:cNvSpPr>
            <a:spLocks noGrp="1"/>
          </p:cNvSpPr>
          <p:nvPr>
            <p:ph type="pic" sz="quarter" idx="19"/>
          </p:nvPr>
        </p:nvSpPr>
        <p:spPr>
          <a:xfrm>
            <a:off x="3667159"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18" name="Bildplatzhalter 4">
            <a:extLst>
              <a:ext uri="{FF2B5EF4-FFF2-40B4-BE49-F238E27FC236}">
                <a16:creationId xmlns:a16="http://schemas.microsoft.com/office/drawing/2014/main" id="{7A14FB65-6B89-A9C8-8DB1-7B1F7CBFAEC8}"/>
              </a:ext>
            </a:extLst>
          </p:cNvPr>
          <p:cNvSpPr>
            <a:spLocks noGrp="1"/>
          </p:cNvSpPr>
          <p:nvPr>
            <p:ph type="pic" sz="quarter" idx="20"/>
          </p:nvPr>
        </p:nvSpPr>
        <p:spPr>
          <a:xfrm>
            <a:off x="5360315"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19" name="Bildplatzhalter 4">
            <a:extLst>
              <a:ext uri="{FF2B5EF4-FFF2-40B4-BE49-F238E27FC236}">
                <a16:creationId xmlns:a16="http://schemas.microsoft.com/office/drawing/2014/main" id="{CD8F59A9-69CA-1C2A-33D7-AD0BB64181B4}"/>
              </a:ext>
            </a:extLst>
          </p:cNvPr>
          <p:cNvSpPr>
            <a:spLocks noGrp="1"/>
          </p:cNvSpPr>
          <p:nvPr>
            <p:ph type="pic" sz="quarter" idx="21"/>
          </p:nvPr>
        </p:nvSpPr>
        <p:spPr>
          <a:xfrm>
            <a:off x="7053471"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0" name="Bildplatzhalter 4">
            <a:extLst>
              <a:ext uri="{FF2B5EF4-FFF2-40B4-BE49-F238E27FC236}">
                <a16:creationId xmlns:a16="http://schemas.microsoft.com/office/drawing/2014/main" id="{B582FB2A-C51D-65C1-0203-3A5AB4DB0F44}"/>
              </a:ext>
            </a:extLst>
          </p:cNvPr>
          <p:cNvSpPr>
            <a:spLocks noGrp="1"/>
          </p:cNvSpPr>
          <p:nvPr>
            <p:ph type="pic" sz="quarter" idx="22"/>
          </p:nvPr>
        </p:nvSpPr>
        <p:spPr>
          <a:xfrm>
            <a:off x="8746627"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1" name="Bildplatzhalter 4">
            <a:extLst>
              <a:ext uri="{FF2B5EF4-FFF2-40B4-BE49-F238E27FC236}">
                <a16:creationId xmlns:a16="http://schemas.microsoft.com/office/drawing/2014/main" id="{18F14028-DA69-147A-C414-9146D8EAE5FD}"/>
              </a:ext>
            </a:extLst>
          </p:cNvPr>
          <p:cNvSpPr>
            <a:spLocks noGrp="1"/>
          </p:cNvSpPr>
          <p:nvPr>
            <p:ph type="pic" sz="quarter" idx="23"/>
          </p:nvPr>
        </p:nvSpPr>
        <p:spPr>
          <a:xfrm>
            <a:off x="10439783" y="125312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2" name="Bildplatzhalter 4">
            <a:extLst>
              <a:ext uri="{FF2B5EF4-FFF2-40B4-BE49-F238E27FC236}">
                <a16:creationId xmlns:a16="http://schemas.microsoft.com/office/drawing/2014/main" id="{3A11402F-1392-D5B0-DE17-2E270C800CA5}"/>
              </a:ext>
            </a:extLst>
          </p:cNvPr>
          <p:cNvSpPr>
            <a:spLocks noGrp="1"/>
          </p:cNvSpPr>
          <p:nvPr>
            <p:ph type="pic" sz="quarter" idx="24"/>
          </p:nvPr>
        </p:nvSpPr>
        <p:spPr>
          <a:xfrm>
            <a:off x="1136079" y="381983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3" name="Bildplatzhalter 4">
            <a:extLst>
              <a:ext uri="{FF2B5EF4-FFF2-40B4-BE49-F238E27FC236}">
                <a16:creationId xmlns:a16="http://schemas.microsoft.com/office/drawing/2014/main" id="{92F84F7D-2669-46EA-F7E5-F5A3AE35C50F}"/>
              </a:ext>
            </a:extLst>
          </p:cNvPr>
          <p:cNvSpPr>
            <a:spLocks noGrp="1"/>
          </p:cNvSpPr>
          <p:nvPr>
            <p:ph type="pic" sz="quarter" idx="25"/>
          </p:nvPr>
        </p:nvSpPr>
        <p:spPr>
          <a:xfrm>
            <a:off x="2829006" y="381983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4" name="Bildplatzhalter 4">
            <a:extLst>
              <a:ext uri="{FF2B5EF4-FFF2-40B4-BE49-F238E27FC236}">
                <a16:creationId xmlns:a16="http://schemas.microsoft.com/office/drawing/2014/main" id="{7F4B621D-593C-EF66-AAA8-260F24BB8163}"/>
              </a:ext>
            </a:extLst>
          </p:cNvPr>
          <p:cNvSpPr>
            <a:spLocks noGrp="1"/>
          </p:cNvSpPr>
          <p:nvPr>
            <p:ph type="pic" sz="quarter" idx="26"/>
          </p:nvPr>
        </p:nvSpPr>
        <p:spPr>
          <a:xfrm>
            <a:off x="4521933" y="381983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5" name="Bildplatzhalter 4">
            <a:extLst>
              <a:ext uri="{FF2B5EF4-FFF2-40B4-BE49-F238E27FC236}">
                <a16:creationId xmlns:a16="http://schemas.microsoft.com/office/drawing/2014/main" id="{EAB29708-5948-93D3-1DAE-9AA4E5A03DCE}"/>
              </a:ext>
            </a:extLst>
          </p:cNvPr>
          <p:cNvSpPr>
            <a:spLocks noGrp="1"/>
          </p:cNvSpPr>
          <p:nvPr>
            <p:ph type="pic" sz="quarter" idx="27"/>
          </p:nvPr>
        </p:nvSpPr>
        <p:spPr>
          <a:xfrm>
            <a:off x="6214860" y="381983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6" name="Bildplatzhalter 4">
            <a:extLst>
              <a:ext uri="{FF2B5EF4-FFF2-40B4-BE49-F238E27FC236}">
                <a16:creationId xmlns:a16="http://schemas.microsoft.com/office/drawing/2014/main" id="{6590CFDF-AA3F-86A0-462A-8B00EDC3EDDD}"/>
              </a:ext>
            </a:extLst>
          </p:cNvPr>
          <p:cNvSpPr>
            <a:spLocks noGrp="1"/>
          </p:cNvSpPr>
          <p:nvPr>
            <p:ph type="pic" sz="quarter" idx="28"/>
          </p:nvPr>
        </p:nvSpPr>
        <p:spPr>
          <a:xfrm>
            <a:off x="7907787" y="381983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7" name="Bildplatzhalter 4">
            <a:extLst>
              <a:ext uri="{FF2B5EF4-FFF2-40B4-BE49-F238E27FC236}">
                <a16:creationId xmlns:a16="http://schemas.microsoft.com/office/drawing/2014/main" id="{F8D57941-57A2-78B6-C142-19F25D64A5F1}"/>
              </a:ext>
            </a:extLst>
          </p:cNvPr>
          <p:cNvSpPr>
            <a:spLocks noGrp="1"/>
          </p:cNvSpPr>
          <p:nvPr>
            <p:ph type="pic" sz="quarter" idx="29"/>
          </p:nvPr>
        </p:nvSpPr>
        <p:spPr>
          <a:xfrm>
            <a:off x="9600716" y="3819835"/>
            <a:ext cx="1486800" cy="1530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128" name="Inhaltsplatzhalter 10">
            <a:extLst>
              <a:ext uri="{FF2B5EF4-FFF2-40B4-BE49-F238E27FC236}">
                <a16:creationId xmlns:a16="http://schemas.microsoft.com/office/drawing/2014/main" id="{84D95677-0114-3854-2A06-CDDFDD440777}"/>
              </a:ext>
            </a:extLst>
          </p:cNvPr>
          <p:cNvSpPr>
            <a:spLocks noGrp="1"/>
          </p:cNvSpPr>
          <p:nvPr>
            <p:ph sz="quarter" idx="30" hasCustomPrompt="1"/>
          </p:nvPr>
        </p:nvSpPr>
        <p:spPr>
          <a:xfrm>
            <a:off x="269875"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29" name="Inhaltsplatzhalter 10">
            <a:extLst>
              <a:ext uri="{FF2B5EF4-FFF2-40B4-BE49-F238E27FC236}">
                <a16:creationId xmlns:a16="http://schemas.microsoft.com/office/drawing/2014/main" id="{830824E2-E1B0-01AE-F199-E13B717EE78D}"/>
              </a:ext>
            </a:extLst>
          </p:cNvPr>
          <p:cNvSpPr>
            <a:spLocks noGrp="1"/>
          </p:cNvSpPr>
          <p:nvPr>
            <p:ph sz="quarter" idx="31" hasCustomPrompt="1"/>
          </p:nvPr>
        </p:nvSpPr>
        <p:spPr>
          <a:xfrm>
            <a:off x="1974003"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0" name="Inhaltsplatzhalter 10">
            <a:extLst>
              <a:ext uri="{FF2B5EF4-FFF2-40B4-BE49-F238E27FC236}">
                <a16:creationId xmlns:a16="http://schemas.microsoft.com/office/drawing/2014/main" id="{B661178F-E8BD-64EC-8DCE-B999B4D9EABD}"/>
              </a:ext>
            </a:extLst>
          </p:cNvPr>
          <p:cNvSpPr>
            <a:spLocks noGrp="1"/>
          </p:cNvSpPr>
          <p:nvPr>
            <p:ph sz="quarter" idx="32" hasCustomPrompt="1"/>
          </p:nvPr>
        </p:nvSpPr>
        <p:spPr>
          <a:xfrm>
            <a:off x="3667159"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1" name="Inhaltsplatzhalter 10">
            <a:extLst>
              <a:ext uri="{FF2B5EF4-FFF2-40B4-BE49-F238E27FC236}">
                <a16:creationId xmlns:a16="http://schemas.microsoft.com/office/drawing/2014/main" id="{A0685B94-A30D-8020-BFC0-B77022CBDE9F}"/>
              </a:ext>
            </a:extLst>
          </p:cNvPr>
          <p:cNvSpPr>
            <a:spLocks noGrp="1"/>
          </p:cNvSpPr>
          <p:nvPr>
            <p:ph sz="quarter" idx="33" hasCustomPrompt="1"/>
          </p:nvPr>
        </p:nvSpPr>
        <p:spPr>
          <a:xfrm>
            <a:off x="5360315"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2" name="Inhaltsplatzhalter 10">
            <a:extLst>
              <a:ext uri="{FF2B5EF4-FFF2-40B4-BE49-F238E27FC236}">
                <a16:creationId xmlns:a16="http://schemas.microsoft.com/office/drawing/2014/main" id="{7FB39B7C-36A1-9048-02BA-E03566F2EB1F}"/>
              </a:ext>
            </a:extLst>
          </p:cNvPr>
          <p:cNvSpPr>
            <a:spLocks noGrp="1"/>
          </p:cNvSpPr>
          <p:nvPr>
            <p:ph sz="quarter" idx="34" hasCustomPrompt="1"/>
          </p:nvPr>
        </p:nvSpPr>
        <p:spPr>
          <a:xfrm>
            <a:off x="7053471"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3" name="Inhaltsplatzhalter 10">
            <a:extLst>
              <a:ext uri="{FF2B5EF4-FFF2-40B4-BE49-F238E27FC236}">
                <a16:creationId xmlns:a16="http://schemas.microsoft.com/office/drawing/2014/main" id="{15CACBB6-4692-7C6A-8251-BEBD135224A0}"/>
              </a:ext>
            </a:extLst>
          </p:cNvPr>
          <p:cNvSpPr>
            <a:spLocks noGrp="1"/>
          </p:cNvSpPr>
          <p:nvPr>
            <p:ph sz="quarter" idx="35" hasCustomPrompt="1"/>
          </p:nvPr>
        </p:nvSpPr>
        <p:spPr>
          <a:xfrm>
            <a:off x="8746627"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4" name="Inhaltsplatzhalter 10">
            <a:extLst>
              <a:ext uri="{FF2B5EF4-FFF2-40B4-BE49-F238E27FC236}">
                <a16:creationId xmlns:a16="http://schemas.microsoft.com/office/drawing/2014/main" id="{BECB31F3-1FF3-7738-D3E5-314BB6A8314A}"/>
              </a:ext>
            </a:extLst>
          </p:cNvPr>
          <p:cNvSpPr>
            <a:spLocks noGrp="1"/>
          </p:cNvSpPr>
          <p:nvPr>
            <p:ph sz="quarter" idx="36" hasCustomPrompt="1"/>
          </p:nvPr>
        </p:nvSpPr>
        <p:spPr>
          <a:xfrm>
            <a:off x="10439783" y="2949966"/>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5" name="Inhaltsplatzhalter 10">
            <a:extLst>
              <a:ext uri="{FF2B5EF4-FFF2-40B4-BE49-F238E27FC236}">
                <a16:creationId xmlns:a16="http://schemas.microsoft.com/office/drawing/2014/main" id="{62AF25DC-CA5E-4417-22E5-A964FF016F62}"/>
              </a:ext>
            </a:extLst>
          </p:cNvPr>
          <p:cNvSpPr>
            <a:spLocks noGrp="1"/>
          </p:cNvSpPr>
          <p:nvPr>
            <p:ph sz="quarter" idx="37" hasCustomPrompt="1"/>
          </p:nvPr>
        </p:nvSpPr>
        <p:spPr>
          <a:xfrm>
            <a:off x="1136079" y="5503753"/>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6" name="Inhaltsplatzhalter 10">
            <a:extLst>
              <a:ext uri="{FF2B5EF4-FFF2-40B4-BE49-F238E27FC236}">
                <a16:creationId xmlns:a16="http://schemas.microsoft.com/office/drawing/2014/main" id="{90D56CD7-60EE-495F-ED4B-C31A87C45E84}"/>
              </a:ext>
            </a:extLst>
          </p:cNvPr>
          <p:cNvSpPr>
            <a:spLocks noGrp="1"/>
          </p:cNvSpPr>
          <p:nvPr>
            <p:ph sz="quarter" idx="38" hasCustomPrompt="1"/>
          </p:nvPr>
        </p:nvSpPr>
        <p:spPr>
          <a:xfrm>
            <a:off x="2829006" y="5503753"/>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7" name="Inhaltsplatzhalter 10">
            <a:extLst>
              <a:ext uri="{FF2B5EF4-FFF2-40B4-BE49-F238E27FC236}">
                <a16:creationId xmlns:a16="http://schemas.microsoft.com/office/drawing/2014/main" id="{28B0CB76-6D72-3E2E-056B-27DB3947102B}"/>
              </a:ext>
            </a:extLst>
          </p:cNvPr>
          <p:cNvSpPr>
            <a:spLocks noGrp="1"/>
          </p:cNvSpPr>
          <p:nvPr>
            <p:ph sz="quarter" idx="39" hasCustomPrompt="1"/>
          </p:nvPr>
        </p:nvSpPr>
        <p:spPr>
          <a:xfrm>
            <a:off x="4521933" y="5503753"/>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8" name="Inhaltsplatzhalter 10">
            <a:extLst>
              <a:ext uri="{FF2B5EF4-FFF2-40B4-BE49-F238E27FC236}">
                <a16:creationId xmlns:a16="http://schemas.microsoft.com/office/drawing/2014/main" id="{57BA3158-F345-F5B5-83D3-6B1D5546CF23}"/>
              </a:ext>
            </a:extLst>
          </p:cNvPr>
          <p:cNvSpPr>
            <a:spLocks noGrp="1"/>
          </p:cNvSpPr>
          <p:nvPr>
            <p:ph sz="quarter" idx="40" hasCustomPrompt="1"/>
          </p:nvPr>
        </p:nvSpPr>
        <p:spPr>
          <a:xfrm>
            <a:off x="6214860" y="5503753"/>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39" name="Inhaltsplatzhalter 10">
            <a:extLst>
              <a:ext uri="{FF2B5EF4-FFF2-40B4-BE49-F238E27FC236}">
                <a16:creationId xmlns:a16="http://schemas.microsoft.com/office/drawing/2014/main" id="{FC40280B-F0D4-264E-C17E-3D2B98F56454}"/>
              </a:ext>
            </a:extLst>
          </p:cNvPr>
          <p:cNvSpPr>
            <a:spLocks noGrp="1"/>
          </p:cNvSpPr>
          <p:nvPr>
            <p:ph sz="quarter" idx="41" hasCustomPrompt="1"/>
          </p:nvPr>
        </p:nvSpPr>
        <p:spPr>
          <a:xfrm>
            <a:off x="7907787" y="5503753"/>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40" name="Inhaltsplatzhalter 10">
            <a:extLst>
              <a:ext uri="{FF2B5EF4-FFF2-40B4-BE49-F238E27FC236}">
                <a16:creationId xmlns:a16="http://schemas.microsoft.com/office/drawing/2014/main" id="{4B3C570F-341A-24E7-0226-5D3A693E9D76}"/>
              </a:ext>
            </a:extLst>
          </p:cNvPr>
          <p:cNvSpPr>
            <a:spLocks noGrp="1"/>
          </p:cNvSpPr>
          <p:nvPr>
            <p:ph sz="quarter" idx="42" hasCustomPrompt="1"/>
          </p:nvPr>
        </p:nvSpPr>
        <p:spPr>
          <a:xfrm>
            <a:off x="9600716" y="5503753"/>
            <a:ext cx="1486798" cy="433507"/>
          </a:xfrm>
        </p:spPr>
        <p:txBody>
          <a:bodyPr/>
          <a:lstStyle>
            <a:lvl1pPr>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Tree>
    <p:extLst>
      <p:ext uri="{BB962C8B-B14F-4D97-AF65-F5344CB8AC3E}">
        <p14:creationId xmlns:p14="http://schemas.microsoft.com/office/powerpoint/2010/main" val="53726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mit Logos">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69875" y="1080000"/>
            <a:ext cx="11652249" cy="49788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4" name="Datumsplatzhalter 3">
            <a:extLst>
              <a:ext uri="{FF2B5EF4-FFF2-40B4-BE49-F238E27FC236}">
                <a16:creationId xmlns:a16="http://schemas.microsoft.com/office/drawing/2014/main" id="{E22D3C48-FDED-470C-908E-96B5A0DDFDE7}"/>
              </a:ext>
            </a:extLst>
          </p:cNvPr>
          <p:cNvSpPr>
            <a:spLocks noGrp="1"/>
          </p:cNvSpPr>
          <p:nvPr>
            <p:ph type="dt" sz="half" idx="10"/>
          </p:nvPr>
        </p:nvSpPr>
        <p:spPr>
          <a:xfrm rot="16200000">
            <a:off x="12192000" y="72000"/>
            <a:ext cx="72000" cy="72000"/>
          </a:xfrm>
        </p:spPr>
        <p:txBody>
          <a:bodyPr/>
          <a:lstStyle>
            <a:lvl1pPr>
              <a:defRPr sz="100">
                <a:solidFill>
                  <a:schemeClr val="bg1"/>
                </a:solidFill>
              </a:defRPr>
            </a:lvl1pPr>
          </a:lstStyle>
          <a:p>
            <a:fld id="{BD061571-B72C-4959-8C35-E56835C2C064}" type="datetime1">
              <a:rPr lang="en-GB" noProof="0" smtClean="0"/>
              <a:pPr/>
              <a:t>19/11/2024</a:t>
            </a:fld>
            <a:endParaRPr lang="en-GB" noProof="0" dirty="0"/>
          </a:p>
        </p:txBody>
      </p:sp>
      <p:sp>
        <p:nvSpPr>
          <p:cNvPr id="6" name="Fußzeilenplatzhalter 5">
            <a:extLst>
              <a:ext uri="{FF2B5EF4-FFF2-40B4-BE49-F238E27FC236}">
                <a16:creationId xmlns:a16="http://schemas.microsoft.com/office/drawing/2014/main" id="{198B2F51-FE27-4B05-A169-62F7E9E34421}"/>
              </a:ext>
            </a:extLst>
          </p:cNvPr>
          <p:cNvSpPr>
            <a:spLocks noGrp="1"/>
          </p:cNvSpPr>
          <p:nvPr>
            <p:ph type="ftr" sz="quarter" idx="11"/>
          </p:nvPr>
        </p:nvSpPr>
        <p:spPr>
          <a:xfrm rot="16200000">
            <a:off x="12192000" y="152795"/>
            <a:ext cx="72000" cy="72000"/>
          </a:xfrm>
        </p:spPr>
        <p:txBody>
          <a:bodyPr/>
          <a:lstStyle>
            <a:lvl1pPr>
              <a:defRPr sz="100">
                <a:solidFill>
                  <a:schemeClr val="bg1"/>
                </a:solidFill>
              </a:defRPr>
            </a:lvl1pPr>
          </a:lstStyle>
          <a:p>
            <a:r>
              <a:rPr lang="en-GB" noProof="0" dirty="0"/>
              <a:t>Footer (Edit via "Insert &gt; Header and Footer")</a:t>
            </a:r>
          </a:p>
        </p:txBody>
      </p:sp>
      <p:sp>
        <p:nvSpPr>
          <p:cNvPr id="8" name="Foliennummernplatzhalter 7">
            <a:extLst>
              <a:ext uri="{FF2B5EF4-FFF2-40B4-BE49-F238E27FC236}">
                <a16:creationId xmlns:a16="http://schemas.microsoft.com/office/drawing/2014/main" id="{CD7C1A0D-0D46-4AD6-A4E0-C34A72CE2E1A}"/>
              </a:ext>
            </a:extLst>
          </p:cNvPr>
          <p:cNvSpPr>
            <a:spLocks noGrp="1"/>
          </p:cNvSpPr>
          <p:nvPr>
            <p:ph type="sldNum" sz="quarter" idx="12"/>
          </p:nvPr>
        </p:nvSpPr>
        <p:spPr>
          <a:xfrm rot="16200000">
            <a:off x="12192000" y="0"/>
            <a:ext cx="72000" cy="72000"/>
          </a:xfrm>
        </p:spPr>
        <p:txBody>
          <a:bodyPr/>
          <a:lstStyle>
            <a:lvl1pPr>
              <a:defRPr sz="100">
                <a:solidFill>
                  <a:schemeClr val="bg1"/>
                </a:solidFill>
              </a:defRPr>
            </a:lvl1pPr>
          </a:lstStyle>
          <a:p>
            <a:r>
              <a:rPr lang="en-GB" noProof="0" dirty="0"/>
              <a:t> </a:t>
            </a:r>
          </a:p>
        </p:txBody>
      </p:sp>
      <p:pic>
        <p:nvPicPr>
          <p:cNvPr id="9" name="Grafik 8">
            <a:extLst>
              <a:ext uri="{FF2B5EF4-FFF2-40B4-BE49-F238E27FC236}">
                <a16:creationId xmlns:a16="http://schemas.microsoft.com/office/drawing/2014/main" id="{99E961D6-F750-1FDF-0BD7-64E7680110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82" y="263785"/>
            <a:ext cx="1590020" cy="550800"/>
          </a:xfrm>
          <a:prstGeom prst="rect">
            <a:avLst/>
          </a:prstGeom>
        </p:spPr>
      </p:pic>
      <p:sp>
        <p:nvSpPr>
          <p:cNvPr id="13" name="Textplatzhalter 12">
            <a:extLst>
              <a:ext uri="{FF2B5EF4-FFF2-40B4-BE49-F238E27FC236}">
                <a16:creationId xmlns:a16="http://schemas.microsoft.com/office/drawing/2014/main" id="{311DA3BE-00CD-1BA7-A6C5-5D9732DE8861}"/>
              </a:ext>
            </a:extLst>
          </p:cNvPr>
          <p:cNvSpPr>
            <a:spLocks noGrp="1"/>
          </p:cNvSpPr>
          <p:nvPr>
            <p:ph type="body" sz="quarter" idx="14" hasCustomPrompt="1"/>
          </p:nvPr>
        </p:nvSpPr>
        <p:spPr>
          <a:xfrm>
            <a:off x="2412000" y="273600"/>
            <a:ext cx="3465505" cy="536400"/>
          </a:xfrm>
        </p:spPr>
        <p:txBody>
          <a:bodyPr anchor="ctr"/>
          <a:lstStyle>
            <a:lvl1pPr>
              <a:lnSpc>
                <a:spcPct val="97000"/>
              </a:lnSpc>
              <a:defRPr sz="1300" spc="-20" baseline="0">
                <a:latin typeface="Source Sans Pro SemiBold" panose="020B0603030403020204" pitchFamily="34" charset="0"/>
              </a:defRPr>
            </a:lvl1pPr>
          </a:lstStyle>
          <a:p>
            <a:pPr lvl="0"/>
            <a:r>
              <a:rPr lang="en-GB" noProof="0" dirty="0" err="1"/>
              <a:t>Organisationseinheit</a:t>
            </a:r>
            <a:endParaRPr lang="en-GB" noProof="0" dirty="0"/>
          </a:p>
        </p:txBody>
      </p:sp>
      <p:cxnSp>
        <p:nvCxnSpPr>
          <p:cNvPr id="2" name="Gerader Verbinder 1">
            <a:extLst>
              <a:ext uri="{FF2B5EF4-FFF2-40B4-BE49-F238E27FC236}">
                <a16:creationId xmlns:a16="http://schemas.microsoft.com/office/drawing/2014/main" id="{5A04CBAD-2C4F-A402-4949-1283FB197368}"/>
              </a:ext>
            </a:extLst>
          </p:cNvPr>
          <p:cNvCxnSpPr/>
          <p:nvPr userDrawn="1"/>
        </p:nvCxnSpPr>
        <p:spPr>
          <a:xfrm>
            <a:off x="2134800" y="268547"/>
            <a:ext cx="0" cy="54000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5" name="Textplatzhalter 4">
            <a:extLst>
              <a:ext uri="{FF2B5EF4-FFF2-40B4-BE49-F238E27FC236}">
                <a16:creationId xmlns:a16="http://schemas.microsoft.com/office/drawing/2014/main" id="{E22F3AE3-7ACB-2716-808B-C82789FE837D}"/>
              </a:ext>
            </a:extLst>
          </p:cNvPr>
          <p:cNvSpPr>
            <a:spLocks noGrp="1"/>
          </p:cNvSpPr>
          <p:nvPr>
            <p:ph type="body" sz="quarter" idx="15" hasCustomPrompt="1"/>
          </p:nvPr>
        </p:nvSpPr>
        <p:spPr>
          <a:xfrm>
            <a:off x="1" y="2440388"/>
            <a:ext cx="3484209" cy="1516918"/>
          </a:xfrm>
          <a:solidFill>
            <a:schemeClr val="bg1"/>
          </a:solidFill>
        </p:spPr>
        <p:txBody>
          <a:bodyPr wrap="none" lIns="270000" tIns="154800" rIns="248400" bIns="180000">
            <a:spAutoFit/>
          </a:bodyPr>
          <a:lstStyle>
            <a:lvl1pPr>
              <a:lnSpc>
                <a:spcPct val="97000"/>
              </a:lnSpc>
              <a:defRPr sz="3000" b="1"/>
            </a:lvl1pPr>
            <a:lvl2pPr marL="0" indent="0">
              <a:lnSpc>
                <a:spcPct val="100000"/>
              </a:lnSpc>
              <a:spcBef>
                <a:spcPts val="700"/>
              </a:spcBef>
              <a:buFontTx/>
              <a:buNone/>
              <a:defRPr sz="2000" b="0"/>
            </a:lvl2pPr>
            <a:lvl3pPr marL="0" indent="0">
              <a:lnSpc>
                <a:spcPct val="103000"/>
              </a:lnSpc>
              <a:spcBef>
                <a:spcPts val="700"/>
              </a:spcBef>
              <a:buFontTx/>
              <a:buNone/>
              <a:defRPr sz="1600" b="0"/>
            </a:lvl3pPr>
            <a:lvl4pPr>
              <a:lnSpc>
                <a:spcPct val="83000"/>
              </a:lnSpc>
              <a:defRPr sz="4700" b="1"/>
            </a:lvl4pPr>
            <a:lvl5pPr>
              <a:lnSpc>
                <a:spcPct val="83000"/>
              </a:lnSpc>
              <a:defRPr sz="4700" b="1"/>
            </a:lvl5pPr>
          </a:lstStyle>
          <a:p>
            <a:pPr lvl="0"/>
            <a:r>
              <a:rPr lang="en-GB" noProof="0" dirty="0"/>
              <a:t>Insert title</a:t>
            </a:r>
          </a:p>
          <a:p>
            <a:pPr lvl="1"/>
            <a:r>
              <a:rPr lang="en-GB" noProof="0" dirty="0"/>
              <a:t>Level 2 (Subtitle)</a:t>
            </a:r>
          </a:p>
          <a:p>
            <a:pPr lvl="2"/>
            <a:r>
              <a:rPr lang="en-GB" noProof="0" dirty="0"/>
              <a:t>Level 3 (First name Surname/Date)</a:t>
            </a:r>
          </a:p>
        </p:txBody>
      </p:sp>
      <p:sp>
        <p:nvSpPr>
          <p:cNvPr id="3" name="Bildplatzhalter 6">
            <a:extLst>
              <a:ext uri="{FF2B5EF4-FFF2-40B4-BE49-F238E27FC236}">
                <a16:creationId xmlns:a16="http://schemas.microsoft.com/office/drawing/2014/main" id="{3E33648C-CA30-D18F-AD19-488B5D389660}"/>
              </a:ext>
            </a:extLst>
          </p:cNvPr>
          <p:cNvSpPr>
            <a:spLocks noGrp="1"/>
          </p:cNvSpPr>
          <p:nvPr>
            <p:ph type="pic" sz="quarter" idx="17" hasCustomPrompt="1"/>
          </p:nvPr>
        </p:nvSpPr>
        <p:spPr>
          <a:xfrm>
            <a:off x="1710983" y="6224588"/>
            <a:ext cx="1021219" cy="352570"/>
          </a:xfrm>
        </p:spPr>
        <p:txBody>
          <a:bodyPr/>
          <a:lstStyle/>
          <a:p>
            <a:r>
              <a:rPr lang="de-DE" dirty="0"/>
              <a:t>Logo</a:t>
            </a:r>
          </a:p>
        </p:txBody>
      </p:sp>
      <p:sp>
        <p:nvSpPr>
          <p:cNvPr id="7" name="Bildplatzhalter 6">
            <a:extLst>
              <a:ext uri="{FF2B5EF4-FFF2-40B4-BE49-F238E27FC236}">
                <a16:creationId xmlns:a16="http://schemas.microsoft.com/office/drawing/2014/main" id="{A15B553A-D76B-BE50-5229-98B3298F67E7}"/>
              </a:ext>
            </a:extLst>
          </p:cNvPr>
          <p:cNvSpPr>
            <a:spLocks noGrp="1"/>
          </p:cNvSpPr>
          <p:nvPr>
            <p:ph type="pic" sz="quarter" idx="18" hasCustomPrompt="1"/>
          </p:nvPr>
        </p:nvSpPr>
        <p:spPr>
          <a:xfrm>
            <a:off x="3155868" y="6224588"/>
            <a:ext cx="1021219" cy="352570"/>
          </a:xfrm>
        </p:spPr>
        <p:txBody>
          <a:bodyPr/>
          <a:lstStyle/>
          <a:p>
            <a:r>
              <a:rPr lang="de-DE" dirty="0"/>
              <a:t>Logo</a:t>
            </a:r>
          </a:p>
        </p:txBody>
      </p:sp>
      <p:cxnSp>
        <p:nvCxnSpPr>
          <p:cNvPr id="10" name="Gerader Verbinder 13">
            <a:extLst>
              <a:ext uri="{FF2B5EF4-FFF2-40B4-BE49-F238E27FC236}">
                <a16:creationId xmlns:a16="http://schemas.microsoft.com/office/drawing/2014/main" id="{C8695E30-C682-657A-CE1E-BCDA5B2D888F}"/>
              </a:ext>
            </a:extLst>
          </p:cNvPr>
          <p:cNvCxnSpPr>
            <a:cxnSpLocks/>
          </p:cNvCxnSpPr>
          <p:nvPr userDrawn="1"/>
        </p:nvCxnSpPr>
        <p:spPr>
          <a:xfrm>
            <a:off x="1491966" y="6246812"/>
            <a:ext cx="0" cy="33734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2" name="Gerader Verbinder 16">
            <a:extLst>
              <a:ext uri="{FF2B5EF4-FFF2-40B4-BE49-F238E27FC236}">
                <a16:creationId xmlns:a16="http://schemas.microsoft.com/office/drawing/2014/main" id="{D97721AF-771D-3772-A516-40C8BD5539BE}"/>
              </a:ext>
            </a:extLst>
          </p:cNvPr>
          <p:cNvCxnSpPr>
            <a:cxnSpLocks/>
          </p:cNvCxnSpPr>
          <p:nvPr userDrawn="1"/>
        </p:nvCxnSpPr>
        <p:spPr>
          <a:xfrm>
            <a:off x="2951746" y="6246812"/>
            <a:ext cx="0" cy="33734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5" name="Bildplatzhalter 6">
            <a:extLst>
              <a:ext uri="{FF2B5EF4-FFF2-40B4-BE49-F238E27FC236}">
                <a16:creationId xmlns:a16="http://schemas.microsoft.com/office/drawing/2014/main" id="{B7E424F3-B19E-8930-52AC-A85E22C10F26}"/>
              </a:ext>
            </a:extLst>
          </p:cNvPr>
          <p:cNvSpPr>
            <a:spLocks noGrp="1"/>
          </p:cNvSpPr>
          <p:nvPr>
            <p:ph type="pic" sz="quarter" idx="16" hasCustomPrompt="1"/>
          </p:nvPr>
        </p:nvSpPr>
        <p:spPr>
          <a:xfrm>
            <a:off x="266098" y="6224588"/>
            <a:ext cx="1021219" cy="352570"/>
          </a:xfrm>
        </p:spPr>
        <p:txBody>
          <a:bodyPr/>
          <a:lstStyle/>
          <a:p>
            <a:r>
              <a:rPr lang="de-DE" dirty="0"/>
              <a:t>Logo</a:t>
            </a:r>
          </a:p>
        </p:txBody>
      </p:sp>
    </p:spTree>
    <p:extLst>
      <p:ext uri="{BB962C8B-B14F-4D97-AF65-F5344CB8AC3E}">
        <p14:creationId xmlns:p14="http://schemas.microsoft.com/office/powerpoint/2010/main" val="872154630"/>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ld gross">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69875" y="273378"/>
            <a:ext cx="11652249"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de-CH" noProof="0"/>
          </a:p>
        </p:txBody>
      </p:sp>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C6467BEA-AF39-4053-8C8B-8653C5BC591E}" type="datetime1">
              <a:rPr lang="de-CH" noProof="0" smtClean="0"/>
              <a:t>19.11.2024</a:t>
            </a:fld>
            <a:endParaRPr lang="de-CH" noProof="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US" noProof="0"/>
              <a:t>Footer (Edit via "Insert &gt; Header and Footer")</a:t>
            </a:r>
            <a:endParaRPr lang="de-CH" noProof="0"/>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de-CH" noProof="0" smtClean="0"/>
              <a:pPr/>
              <a:t>‹#›</a:t>
            </a:fld>
            <a:endParaRPr lang="de-CH" noProof="0"/>
          </a:p>
        </p:txBody>
      </p:sp>
    </p:spTree>
    <p:extLst>
      <p:ext uri="{BB962C8B-B14F-4D97-AF65-F5344CB8AC3E}">
        <p14:creationId xmlns:p14="http://schemas.microsoft.com/office/powerpoint/2010/main" val="4277353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el, Bild und acht Inhalte">
    <p:spTree>
      <p:nvGrpSpPr>
        <p:cNvPr id="1" name=""/>
        <p:cNvGrpSpPr/>
        <p:nvPr/>
      </p:nvGrpSpPr>
      <p:grpSpPr>
        <a:xfrm>
          <a:off x="0" y="0"/>
          <a:ext cx="0" cy="0"/>
          <a:chOff x="0" y="0"/>
          <a:chExt cx="0" cy="0"/>
        </a:xfrm>
      </p:grpSpPr>
      <p:sp>
        <p:nvSpPr>
          <p:cNvPr id="6" name="Bildplatzhalter 4">
            <a:extLst>
              <a:ext uri="{FF2B5EF4-FFF2-40B4-BE49-F238E27FC236}">
                <a16:creationId xmlns:a16="http://schemas.microsoft.com/office/drawing/2014/main" id="{73EBFA33-E838-4FF1-1D0F-2B8F723A98F0}"/>
              </a:ext>
            </a:extLst>
          </p:cNvPr>
          <p:cNvSpPr>
            <a:spLocks noGrp="1"/>
          </p:cNvSpPr>
          <p:nvPr>
            <p:ph type="pic" sz="quarter" idx="17"/>
          </p:nvPr>
        </p:nvSpPr>
        <p:spPr>
          <a:xfrm>
            <a:off x="0" y="0"/>
            <a:ext cx="12192000" cy="685800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3" name="Datumsplatzhalter 2">
            <a:extLst>
              <a:ext uri="{FF2B5EF4-FFF2-40B4-BE49-F238E27FC236}">
                <a16:creationId xmlns:a16="http://schemas.microsoft.com/office/drawing/2014/main" id="{65EDFDEC-7873-15BD-1B6F-5DAEB0755EC2}"/>
              </a:ext>
            </a:extLst>
          </p:cNvPr>
          <p:cNvSpPr>
            <a:spLocks noGrp="1"/>
          </p:cNvSpPr>
          <p:nvPr>
            <p:ph type="dt" sz="half" idx="10"/>
          </p:nvPr>
        </p:nvSpPr>
        <p:spPr>
          <a:xfrm>
            <a:off x="10528398" y="6424761"/>
            <a:ext cx="1189348" cy="144016"/>
          </a:xfrm>
        </p:spPr>
        <p:txBody>
          <a:bodyPr/>
          <a:lstStyle>
            <a:lvl1pPr>
              <a:defRPr>
                <a:solidFill>
                  <a:schemeClr val="bg1"/>
                </a:solidFill>
              </a:defRPr>
            </a:lvl1pPr>
          </a:lstStyle>
          <a:p>
            <a:fld id="{F9BD07B5-74CD-47EC-B72A-E80BB2270DE0}" type="datetime1">
              <a:rPr lang="en-GB" noProof="0" smtClean="0"/>
              <a:t>19/11/2024</a:t>
            </a:fld>
            <a:r>
              <a:rPr lang="en-GB" noProof="0"/>
              <a:t>    </a:t>
            </a:r>
            <a:r>
              <a:rPr lang="en-GB" noProof="0" dirty="0"/>
              <a:t>|</a:t>
            </a:r>
          </a:p>
        </p:txBody>
      </p:sp>
      <p:sp>
        <p:nvSpPr>
          <p:cNvPr id="4" name="Fußzeilenplatzhalter 3">
            <a:extLst>
              <a:ext uri="{FF2B5EF4-FFF2-40B4-BE49-F238E27FC236}">
                <a16:creationId xmlns:a16="http://schemas.microsoft.com/office/drawing/2014/main" id="{A604195A-F200-70E1-095F-04D38F55119A}"/>
              </a:ext>
            </a:extLst>
          </p:cNvPr>
          <p:cNvSpPr>
            <a:spLocks noGrp="1"/>
          </p:cNvSpPr>
          <p:nvPr>
            <p:ph type="ftr" sz="quarter" idx="11"/>
          </p:nvPr>
        </p:nvSpPr>
        <p:spPr/>
        <p:txBody>
          <a:bodyPr/>
          <a:lstStyle>
            <a:lvl1pPr>
              <a:defRPr>
                <a:solidFill>
                  <a:schemeClr val="bg1"/>
                </a:solidFill>
              </a:defRPr>
            </a:lvl1pPr>
          </a:lstStyle>
          <a:p>
            <a:r>
              <a:rPr lang="en-US" noProof="0"/>
              <a:t>Footer (Edit via "Insert &gt; Header and Footer")</a:t>
            </a:r>
            <a:endParaRPr lang="en-GB" noProof="0" dirty="0"/>
          </a:p>
        </p:txBody>
      </p:sp>
      <p:sp>
        <p:nvSpPr>
          <p:cNvPr id="5" name="Foliennummernplatzhalter 4">
            <a:extLst>
              <a:ext uri="{FF2B5EF4-FFF2-40B4-BE49-F238E27FC236}">
                <a16:creationId xmlns:a16="http://schemas.microsoft.com/office/drawing/2014/main" id="{8F3564CC-433E-0F7E-78ED-4CBD5802F78E}"/>
              </a:ext>
            </a:extLst>
          </p:cNvPr>
          <p:cNvSpPr>
            <a:spLocks noGrp="1"/>
          </p:cNvSpPr>
          <p:nvPr>
            <p:ph type="sldNum" sz="quarter" idx="12"/>
          </p:nvPr>
        </p:nvSpPr>
        <p:spPr>
          <a:xfrm>
            <a:off x="11713325" y="6424761"/>
            <a:ext cx="208800" cy="144016"/>
          </a:xfrm>
        </p:spPr>
        <p:txBody>
          <a:bodyPr/>
          <a:lstStyle>
            <a:lvl1pPr>
              <a:defRPr>
                <a:solidFill>
                  <a:schemeClr val="bg1"/>
                </a:solidFill>
              </a:defRPr>
            </a:lvl1pPr>
          </a:lstStyle>
          <a:p>
            <a:fld id="{442AD375-037F-43D0-B059-5172DA06796A}" type="slidenum">
              <a:rPr lang="en-GB" noProof="0" smtClean="0"/>
              <a:pPr/>
              <a:t>‹#›</a:t>
            </a:fld>
            <a:endParaRPr lang="en-GB" noProof="0" dirty="0"/>
          </a:p>
        </p:txBody>
      </p:sp>
      <p:cxnSp>
        <p:nvCxnSpPr>
          <p:cNvPr id="9" name="Gerader Verbinder 8">
            <a:extLst>
              <a:ext uri="{FF2B5EF4-FFF2-40B4-BE49-F238E27FC236}">
                <a16:creationId xmlns:a16="http://schemas.microsoft.com/office/drawing/2014/main" id="{43F26200-5089-80AE-C07E-2ADBBFCB862E}"/>
              </a:ext>
            </a:extLst>
          </p:cNvPr>
          <p:cNvCxnSpPr>
            <a:cxnSpLocks/>
          </p:cNvCxnSpPr>
          <p:nvPr userDrawn="1"/>
        </p:nvCxnSpPr>
        <p:spPr>
          <a:xfrm>
            <a:off x="1418938" y="6448574"/>
            <a:ext cx="0" cy="12960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2" name="Textplatzhalter 10">
            <a:extLst>
              <a:ext uri="{FF2B5EF4-FFF2-40B4-BE49-F238E27FC236}">
                <a16:creationId xmlns:a16="http://schemas.microsoft.com/office/drawing/2014/main" id="{795B1871-CB5E-1539-590E-A27B00A5B38E}"/>
              </a:ext>
            </a:extLst>
          </p:cNvPr>
          <p:cNvSpPr>
            <a:spLocks noGrp="1"/>
          </p:cNvSpPr>
          <p:nvPr>
            <p:ph type="body" sz="quarter" idx="18" hasCustomPrompt="1"/>
          </p:nvPr>
        </p:nvSpPr>
        <p:spPr>
          <a:xfrm>
            <a:off x="285372" y="6448574"/>
            <a:ext cx="1141200" cy="1368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tx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en-GB" noProof="0" dirty="0"/>
              <a:t> </a:t>
            </a:r>
          </a:p>
        </p:txBody>
      </p:sp>
      <p:sp>
        <p:nvSpPr>
          <p:cNvPr id="13" name="Titel 1">
            <a:extLst>
              <a:ext uri="{FF2B5EF4-FFF2-40B4-BE49-F238E27FC236}">
                <a16:creationId xmlns:a16="http://schemas.microsoft.com/office/drawing/2014/main" id="{F7249099-EAE8-15A9-5DD9-4B8BD6C11373}"/>
              </a:ext>
            </a:extLst>
          </p:cNvPr>
          <p:cNvSpPr>
            <a:spLocks noGrp="1"/>
          </p:cNvSpPr>
          <p:nvPr>
            <p:ph type="title" hasCustomPrompt="1"/>
          </p:nvPr>
        </p:nvSpPr>
        <p:spPr>
          <a:xfrm>
            <a:off x="271463" y="244800"/>
            <a:ext cx="11650662" cy="625944"/>
          </a:xfrm>
        </p:spPr>
        <p:txBody>
          <a:bodyPr/>
          <a:lstStyle>
            <a:lvl1pPr>
              <a:defRPr>
                <a:solidFill>
                  <a:schemeClr val="bg1"/>
                </a:solidFill>
              </a:defRPr>
            </a:lvl1pPr>
          </a:lstStyle>
          <a:p>
            <a:r>
              <a:rPr lang="en-GB" noProof="0" dirty="0"/>
              <a:t>Insert title</a:t>
            </a:r>
          </a:p>
        </p:txBody>
      </p:sp>
      <p:sp>
        <p:nvSpPr>
          <p:cNvPr id="8" name="Textplatzhalter 27">
            <a:extLst>
              <a:ext uri="{FF2B5EF4-FFF2-40B4-BE49-F238E27FC236}">
                <a16:creationId xmlns:a16="http://schemas.microsoft.com/office/drawing/2014/main" id="{9EB74D43-ABA5-E11E-DD85-85CF51186C28}"/>
              </a:ext>
            </a:extLst>
          </p:cNvPr>
          <p:cNvSpPr>
            <a:spLocks noGrp="1"/>
          </p:cNvSpPr>
          <p:nvPr>
            <p:ph type="body" sz="quarter" idx="28" hasCustomPrompt="1"/>
          </p:nvPr>
        </p:nvSpPr>
        <p:spPr>
          <a:xfrm>
            <a:off x="3230670" y="2727605"/>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10" name="Textplatzhalter 27">
            <a:extLst>
              <a:ext uri="{FF2B5EF4-FFF2-40B4-BE49-F238E27FC236}">
                <a16:creationId xmlns:a16="http://schemas.microsoft.com/office/drawing/2014/main" id="{048FC5CC-2121-56F3-C3F5-B5C874FFB127}"/>
              </a:ext>
            </a:extLst>
          </p:cNvPr>
          <p:cNvSpPr>
            <a:spLocks noGrp="1"/>
          </p:cNvSpPr>
          <p:nvPr>
            <p:ph type="body" sz="quarter" idx="19" hasCustomPrompt="1"/>
          </p:nvPr>
        </p:nvSpPr>
        <p:spPr>
          <a:xfrm>
            <a:off x="276264" y="1826540"/>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11" name="Textplatzhalter 27">
            <a:extLst>
              <a:ext uri="{FF2B5EF4-FFF2-40B4-BE49-F238E27FC236}">
                <a16:creationId xmlns:a16="http://schemas.microsoft.com/office/drawing/2014/main" id="{BB0B7B4E-7C57-28E9-4CB9-B4570ABC59CC}"/>
              </a:ext>
            </a:extLst>
          </p:cNvPr>
          <p:cNvSpPr>
            <a:spLocks noGrp="1"/>
          </p:cNvSpPr>
          <p:nvPr>
            <p:ph type="body" sz="quarter" idx="21" hasCustomPrompt="1"/>
          </p:nvPr>
        </p:nvSpPr>
        <p:spPr>
          <a:xfrm>
            <a:off x="3230960" y="1821778"/>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14" name="Textplatzhalter 27">
            <a:extLst>
              <a:ext uri="{FF2B5EF4-FFF2-40B4-BE49-F238E27FC236}">
                <a16:creationId xmlns:a16="http://schemas.microsoft.com/office/drawing/2014/main" id="{A8FF8281-AD66-C77E-347B-07E4F503BA1C}"/>
              </a:ext>
            </a:extLst>
          </p:cNvPr>
          <p:cNvSpPr>
            <a:spLocks noGrp="1"/>
          </p:cNvSpPr>
          <p:nvPr>
            <p:ph type="body" sz="quarter" idx="26" hasCustomPrompt="1"/>
          </p:nvPr>
        </p:nvSpPr>
        <p:spPr>
          <a:xfrm>
            <a:off x="276264" y="2732367"/>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40" name="Textplatzhalter 27">
            <a:extLst>
              <a:ext uri="{FF2B5EF4-FFF2-40B4-BE49-F238E27FC236}">
                <a16:creationId xmlns:a16="http://schemas.microsoft.com/office/drawing/2014/main" id="{55EE194A-C397-2617-7780-D86A48CAE74D}"/>
              </a:ext>
            </a:extLst>
          </p:cNvPr>
          <p:cNvSpPr>
            <a:spLocks noGrp="1"/>
          </p:cNvSpPr>
          <p:nvPr>
            <p:ph type="body" sz="quarter" idx="30" hasCustomPrompt="1"/>
          </p:nvPr>
        </p:nvSpPr>
        <p:spPr>
          <a:xfrm>
            <a:off x="275974" y="4611686"/>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44" name="Textplatzhalter 27">
            <a:extLst>
              <a:ext uri="{FF2B5EF4-FFF2-40B4-BE49-F238E27FC236}">
                <a16:creationId xmlns:a16="http://schemas.microsoft.com/office/drawing/2014/main" id="{DBF35E7F-D953-CAA9-3A99-15E4880E3A1C}"/>
              </a:ext>
            </a:extLst>
          </p:cNvPr>
          <p:cNvSpPr>
            <a:spLocks noGrp="1"/>
          </p:cNvSpPr>
          <p:nvPr>
            <p:ph type="body" sz="quarter" idx="34" hasCustomPrompt="1"/>
          </p:nvPr>
        </p:nvSpPr>
        <p:spPr>
          <a:xfrm>
            <a:off x="6192311" y="2742005"/>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50" name="Textplatzhalter 27">
            <a:extLst>
              <a:ext uri="{FF2B5EF4-FFF2-40B4-BE49-F238E27FC236}">
                <a16:creationId xmlns:a16="http://schemas.microsoft.com/office/drawing/2014/main" id="{692AC1F8-AB87-40B3-4118-64C6B6A63F00}"/>
              </a:ext>
            </a:extLst>
          </p:cNvPr>
          <p:cNvSpPr>
            <a:spLocks noGrp="1"/>
          </p:cNvSpPr>
          <p:nvPr>
            <p:ph type="body" sz="quarter" idx="40" hasCustomPrompt="1"/>
          </p:nvPr>
        </p:nvSpPr>
        <p:spPr>
          <a:xfrm>
            <a:off x="6195128" y="4608625"/>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51" name="Textplatzhalter 27">
            <a:extLst>
              <a:ext uri="{FF2B5EF4-FFF2-40B4-BE49-F238E27FC236}">
                <a16:creationId xmlns:a16="http://schemas.microsoft.com/office/drawing/2014/main" id="{8B875A59-87E2-329A-FECC-BEA7FE43BA9A}"/>
              </a:ext>
            </a:extLst>
          </p:cNvPr>
          <p:cNvSpPr>
            <a:spLocks noGrp="1"/>
          </p:cNvSpPr>
          <p:nvPr>
            <p:ph type="body" sz="quarter" idx="32" hasCustomPrompt="1"/>
          </p:nvPr>
        </p:nvSpPr>
        <p:spPr>
          <a:xfrm>
            <a:off x="3232838" y="4611686"/>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52" name="Textplatzhalter 27">
            <a:extLst>
              <a:ext uri="{FF2B5EF4-FFF2-40B4-BE49-F238E27FC236}">
                <a16:creationId xmlns:a16="http://schemas.microsoft.com/office/drawing/2014/main" id="{69DCED49-C168-77C0-6547-0CADBD711BD1}"/>
              </a:ext>
            </a:extLst>
          </p:cNvPr>
          <p:cNvSpPr>
            <a:spLocks noGrp="1"/>
          </p:cNvSpPr>
          <p:nvPr>
            <p:ph type="body" sz="quarter" idx="31" hasCustomPrompt="1"/>
          </p:nvPr>
        </p:nvSpPr>
        <p:spPr>
          <a:xfrm>
            <a:off x="3233128" y="3705859"/>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3" name="Textplatzhalter 27">
            <a:extLst>
              <a:ext uri="{FF2B5EF4-FFF2-40B4-BE49-F238E27FC236}">
                <a16:creationId xmlns:a16="http://schemas.microsoft.com/office/drawing/2014/main" id="{E691F604-DB24-E1B1-CD8D-23BFFC1444A1}"/>
              </a:ext>
            </a:extLst>
          </p:cNvPr>
          <p:cNvSpPr>
            <a:spLocks noGrp="1"/>
          </p:cNvSpPr>
          <p:nvPr>
            <p:ph type="body" sz="quarter" idx="29" hasCustomPrompt="1"/>
          </p:nvPr>
        </p:nvSpPr>
        <p:spPr>
          <a:xfrm>
            <a:off x="276264" y="3705859"/>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4" name="Textplatzhalter 27">
            <a:extLst>
              <a:ext uri="{FF2B5EF4-FFF2-40B4-BE49-F238E27FC236}">
                <a16:creationId xmlns:a16="http://schemas.microsoft.com/office/drawing/2014/main" id="{48B584AC-71CB-16D8-E722-8AC5553FE598}"/>
              </a:ext>
            </a:extLst>
          </p:cNvPr>
          <p:cNvSpPr>
            <a:spLocks noGrp="1"/>
          </p:cNvSpPr>
          <p:nvPr>
            <p:ph type="body" sz="quarter" idx="33" hasCustomPrompt="1"/>
          </p:nvPr>
        </p:nvSpPr>
        <p:spPr>
          <a:xfrm>
            <a:off x="6192602" y="1836179"/>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5" name="Textplatzhalter 27">
            <a:extLst>
              <a:ext uri="{FF2B5EF4-FFF2-40B4-BE49-F238E27FC236}">
                <a16:creationId xmlns:a16="http://schemas.microsoft.com/office/drawing/2014/main" id="{64EFC00D-C82F-63F3-901A-E32AA5563D77}"/>
              </a:ext>
            </a:extLst>
          </p:cNvPr>
          <p:cNvSpPr>
            <a:spLocks noGrp="1"/>
          </p:cNvSpPr>
          <p:nvPr>
            <p:ph type="body" sz="quarter" idx="39" hasCustomPrompt="1"/>
          </p:nvPr>
        </p:nvSpPr>
        <p:spPr>
          <a:xfrm>
            <a:off x="6195418" y="3702798"/>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6" name="Textplatzhalter 27">
            <a:extLst>
              <a:ext uri="{FF2B5EF4-FFF2-40B4-BE49-F238E27FC236}">
                <a16:creationId xmlns:a16="http://schemas.microsoft.com/office/drawing/2014/main" id="{2F484B0C-2F5D-4A41-8BBA-C15A9F143EBE}"/>
              </a:ext>
            </a:extLst>
          </p:cNvPr>
          <p:cNvSpPr>
            <a:spLocks noGrp="1"/>
          </p:cNvSpPr>
          <p:nvPr>
            <p:ph type="body" sz="quarter" idx="35" hasCustomPrompt="1"/>
          </p:nvPr>
        </p:nvSpPr>
        <p:spPr>
          <a:xfrm>
            <a:off x="9150114" y="1831417"/>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7" name="Textplatzhalter 27">
            <a:extLst>
              <a:ext uri="{FF2B5EF4-FFF2-40B4-BE49-F238E27FC236}">
                <a16:creationId xmlns:a16="http://schemas.microsoft.com/office/drawing/2014/main" id="{4885B59F-449F-B852-F442-3B1C68A2AA63}"/>
              </a:ext>
            </a:extLst>
          </p:cNvPr>
          <p:cNvSpPr>
            <a:spLocks noGrp="1"/>
          </p:cNvSpPr>
          <p:nvPr>
            <p:ph type="body" sz="quarter" idx="36" hasCustomPrompt="1"/>
          </p:nvPr>
        </p:nvSpPr>
        <p:spPr>
          <a:xfrm>
            <a:off x="9149824" y="2737244"/>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
        <p:nvSpPr>
          <p:cNvPr id="58" name="Textplatzhalter 27">
            <a:extLst>
              <a:ext uri="{FF2B5EF4-FFF2-40B4-BE49-F238E27FC236}">
                <a16:creationId xmlns:a16="http://schemas.microsoft.com/office/drawing/2014/main" id="{AA5DC075-9286-B8C4-CD9F-B561C39392C6}"/>
              </a:ext>
            </a:extLst>
          </p:cNvPr>
          <p:cNvSpPr>
            <a:spLocks noGrp="1"/>
          </p:cNvSpPr>
          <p:nvPr>
            <p:ph type="body" sz="quarter" idx="37" hasCustomPrompt="1"/>
          </p:nvPr>
        </p:nvSpPr>
        <p:spPr>
          <a:xfrm>
            <a:off x="9152282" y="3702798"/>
            <a:ext cx="2574000" cy="684000"/>
          </a:xfrm>
        </p:spPr>
        <p:txBody>
          <a:bodyPr/>
          <a:lstStyle>
            <a:lvl1pPr>
              <a:defRPr sz="4700" b="1">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00</a:t>
            </a:r>
          </a:p>
        </p:txBody>
      </p:sp>
      <p:sp>
        <p:nvSpPr>
          <p:cNvPr id="59" name="Textplatzhalter 27">
            <a:extLst>
              <a:ext uri="{FF2B5EF4-FFF2-40B4-BE49-F238E27FC236}">
                <a16:creationId xmlns:a16="http://schemas.microsoft.com/office/drawing/2014/main" id="{2B7C5942-88D4-4AE4-D493-E6EB256531BC}"/>
              </a:ext>
            </a:extLst>
          </p:cNvPr>
          <p:cNvSpPr>
            <a:spLocks noGrp="1"/>
          </p:cNvSpPr>
          <p:nvPr>
            <p:ph type="body" sz="quarter" idx="38" hasCustomPrompt="1"/>
          </p:nvPr>
        </p:nvSpPr>
        <p:spPr>
          <a:xfrm>
            <a:off x="9151992" y="4608624"/>
            <a:ext cx="2574000" cy="421200"/>
          </a:xfrm>
        </p:spPr>
        <p:txBody>
          <a:bodyPr/>
          <a:lstStyle>
            <a:lvl1pPr>
              <a:lnSpc>
                <a:spcPct val="98000"/>
              </a:lnSpc>
              <a:defRPr sz="1500" b="0">
                <a:solidFill>
                  <a:schemeClr val="bg1"/>
                </a:solidFill>
              </a:defRPr>
            </a:lvl1pPr>
            <a:lvl2pPr>
              <a:defRPr sz="4700" b="1">
                <a:solidFill>
                  <a:schemeClr val="tx1"/>
                </a:solidFill>
              </a:defRPr>
            </a:lvl2pPr>
            <a:lvl3pPr>
              <a:defRPr sz="4700" b="1">
                <a:solidFill>
                  <a:schemeClr val="tx1"/>
                </a:solidFill>
              </a:defRPr>
            </a:lvl3pPr>
            <a:lvl4pPr>
              <a:defRPr sz="4700" b="1">
                <a:solidFill>
                  <a:schemeClr val="tx1"/>
                </a:solidFill>
              </a:defRPr>
            </a:lvl4pPr>
            <a:lvl5pPr>
              <a:defRPr sz="4700" b="1">
                <a:solidFill>
                  <a:schemeClr val="tx1"/>
                </a:solidFill>
              </a:defRPr>
            </a:lvl5pPr>
          </a:lstStyle>
          <a:p>
            <a:pPr lvl="0"/>
            <a:r>
              <a:rPr lang="en-GB" noProof="0" dirty="0"/>
              <a:t>Insert content</a:t>
            </a:r>
          </a:p>
        </p:txBody>
      </p:sp>
    </p:spTree>
    <p:extLst>
      <p:ext uri="{BB962C8B-B14F-4D97-AF65-F5344CB8AC3E}">
        <p14:creationId xmlns:p14="http://schemas.microsoft.com/office/powerpoint/2010/main" val="4093960694"/>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cht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Insert title</a:t>
            </a:r>
          </a:p>
        </p:txBody>
      </p:sp>
      <p:sp>
        <p:nvSpPr>
          <p:cNvPr id="3" name="Inhaltsplatzhalter 2"/>
          <p:cNvSpPr>
            <a:spLocks noGrp="1"/>
          </p:cNvSpPr>
          <p:nvPr>
            <p:ph idx="1" hasCustomPrompt="1"/>
          </p:nvPr>
        </p:nvSpPr>
        <p:spPr>
          <a:xfrm>
            <a:off x="271460" y="3228982"/>
            <a:ext cx="2775600" cy="2259037"/>
          </a:xfrm>
        </p:spPr>
        <p:txBody>
          <a:bodyPr vert="horz" lIns="0" tIns="0" rIns="0" bIns="0" rtlCol="0">
            <a:noAutofit/>
          </a:bodyPr>
          <a:lstStyle>
            <a:lvl1pPr>
              <a:defRPr lang="de-CH" dirty="0"/>
            </a:lvl1pPr>
            <a:lvl2pPr>
              <a:defRPr lang="de-CH" noProof="0" dirty="0"/>
            </a:lvl2pPr>
            <a:lvl3pPr>
              <a:defRPr lang="de-CH" dirty="0"/>
            </a:lvl3pPr>
            <a:lvl4pPr>
              <a:defRPr lang="de-CH" dirty="0"/>
            </a:lvl4pPr>
            <a:lvl5pPr>
              <a:defRPr lang="de-CH" dirty="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4754300B-5269-490A-96A1-03AC057EC226}"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10" name="Inhaltsplatzhalter 2">
            <a:extLst>
              <a:ext uri="{FF2B5EF4-FFF2-40B4-BE49-F238E27FC236}">
                <a16:creationId xmlns:a16="http://schemas.microsoft.com/office/drawing/2014/main" id="{AAED8CC9-45E8-1A12-FE4B-99B48514CF4E}"/>
              </a:ext>
            </a:extLst>
          </p:cNvPr>
          <p:cNvSpPr>
            <a:spLocks noGrp="1"/>
          </p:cNvSpPr>
          <p:nvPr>
            <p:ph idx="13" hasCustomPrompt="1"/>
          </p:nvPr>
        </p:nvSpPr>
        <p:spPr>
          <a:xfrm>
            <a:off x="3231317" y="3228982"/>
            <a:ext cx="2775600" cy="2259037"/>
          </a:xfrm>
        </p:spPr>
        <p:txBody>
          <a:bodyPr vert="horz" lIns="0" tIns="0" rIns="0" bIns="0" rtlCol="0">
            <a:noAutofit/>
          </a:bodyPr>
          <a:lstStyle>
            <a:lvl1pPr>
              <a:defRPr lang="de-CH" dirty="0"/>
            </a:lvl1pPr>
            <a:lvl2pPr>
              <a:defRPr lang="de-CH" noProof="0" dirty="0"/>
            </a:lvl2pPr>
            <a:lvl3pPr>
              <a:defRPr lang="de-CH" dirty="0"/>
            </a:lvl3pPr>
            <a:lvl4pPr>
              <a:defRPr lang="de-CH" dirty="0"/>
            </a:lvl4pPr>
            <a:lvl5pPr>
              <a:defRPr lang="de-CH" dirty="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1" name="Inhaltsplatzhalter 2">
            <a:extLst>
              <a:ext uri="{FF2B5EF4-FFF2-40B4-BE49-F238E27FC236}">
                <a16:creationId xmlns:a16="http://schemas.microsoft.com/office/drawing/2014/main" id="{B0E65F99-D41E-97A8-5B90-921DFF4F75CF}"/>
              </a:ext>
            </a:extLst>
          </p:cNvPr>
          <p:cNvSpPr>
            <a:spLocks noGrp="1"/>
          </p:cNvSpPr>
          <p:nvPr>
            <p:ph idx="14" hasCustomPrompt="1"/>
          </p:nvPr>
        </p:nvSpPr>
        <p:spPr>
          <a:xfrm>
            <a:off x="6191174" y="3228982"/>
            <a:ext cx="2775600" cy="2259037"/>
          </a:xfrm>
        </p:spPr>
        <p:txBody>
          <a:bodyPr vert="horz" lIns="0" tIns="0" rIns="0" bIns="0" rtlCol="0">
            <a:noAutofit/>
          </a:bodyPr>
          <a:lstStyle>
            <a:lvl1pPr>
              <a:defRPr lang="de-CH"/>
            </a:lvl1pPr>
            <a:lvl2pPr>
              <a:defRPr lang="de-CH" noProof="0" dirty="0"/>
            </a:lvl2pPr>
            <a:lvl3pPr>
              <a:defRPr lang="de-CH"/>
            </a:lvl3pPr>
            <a:lvl4pPr>
              <a:defRPr lang="de-CH"/>
            </a:lvl4pPr>
            <a:lvl5pPr>
              <a:defRPr lang="de-CH" dirty="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2" name="Inhaltsplatzhalter 2">
            <a:extLst>
              <a:ext uri="{FF2B5EF4-FFF2-40B4-BE49-F238E27FC236}">
                <a16:creationId xmlns:a16="http://schemas.microsoft.com/office/drawing/2014/main" id="{E2B30555-3BA5-1953-D982-C69CB839D8F4}"/>
              </a:ext>
            </a:extLst>
          </p:cNvPr>
          <p:cNvSpPr>
            <a:spLocks noGrp="1"/>
          </p:cNvSpPr>
          <p:nvPr>
            <p:ph idx="15" hasCustomPrompt="1"/>
          </p:nvPr>
        </p:nvSpPr>
        <p:spPr>
          <a:xfrm>
            <a:off x="9151032" y="3228982"/>
            <a:ext cx="2775600" cy="2259037"/>
          </a:xfrm>
        </p:spPr>
        <p:txBody>
          <a:bodyPr vert="horz" lIns="0" tIns="0" rIns="0" bIns="0" rtlCol="0">
            <a:noAutofit/>
          </a:bodyPr>
          <a:lstStyle>
            <a:lvl1pPr>
              <a:defRPr lang="de-CH"/>
            </a:lvl1pPr>
            <a:lvl2pPr>
              <a:defRPr lang="de-CH" noProof="0" dirty="0"/>
            </a:lvl2pPr>
            <a:lvl3pPr>
              <a:defRPr lang="de-CH"/>
            </a:lvl3pPr>
            <a:lvl4pPr>
              <a:defRPr lang="de-CH"/>
            </a:lvl4pPr>
            <a:lvl5pPr>
              <a:defRPr lang="de-CH" dirty="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16" name="Inhaltsplatzhalter 2">
            <a:extLst>
              <a:ext uri="{FF2B5EF4-FFF2-40B4-BE49-F238E27FC236}">
                <a16:creationId xmlns:a16="http://schemas.microsoft.com/office/drawing/2014/main" id="{B4DAEC7F-9097-CC65-18FC-ABDF8656180C}"/>
              </a:ext>
            </a:extLst>
          </p:cNvPr>
          <p:cNvSpPr>
            <a:spLocks noGrp="1"/>
          </p:cNvSpPr>
          <p:nvPr>
            <p:ph idx="19" hasCustomPrompt="1"/>
          </p:nvPr>
        </p:nvSpPr>
        <p:spPr>
          <a:xfrm>
            <a:off x="9151031" y="1371600"/>
            <a:ext cx="2775600" cy="1716981"/>
          </a:xfrm>
        </p:spPr>
        <p:txBody>
          <a:bodyPr/>
          <a:lstStyle>
            <a:lvl1pPr>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2" name="Inhaltsplatzhalter 2">
            <a:extLst>
              <a:ext uri="{FF2B5EF4-FFF2-40B4-BE49-F238E27FC236}">
                <a16:creationId xmlns:a16="http://schemas.microsoft.com/office/drawing/2014/main" id="{999A24F7-6F45-D408-172F-9FCB5D02667F}"/>
              </a:ext>
            </a:extLst>
          </p:cNvPr>
          <p:cNvSpPr>
            <a:spLocks noGrp="1"/>
          </p:cNvSpPr>
          <p:nvPr>
            <p:ph idx="20" hasCustomPrompt="1"/>
          </p:nvPr>
        </p:nvSpPr>
        <p:spPr>
          <a:xfrm>
            <a:off x="6191174" y="1371600"/>
            <a:ext cx="2775600" cy="1716981"/>
          </a:xfrm>
        </p:spPr>
        <p:txBody>
          <a:bodyPr/>
          <a:lstStyle>
            <a:lvl1pPr>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3" name="Inhaltsplatzhalter 2">
            <a:extLst>
              <a:ext uri="{FF2B5EF4-FFF2-40B4-BE49-F238E27FC236}">
                <a16:creationId xmlns:a16="http://schemas.microsoft.com/office/drawing/2014/main" id="{F564AFF4-7AFB-5D44-CE32-7B8A59C91178}"/>
              </a:ext>
            </a:extLst>
          </p:cNvPr>
          <p:cNvSpPr>
            <a:spLocks noGrp="1"/>
          </p:cNvSpPr>
          <p:nvPr>
            <p:ph idx="21" hasCustomPrompt="1"/>
          </p:nvPr>
        </p:nvSpPr>
        <p:spPr>
          <a:xfrm>
            <a:off x="3231317" y="1371600"/>
            <a:ext cx="2775600" cy="1716981"/>
          </a:xfrm>
        </p:spPr>
        <p:txBody>
          <a:bodyPr/>
          <a:lstStyle>
            <a:lvl1pPr>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24" name="Inhaltsplatzhalter 2">
            <a:extLst>
              <a:ext uri="{FF2B5EF4-FFF2-40B4-BE49-F238E27FC236}">
                <a16:creationId xmlns:a16="http://schemas.microsoft.com/office/drawing/2014/main" id="{A71E75C8-391E-2558-3A91-AA1F31A93B05}"/>
              </a:ext>
            </a:extLst>
          </p:cNvPr>
          <p:cNvSpPr>
            <a:spLocks noGrp="1"/>
          </p:cNvSpPr>
          <p:nvPr>
            <p:ph idx="22" hasCustomPrompt="1"/>
          </p:nvPr>
        </p:nvSpPr>
        <p:spPr>
          <a:xfrm>
            <a:off x="271460" y="1371600"/>
            <a:ext cx="2775600" cy="1716981"/>
          </a:xfrm>
        </p:spPr>
        <p:txBody>
          <a:bodyPr/>
          <a:lstStyle>
            <a:lvl1pPr>
              <a:tabLst>
                <a:tab pos="1704975" algn="l"/>
              </a:tabLst>
              <a:defRPr/>
            </a:lvl1pPr>
            <a:lvl2pPr marL="226800" indent="-226800">
              <a:buFont typeface="Source Sans Pro" panose="020B0503030403020204" pitchFamily="34" charset="0"/>
              <a:buChar char="―"/>
              <a:defRPr/>
            </a:lvl2pPr>
            <a:lvl3pPr marL="658800" indent="-226800">
              <a:buFont typeface="Source Sans Pro" panose="020B0503030403020204" pitchFamily="34" charset="0"/>
              <a:buChar char="―"/>
              <a:defRPr/>
            </a:lvl3pPr>
            <a:lvl4pPr marL="1090800" indent="-226800">
              <a:buFont typeface="Source Sans Pro" panose="020B0503030403020204" pitchFamily="34" charset="0"/>
              <a:buChar char="―"/>
              <a:defRPr/>
            </a:lvl4pPr>
            <a:lvl5pPr marL="1522800" indent="-226800">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7" name="Textplatzhalter 8">
            <a:extLst>
              <a:ext uri="{FF2B5EF4-FFF2-40B4-BE49-F238E27FC236}">
                <a16:creationId xmlns:a16="http://schemas.microsoft.com/office/drawing/2014/main" id="{3E32DEA9-77CE-B434-4A3D-3AAB04FD7845}"/>
              </a:ext>
            </a:extLst>
          </p:cNvPr>
          <p:cNvSpPr>
            <a:spLocks noGrp="1"/>
          </p:cNvSpPr>
          <p:nvPr>
            <p:ph type="body" sz="quarter" idx="23" hasCustomPrompt="1"/>
          </p:nvPr>
        </p:nvSpPr>
        <p:spPr>
          <a:xfrm>
            <a:off x="270000" y="6019388"/>
            <a:ext cx="5736917" cy="205200"/>
          </a:xfrm>
        </p:spPr>
        <p:txBody>
          <a:bodyPr/>
          <a:lstStyle>
            <a:lvl1pPr>
              <a:lnSpc>
                <a:spcPct val="109000"/>
              </a:lnSpc>
              <a:defRPr sz="1200"/>
            </a:lvl1pPr>
            <a:lvl2pPr>
              <a:defRPr sz="1000"/>
            </a:lvl2pPr>
            <a:lvl3pPr>
              <a:defRPr sz="1000"/>
            </a:lvl3pPr>
            <a:lvl4pPr>
              <a:defRPr sz="1000"/>
            </a:lvl4pPr>
            <a:lvl5pPr>
              <a:defRPr sz="1000"/>
            </a:lvl5pPr>
          </a:lstStyle>
          <a:p>
            <a:pPr lvl="0"/>
            <a:r>
              <a:rPr lang="en-GB" noProof="0" dirty="0"/>
              <a:t>Insert source</a:t>
            </a:r>
          </a:p>
        </p:txBody>
      </p:sp>
    </p:spTree>
    <p:extLst>
      <p:ext uri="{BB962C8B-B14F-4D97-AF65-F5344CB8AC3E}">
        <p14:creationId xmlns:p14="http://schemas.microsoft.com/office/powerpoint/2010/main" val="2220080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FFD4C537-AB5E-47C4-AB3E-3777FE214FF5}"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24" name="Inhaltsplatzhalter 2">
            <a:extLst>
              <a:ext uri="{FF2B5EF4-FFF2-40B4-BE49-F238E27FC236}">
                <a16:creationId xmlns:a16="http://schemas.microsoft.com/office/drawing/2014/main" id="{A71E75C8-391E-2558-3A91-AA1F31A93B05}"/>
              </a:ext>
            </a:extLst>
          </p:cNvPr>
          <p:cNvSpPr>
            <a:spLocks noGrp="1"/>
          </p:cNvSpPr>
          <p:nvPr>
            <p:ph idx="22" hasCustomPrompt="1"/>
          </p:nvPr>
        </p:nvSpPr>
        <p:spPr>
          <a:xfrm>
            <a:off x="270582" y="2700000"/>
            <a:ext cx="2778003" cy="3524588"/>
          </a:xfrm>
        </p:spPr>
        <p:txBody>
          <a:bodyPr vert="horz" lIns="0" tIns="0" rIns="0" bIns="0" rtlCol="0">
            <a:noAutofit/>
          </a:bodyPr>
          <a:lstStyle>
            <a:lvl1pPr>
              <a:defRPr lang="de-CH" dirty="0"/>
            </a:lvl1pPr>
            <a:lvl2pPr>
              <a:defRPr lang="de-CH" noProof="0" dirty="0"/>
            </a:lvl2pPr>
            <a:lvl3pPr>
              <a:defRPr lang="de-CH" dirty="0"/>
            </a:lvl3pPr>
            <a:lvl4pPr>
              <a:defRPr lang="de-CH" dirty="0"/>
            </a:lvl4pPr>
            <a:lvl5pPr>
              <a:defRPr lang="de-CH" dirty="0"/>
            </a:lvl5pPr>
          </a:lstStyle>
          <a:p>
            <a:pPr lvl="0"/>
            <a:r>
              <a:rPr lang="en-GB" noProof="0" dirty="0"/>
              <a:t>Contact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pic>
        <p:nvPicPr>
          <p:cNvPr id="8" name="Grafik 7">
            <a:extLst>
              <a:ext uri="{FF2B5EF4-FFF2-40B4-BE49-F238E27FC236}">
                <a16:creationId xmlns:a16="http://schemas.microsoft.com/office/drawing/2014/main" id="{D08ED976-BD70-59ED-B970-3FA256DEEE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82" y="263785"/>
            <a:ext cx="1590020" cy="550800"/>
          </a:xfrm>
          <a:prstGeom prst="rect">
            <a:avLst/>
          </a:prstGeom>
        </p:spPr>
      </p:pic>
      <p:sp>
        <p:nvSpPr>
          <p:cNvPr id="14" name="Inhaltsplatzhalter 2">
            <a:extLst>
              <a:ext uri="{FF2B5EF4-FFF2-40B4-BE49-F238E27FC236}">
                <a16:creationId xmlns:a16="http://schemas.microsoft.com/office/drawing/2014/main" id="{DADD2F24-DA82-E6C1-DFC7-E7D6DA1F104A}"/>
              </a:ext>
            </a:extLst>
          </p:cNvPr>
          <p:cNvSpPr>
            <a:spLocks noGrp="1"/>
          </p:cNvSpPr>
          <p:nvPr>
            <p:ph idx="24" hasCustomPrompt="1"/>
          </p:nvPr>
        </p:nvSpPr>
        <p:spPr>
          <a:xfrm>
            <a:off x="276512" y="1389564"/>
            <a:ext cx="856800" cy="856800"/>
          </a:xfrm>
        </p:spPr>
        <p:txBody>
          <a:bodyPr anchor="ctr"/>
          <a:lstStyle>
            <a:lvl1pPr algn="ctr">
              <a:tabLst>
                <a:tab pos="1704975" algn="l"/>
              </a:tabLst>
              <a:defRPr/>
            </a:lvl1pPr>
            <a:lvl2pPr marL="174625" indent="-174625">
              <a:buFont typeface="Source Sans Pro" panose="020B0503030403020204" pitchFamily="34" charset="0"/>
              <a:buChar char="―"/>
              <a:defRPr/>
            </a:lvl2pPr>
            <a:lvl3pPr marL="360363" indent="-185738">
              <a:buFont typeface="Source Sans Pro" panose="020B0503030403020204" pitchFamily="34" charset="0"/>
              <a:buChar char="―"/>
              <a:defRPr/>
            </a:lvl3pPr>
            <a:lvl4pPr marL="534988" indent="-174625">
              <a:buFont typeface="Source Sans Pro" panose="020B0503030403020204" pitchFamily="34" charset="0"/>
              <a:buChar char="―"/>
              <a:defRPr/>
            </a:lvl4pPr>
            <a:lvl5pPr marL="719138" indent="-184150">
              <a:buFont typeface="Source Sans Pro" panose="020B0503030403020204" pitchFamily="34" charset="0"/>
              <a:buChar char="―"/>
              <a:defRPr/>
            </a:lvl5pPr>
          </a:lstStyle>
          <a:p>
            <a:pPr lvl="0"/>
            <a:r>
              <a:rPr lang="en-GB" noProof="0" dirty="0"/>
              <a:t>QR-Code</a:t>
            </a:r>
          </a:p>
        </p:txBody>
      </p:sp>
      <p:cxnSp>
        <p:nvCxnSpPr>
          <p:cNvPr id="15" name="Gerader Verbinder 14">
            <a:extLst>
              <a:ext uri="{FF2B5EF4-FFF2-40B4-BE49-F238E27FC236}">
                <a16:creationId xmlns:a16="http://schemas.microsoft.com/office/drawing/2014/main" id="{B8FD34BD-5602-5735-423C-351E3E46BFED}"/>
              </a:ext>
            </a:extLst>
          </p:cNvPr>
          <p:cNvCxnSpPr>
            <a:cxnSpLocks/>
          </p:cNvCxnSpPr>
          <p:nvPr userDrawn="1"/>
        </p:nvCxnSpPr>
        <p:spPr>
          <a:xfrm>
            <a:off x="270582" y="2492896"/>
            <a:ext cx="2778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5847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Insert title</a:t>
            </a:r>
          </a:p>
        </p:txBody>
      </p:sp>
      <p:sp>
        <p:nvSpPr>
          <p:cNvPr id="3" name="Datumsplatzhalter 2">
            <a:extLst>
              <a:ext uri="{FF2B5EF4-FFF2-40B4-BE49-F238E27FC236}">
                <a16:creationId xmlns:a16="http://schemas.microsoft.com/office/drawing/2014/main" id="{9846EAAB-E9CC-4FBB-A777-DFD68618EF51}"/>
              </a:ext>
            </a:extLst>
          </p:cNvPr>
          <p:cNvSpPr>
            <a:spLocks noGrp="1"/>
          </p:cNvSpPr>
          <p:nvPr>
            <p:ph type="dt" sz="half" idx="10"/>
          </p:nvPr>
        </p:nvSpPr>
        <p:spPr/>
        <p:txBody>
          <a:bodyPr/>
          <a:lstStyle/>
          <a:p>
            <a:fld id="{AB22F66A-66E1-4C97-A693-2A7CC6DC44C1}" type="datetime1">
              <a:rPr lang="en-GB" noProof="0" smtClean="0"/>
              <a:t>19/11/2024</a:t>
            </a:fld>
            <a:endParaRPr lang="en-GB" noProof="0" dirty="0"/>
          </a:p>
        </p:txBody>
      </p:sp>
      <p:sp>
        <p:nvSpPr>
          <p:cNvPr id="4" name="Fußzeilenplatzhalter 3">
            <a:extLst>
              <a:ext uri="{FF2B5EF4-FFF2-40B4-BE49-F238E27FC236}">
                <a16:creationId xmlns:a16="http://schemas.microsoft.com/office/drawing/2014/main" id="{4490A60D-3123-4534-B4E1-1B214E40238B}"/>
              </a:ext>
            </a:extLst>
          </p:cNvPr>
          <p:cNvSpPr>
            <a:spLocks noGrp="1"/>
          </p:cNvSpPr>
          <p:nvPr>
            <p:ph type="ftr" sz="quarter" idx="11"/>
          </p:nvPr>
        </p:nvSpPr>
        <p:spPr/>
        <p:txBody>
          <a:bodyPr/>
          <a:lstStyle/>
          <a:p>
            <a:r>
              <a:rPr lang="en-GB" noProof="0" dirty="0"/>
              <a:t>Footer (Edit via "Insert &gt; Header and Footer")</a:t>
            </a:r>
          </a:p>
        </p:txBody>
      </p:sp>
      <p:sp>
        <p:nvSpPr>
          <p:cNvPr id="5" name="Foliennummernplatzhalter 4">
            <a:extLst>
              <a:ext uri="{FF2B5EF4-FFF2-40B4-BE49-F238E27FC236}">
                <a16:creationId xmlns:a16="http://schemas.microsoft.com/office/drawing/2014/main" id="{9CA66DD1-3165-483D-99FB-202ADC04E1F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Tree>
    <p:extLst>
      <p:ext uri="{BB962C8B-B14F-4D97-AF65-F5344CB8AC3E}">
        <p14:creationId xmlns:p14="http://schemas.microsoft.com/office/powerpoint/2010/main" val="38379844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84E75BB-61FF-4F7E-9CDB-A5E34775C9B4}"/>
              </a:ext>
            </a:extLst>
          </p:cNvPr>
          <p:cNvSpPr>
            <a:spLocks noGrp="1"/>
          </p:cNvSpPr>
          <p:nvPr>
            <p:ph type="dt" sz="half" idx="10"/>
          </p:nvPr>
        </p:nvSpPr>
        <p:spPr/>
        <p:txBody>
          <a:bodyPr/>
          <a:lstStyle/>
          <a:p>
            <a:fld id="{A366CB46-63BD-4B03-B625-BCA1E3E3FF3C}" type="datetime1">
              <a:rPr lang="en-GB" noProof="0" smtClean="0"/>
              <a:t>19/11/2024</a:t>
            </a:fld>
            <a:endParaRPr lang="en-GB" noProof="0" dirty="0"/>
          </a:p>
        </p:txBody>
      </p:sp>
      <p:sp>
        <p:nvSpPr>
          <p:cNvPr id="3" name="Fußzeilenplatzhalter 2">
            <a:extLst>
              <a:ext uri="{FF2B5EF4-FFF2-40B4-BE49-F238E27FC236}">
                <a16:creationId xmlns:a16="http://schemas.microsoft.com/office/drawing/2014/main" id="{B909AB7D-DBAB-4FFF-BA65-85B952116264}"/>
              </a:ext>
            </a:extLst>
          </p:cNvPr>
          <p:cNvSpPr>
            <a:spLocks noGrp="1"/>
          </p:cNvSpPr>
          <p:nvPr>
            <p:ph type="ftr" sz="quarter" idx="11"/>
          </p:nvPr>
        </p:nvSpPr>
        <p:spPr/>
        <p:txBody>
          <a:bodyPr/>
          <a:lstStyle/>
          <a:p>
            <a:r>
              <a:rPr lang="en-GB" noProof="0" dirty="0"/>
              <a:t>Footer (Edit via "Insert &gt; Header and Footer")</a:t>
            </a:r>
          </a:p>
        </p:txBody>
      </p:sp>
      <p:sp>
        <p:nvSpPr>
          <p:cNvPr id="4" name="Foliennummernplatzhalter 3">
            <a:extLst>
              <a:ext uri="{FF2B5EF4-FFF2-40B4-BE49-F238E27FC236}">
                <a16:creationId xmlns:a16="http://schemas.microsoft.com/office/drawing/2014/main" id="{EB9B7570-0B3E-4F91-B744-978CA7BDE965}"/>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Tree>
    <p:extLst>
      <p:ext uri="{BB962C8B-B14F-4D97-AF65-F5344CB8AC3E}">
        <p14:creationId xmlns:p14="http://schemas.microsoft.com/office/powerpoint/2010/main" val="400544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gross mit Text">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69875" y="273378"/>
            <a:ext cx="11652249" cy="5951210"/>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2F7DDFE4-29E1-462D-9CCC-A725922B2A90}"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2" name="Textplatzhalter 4">
            <a:extLst>
              <a:ext uri="{FF2B5EF4-FFF2-40B4-BE49-F238E27FC236}">
                <a16:creationId xmlns:a16="http://schemas.microsoft.com/office/drawing/2014/main" id="{48EC57F8-2FF9-F2DC-C053-E44A7DBF457D}"/>
              </a:ext>
            </a:extLst>
          </p:cNvPr>
          <p:cNvSpPr>
            <a:spLocks noGrp="1"/>
          </p:cNvSpPr>
          <p:nvPr>
            <p:ph type="body" sz="quarter" idx="17" hasCustomPrompt="1"/>
          </p:nvPr>
        </p:nvSpPr>
        <p:spPr>
          <a:xfrm>
            <a:off x="0" y="1209675"/>
            <a:ext cx="1983799" cy="1308143"/>
          </a:xfrm>
          <a:solidFill>
            <a:schemeClr val="bg1"/>
          </a:solidFill>
        </p:spPr>
        <p:txBody>
          <a:bodyPr wrap="none" lIns="270000" tIns="154800" rIns="248400" bIns="180000">
            <a:spAutoFit/>
          </a:bodyPr>
          <a:lstStyle>
            <a:lvl1pPr>
              <a:lnSpc>
                <a:spcPct val="97000"/>
              </a:lnSpc>
              <a:defRPr sz="2400" b="1"/>
            </a:lvl1pPr>
            <a:lvl2pPr marL="0" indent="0">
              <a:lnSpc>
                <a:spcPct val="103000"/>
              </a:lnSpc>
              <a:spcBef>
                <a:spcPts val="0"/>
              </a:spcBef>
              <a:buFontTx/>
              <a:buNone/>
              <a:defRPr sz="1600" b="0"/>
            </a:lvl2pPr>
            <a:lvl3pPr>
              <a:lnSpc>
                <a:spcPct val="83000"/>
              </a:lnSpc>
              <a:defRPr sz="4700" b="1"/>
            </a:lvl3pPr>
            <a:lvl4pPr>
              <a:lnSpc>
                <a:spcPct val="83000"/>
              </a:lnSpc>
              <a:defRPr sz="4700" b="1"/>
            </a:lvl4pPr>
            <a:lvl5pPr>
              <a:lnSpc>
                <a:spcPct val="83000"/>
              </a:lnSpc>
              <a:defRPr sz="4700" b="1"/>
            </a:lvl5pPr>
          </a:lstStyle>
          <a:p>
            <a:pPr lvl="0"/>
            <a:r>
              <a:rPr lang="en-GB" noProof="0" dirty="0"/>
              <a:t>Insert title</a:t>
            </a:r>
          </a:p>
          <a:p>
            <a:pPr lvl="1"/>
            <a:r>
              <a:rPr lang="en-GB" noProof="0" dirty="0"/>
              <a:t>Insert text</a:t>
            </a:r>
          </a:p>
          <a:p>
            <a:pPr lvl="0"/>
            <a:endParaRPr lang="en-GB" noProof="0" dirty="0"/>
          </a:p>
        </p:txBody>
      </p:sp>
    </p:spTree>
    <p:extLst>
      <p:ext uri="{BB962C8B-B14F-4D97-AF65-F5344CB8AC3E}">
        <p14:creationId xmlns:p14="http://schemas.microsoft.com/office/powerpoint/2010/main" val="183775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Bild und Text">
    <p:spTree>
      <p:nvGrpSpPr>
        <p:cNvPr id="1" name=""/>
        <p:cNvGrpSpPr/>
        <p:nvPr/>
      </p:nvGrpSpPr>
      <p:grpSpPr>
        <a:xfrm>
          <a:off x="0" y="0"/>
          <a:ext cx="0" cy="0"/>
          <a:chOff x="0" y="0"/>
          <a:chExt cx="0" cy="0"/>
        </a:xfrm>
      </p:grpSpPr>
      <p:sp>
        <p:nvSpPr>
          <p:cNvPr id="8" name="Bildplatzhalter 4">
            <a:extLst>
              <a:ext uri="{FF2B5EF4-FFF2-40B4-BE49-F238E27FC236}">
                <a16:creationId xmlns:a16="http://schemas.microsoft.com/office/drawing/2014/main" id="{62E6E148-5F7E-6A90-F5E7-CAF43EF2FFA4}"/>
              </a:ext>
            </a:extLst>
          </p:cNvPr>
          <p:cNvSpPr>
            <a:spLocks noGrp="1"/>
          </p:cNvSpPr>
          <p:nvPr>
            <p:ph type="pic" sz="quarter" idx="14"/>
          </p:nvPr>
        </p:nvSpPr>
        <p:spPr>
          <a:xfrm>
            <a:off x="269875" y="866775"/>
            <a:ext cx="11652249" cy="5150546"/>
          </a:xfrm>
          <a:pattFill prst="lgCheck">
            <a:fgClr>
              <a:schemeClr val="bg1">
                <a:lumMod val="85000"/>
              </a:schemeClr>
            </a:fgClr>
            <a:bgClr>
              <a:schemeClr val="bg1"/>
            </a:bgClr>
          </a:pattFill>
        </p:spPr>
        <p:txBody>
          <a:bodyPr tIns="720000" anchor="ctr"/>
          <a:lstStyle>
            <a:lvl1pPr algn="ctr">
              <a:defRPr sz="1200"/>
            </a:lvl1pPr>
          </a:lstStyle>
          <a:p>
            <a:r>
              <a:rPr lang="en-US" noProof="0"/>
              <a:t>Click icon to add picture</a:t>
            </a:r>
            <a:endParaRPr lang="en-GB" noProof="0" dirty="0"/>
          </a:p>
        </p:txBody>
      </p:sp>
      <p:sp>
        <p:nvSpPr>
          <p:cNvPr id="2" name="Titel 1"/>
          <p:cNvSpPr>
            <a:spLocks noGrp="1"/>
          </p:cNvSpPr>
          <p:nvPr>
            <p:ph type="title" hasCustomPrompt="1"/>
          </p:nvPr>
        </p:nvSpPr>
        <p:spPr>
          <a:xfrm>
            <a:off x="273600" y="244800"/>
            <a:ext cx="11650662" cy="625944"/>
          </a:xfrm>
        </p:spPr>
        <p:txBody>
          <a:bodyPr/>
          <a:lstStyle>
            <a:lvl1pPr>
              <a:defRPr/>
            </a:lvl1pPr>
          </a:lstStyle>
          <a:p>
            <a:r>
              <a:rPr lang="en-GB" noProof="0" dirty="0"/>
              <a:t>Insert title</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9EAA94FD-9F5E-4526-A59D-32E4C3E4561F}"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US" noProof="0"/>
              <a:t>Footer (Edit via "Insert &gt; Header and Footer")</a:t>
            </a:r>
            <a:endParaRPr lang="en-GB" noProof="0" dirty="0"/>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9" name="Textplatzhalter 8">
            <a:extLst>
              <a:ext uri="{FF2B5EF4-FFF2-40B4-BE49-F238E27FC236}">
                <a16:creationId xmlns:a16="http://schemas.microsoft.com/office/drawing/2014/main" id="{6CDD860C-EA71-505B-F39E-701CB8A00FF5}"/>
              </a:ext>
            </a:extLst>
          </p:cNvPr>
          <p:cNvSpPr>
            <a:spLocks noGrp="1"/>
          </p:cNvSpPr>
          <p:nvPr>
            <p:ph type="body" sz="quarter" idx="13" hasCustomPrompt="1"/>
          </p:nvPr>
        </p:nvSpPr>
        <p:spPr>
          <a:xfrm>
            <a:off x="270000" y="6022800"/>
            <a:ext cx="5826000" cy="203300"/>
          </a:xfrm>
        </p:spPr>
        <p:txBody>
          <a:bodyPr anchor="b"/>
          <a:lstStyle>
            <a:lvl1pPr>
              <a:lnSpc>
                <a:spcPct val="109000"/>
              </a:lnSpc>
              <a:defRPr sz="1000"/>
            </a:lvl1pPr>
            <a:lvl2pPr>
              <a:defRPr sz="1000"/>
            </a:lvl2pPr>
            <a:lvl3pPr>
              <a:defRPr sz="1000"/>
            </a:lvl3pPr>
            <a:lvl4pPr>
              <a:defRPr sz="1000"/>
            </a:lvl4pPr>
            <a:lvl5pPr>
              <a:defRPr sz="1000"/>
            </a:lvl5pPr>
          </a:lstStyle>
          <a:p>
            <a:pPr lvl="0"/>
            <a:r>
              <a:rPr lang="en-GB" noProof="0" dirty="0"/>
              <a:t>Insert source</a:t>
            </a:r>
          </a:p>
        </p:txBody>
      </p:sp>
      <p:sp>
        <p:nvSpPr>
          <p:cNvPr id="3" name="Textplatzhalter 4">
            <a:extLst>
              <a:ext uri="{FF2B5EF4-FFF2-40B4-BE49-F238E27FC236}">
                <a16:creationId xmlns:a16="http://schemas.microsoft.com/office/drawing/2014/main" id="{7737E4CB-5032-63D9-B015-478DD21B1364}"/>
              </a:ext>
            </a:extLst>
          </p:cNvPr>
          <p:cNvSpPr>
            <a:spLocks noGrp="1"/>
          </p:cNvSpPr>
          <p:nvPr>
            <p:ph type="body" sz="quarter" idx="17" hasCustomPrompt="1"/>
          </p:nvPr>
        </p:nvSpPr>
        <p:spPr>
          <a:xfrm>
            <a:off x="0" y="4154437"/>
            <a:ext cx="1389084" cy="949904"/>
          </a:xfrm>
          <a:solidFill>
            <a:schemeClr val="bg1"/>
          </a:solidFill>
        </p:spPr>
        <p:txBody>
          <a:bodyPr wrap="none" lIns="270000" tIns="154800" rIns="248400" bIns="180000">
            <a:spAutoFit/>
          </a:bodyPr>
          <a:lstStyle>
            <a:lvl1pPr>
              <a:lnSpc>
                <a:spcPct val="97000"/>
              </a:lnSpc>
              <a:defRPr sz="2400" b="1"/>
            </a:lvl1pPr>
            <a:lvl2pPr marL="0" indent="0">
              <a:lnSpc>
                <a:spcPct val="103000"/>
              </a:lnSpc>
              <a:spcBef>
                <a:spcPts val="0"/>
              </a:spcBef>
              <a:buFontTx/>
              <a:buNone/>
              <a:defRPr sz="1600" b="0"/>
            </a:lvl2pPr>
            <a:lvl3pPr>
              <a:lnSpc>
                <a:spcPct val="83000"/>
              </a:lnSpc>
              <a:defRPr sz="4700" b="1"/>
            </a:lvl3pPr>
            <a:lvl4pPr>
              <a:lnSpc>
                <a:spcPct val="83000"/>
              </a:lnSpc>
              <a:defRPr sz="4700" b="1"/>
            </a:lvl4pPr>
            <a:lvl5pPr>
              <a:lnSpc>
                <a:spcPct val="83000"/>
              </a:lnSpc>
              <a:defRPr sz="4700" b="1"/>
            </a:lvl5pPr>
          </a:lstStyle>
          <a:p>
            <a:pPr lvl="1"/>
            <a:r>
              <a:rPr lang="en-GB" noProof="0" dirty="0"/>
              <a:t>Insert text</a:t>
            </a:r>
          </a:p>
          <a:p>
            <a:pPr lvl="0"/>
            <a:endParaRPr lang="en-GB" noProof="0" dirty="0"/>
          </a:p>
        </p:txBody>
      </p:sp>
    </p:spTree>
    <p:extLst>
      <p:ext uri="{BB962C8B-B14F-4D97-AF65-F5344CB8AC3E}">
        <p14:creationId xmlns:p14="http://schemas.microsoft.com/office/powerpoint/2010/main" val="267770330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itel">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271461" y="289224"/>
            <a:ext cx="11650663" cy="5935364"/>
          </a:xfrm>
          <a:solidFill>
            <a:schemeClr val="accent1"/>
          </a:solidFill>
        </p:spPr>
        <p:txBody>
          <a:bodyPr tIns="324000" rIns="0" anchor="t"/>
          <a:lstStyle>
            <a:lvl1pPr algn="r">
              <a:lnSpc>
                <a:spcPct val="100000"/>
              </a:lnSpc>
              <a:spcBef>
                <a:spcPts val="0"/>
              </a:spcBef>
              <a:spcAft>
                <a:spcPts val="0"/>
              </a:spcAft>
              <a:defRPr sz="45000" b="1">
                <a:solidFill>
                  <a:schemeClr val="accent1">
                    <a:lumMod val="60000"/>
                    <a:lumOff val="40000"/>
                  </a:schemeClr>
                </a:solidFill>
              </a:defRPr>
            </a:lvl1pPr>
            <a:lvl2pPr marL="174625" indent="-174625" algn="r">
              <a:buFont typeface="Source Sans Pro" panose="020B0503030403020204" pitchFamily="34" charset="0"/>
              <a:buChar char="―"/>
              <a:defRPr/>
            </a:lvl2pPr>
            <a:lvl3pPr marL="360363" indent="-185738" algn="r">
              <a:buFont typeface="Source Sans Pro" panose="020B0503030403020204" pitchFamily="34" charset="0"/>
              <a:buChar char="―"/>
              <a:defRPr/>
            </a:lvl3pPr>
            <a:lvl4pPr marL="534988" indent="-174625" algn="r">
              <a:buFont typeface="Source Sans Pro" panose="020B0503030403020204" pitchFamily="34" charset="0"/>
              <a:buChar char="―"/>
              <a:defRPr/>
            </a:lvl4pPr>
            <a:lvl5pPr marL="719138" indent="-184150" algn="r">
              <a:buFont typeface="Source Sans Pro" panose="020B0503030403020204" pitchFamily="34" charset="0"/>
              <a:buChar char="―"/>
              <a:defRPr/>
            </a:lvl5pPr>
          </a:lstStyle>
          <a:p>
            <a:pPr lvl="0"/>
            <a:r>
              <a:rPr lang="de-CH" dirty="0"/>
              <a:t>0</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AC22425B-D5B6-4FA7-A09E-3FB28EC05106}" type="datetime1">
              <a:rPr lang="de-CH" smtClean="0"/>
              <a:t>19.11.2024</a:t>
            </a:fld>
            <a:endParaRPr lang="de-CH"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US"/>
              <a:t>Footer (Edit via "Insert &gt; Header and Footer")</a:t>
            </a:r>
            <a:endParaRPr lang="de-CH" dirty="0"/>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de-CH" smtClean="0"/>
              <a:pPr/>
              <a:t>‹#›</a:t>
            </a:fld>
            <a:endParaRPr lang="de-CH" dirty="0"/>
          </a:p>
        </p:txBody>
      </p:sp>
    </p:spTree>
    <p:extLst>
      <p:ext uri="{BB962C8B-B14F-4D97-AF65-F5344CB8AC3E}">
        <p14:creationId xmlns:p14="http://schemas.microsoft.com/office/powerpoint/2010/main" val="427140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3600" y="244800"/>
            <a:ext cx="11650662" cy="625944"/>
          </a:xfrm>
        </p:spPr>
        <p:txBody>
          <a:bodyPr/>
          <a:lstStyle>
            <a:lvl1pPr>
              <a:defRPr/>
            </a:lvl1pPr>
          </a:lstStyle>
          <a:p>
            <a:r>
              <a:rPr lang="en-GB" noProof="0" dirty="0"/>
              <a:t>Insert title</a:t>
            </a:r>
          </a:p>
        </p:txBody>
      </p:sp>
      <p:sp>
        <p:nvSpPr>
          <p:cNvPr id="3" name="Inhaltsplatzhalter 2"/>
          <p:cNvSpPr>
            <a:spLocks noGrp="1"/>
          </p:cNvSpPr>
          <p:nvPr>
            <p:ph idx="1" hasCustomPrompt="1"/>
          </p:nvPr>
        </p:nvSpPr>
        <p:spPr>
          <a:xfrm>
            <a:off x="271461" y="870744"/>
            <a:ext cx="11650663" cy="5150545"/>
          </a:xfrm>
        </p:spPr>
        <p:txBody>
          <a:bodyPr/>
          <a:lstStyle>
            <a:lvl1pPr>
              <a:defRPr/>
            </a:lvl1pPr>
            <a:lvl2pPr marL="226800" indent="-226800">
              <a:spcBef>
                <a:spcPts val="1000"/>
              </a:spcBef>
              <a:spcAft>
                <a:spcPts val="0"/>
              </a:spcAft>
              <a:buFont typeface="Source Sans Pro" panose="020B0503030403020204" pitchFamily="34" charset="0"/>
              <a:buChar char="―"/>
              <a:defRPr/>
            </a:lvl2pPr>
            <a:lvl3pPr marL="655200" indent="-226800">
              <a:spcBef>
                <a:spcPts val="1000"/>
              </a:spcBef>
              <a:spcAft>
                <a:spcPts val="0"/>
              </a:spcAft>
              <a:buFont typeface="Source Sans Pro" panose="020B0503030403020204" pitchFamily="34" charset="0"/>
              <a:buChar char="―"/>
              <a:defRPr/>
            </a:lvl3pPr>
            <a:lvl4pPr marL="1090800" indent="-226800">
              <a:spcBef>
                <a:spcPts val="1000"/>
              </a:spcBef>
              <a:spcAft>
                <a:spcPts val="0"/>
              </a:spcAft>
              <a:buFont typeface="Source Sans Pro" panose="020B0503030403020204" pitchFamily="34" charset="0"/>
              <a:buChar char="―"/>
              <a:defRPr/>
            </a:lvl4pPr>
            <a:lvl5pPr marL="1522800" indent="-226800">
              <a:spcBef>
                <a:spcPts val="1000"/>
              </a:spcBef>
              <a:spcAft>
                <a:spcPts val="0"/>
              </a:spcAft>
              <a:buFont typeface="Source Sans Pro" panose="020B0503030403020204" pitchFamily="34" charset="0"/>
              <a:buChar char="―"/>
              <a:defRPr/>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1169CF04-5ADD-46B4-A33A-958F168A45EF}"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9" name="Textplatzhalter 8">
            <a:extLst>
              <a:ext uri="{FF2B5EF4-FFF2-40B4-BE49-F238E27FC236}">
                <a16:creationId xmlns:a16="http://schemas.microsoft.com/office/drawing/2014/main" id="{6CDD860C-EA71-505B-F39E-701CB8A00FF5}"/>
              </a:ext>
            </a:extLst>
          </p:cNvPr>
          <p:cNvSpPr>
            <a:spLocks noGrp="1"/>
          </p:cNvSpPr>
          <p:nvPr>
            <p:ph type="body" sz="quarter" idx="13" hasCustomPrompt="1"/>
          </p:nvPr>
        </p:nvSpPr>
        <p:spPr>
          <a:xfrm>
            <a:off x="270000" y="6021289"/>
            <a:ext cx="5826000" cy="203300"/>
          </a:xfrm>
        </p:spPr>
        <p:txBody>
          <a:bodyPr anchor="b"/>
          <a:lstStyle>
            <a:lvl1pPr>
              <a:lnSpc>
                <a:spcPct val="109000"/>
              </a:lnSpc>
              <a:defRPr sz="1200"/>
            </a:lvl1pPr>
            <a:lvl2pPr>
              <a:defRPr sz="1000"/>
            </a:lvl2pPr>
            <a:lvl3pPr>
              <a:defRPr sz="1000"/>
            </a:lvl3pPr>
            <a:lvl4pPr>
              <a:defRPr sz="1000"/>
            </a:lvl4pPr>
            <a:lvl5pPr>
              <a:defRPr sz="1000"/>
            </a:lvl5pPr>
          </a:lstStyle>
          <a:p>
            <a:pPr lvl="0"/>
            <a:r>
              <a:rPr lang="en-GB" noProof="0" dirty="0"/>
              <a:t>Insert source</a:t>
            </a:r>
          </a:p>
        </p:txBody>
      </p:sp>
    </p:spTree>
    <p:extLst>
      <p:ext uri="{BB962C8B-B14F-4D97-AF65-F5344CB8AC3E}">
        <p14:creationId xmlns:p14="http://schemas.microsoft.com/office/powerpoint/2010/main" val="47957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271461" y="866774"/>
            <a:ext cx="9324000" cy="4816476"/>
          </a:xfrm>
        </p:spPr>
        <p:txBody>
          <a:bodyPr anchor="ctr"/>
          <a:lstStyle>
            <a:lvl1pPr>
              <a:lnSpc>
                <a:spcPct val="97000"/>
              </a:lnSpc>
              <a:spcBef>
                <a:spcPts val="0"/>
              </a:spcBef>
              <a:defRPr sz="3000"/>
            </a:lvl1pPr>
            <a:lvl2pPr>
              <a:lnSpc>
                <a:spcPct val="97000"/>
              </a:lnSpc>
              <a:spcBef>
                <a:spcPts val="1000"/>
              </a:spcBef>
              <a:defRPr sz="3000"/>
            </a:lvl2pPr>
            <a:lvl3pPr>
              <a:lnSpc>
                <a:spcPct val="97000"/>
              </a:lnSpc>
              <a:spcBef>
                <a:spcPts val="1000"/>
              </a:spcBef>
              <a:defRPr sz="3000"/>
            </a:lvl3pPr>
            <a:lvl4pPr>
              <a:lnSpc>
                <a:spcPct val="97000"/>
              </a:lnSpc>
              <a:spcBef>
                <a:spcPts val="1000"/>
              </a:spcBef>
              <a:defRPr sz="3000"/>
            </a:lvl4pPr>
            <a:lvl5pPr>
              <a:lnSpc>
                <a:spcPct val="97000"/>
              </a:lnSpc>
              <a:spcBef>
                <a:spcPts val="1000"/>
              </a:spcBef>
              <a:defRPr sz="30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D28B2B53-C25B-47AA-BE55-7AE6543E5E6C}" type="datetime1">
              <a:rPr lang="en-GB" noProof="0" smtClean="0"/>
              <a:t>19/11/2024</a:t>
            </a:fld>
            <a:endParaRPr lang="en-GB" noProof="0" dirty="0"/>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en-GB" noProof="0" dirty="0"/>
              <a:t>Footer (Edit via "Insert &gt; Header and Footer")</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Tree>
    <p:extLst>
      <p:ext uri="{BB962C8B-B14F-4D97-AF65-F5344CB8AC3E}">
        <p14:creationId xmlns:p14="http://schemas.microsoft.com/office/powerpoint/2010/main" val="316226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73600" y="244799"/>
            <a:ext cx="5722937" cy="621975"/>
          </a:xfrm>
        </p:spPr>
        <p:txBody>
          <a:bodyPr/>
          <a:lstStyle>
            <a:lvl1pPr>
              <a:defRPr/>
            </a:lvl1pPr>
          </a:lstStyle>
          <a:p>
            <a:r>
              <a:rPr lang="en-GB" noProof="0" dirty="0"/>
              <a:t>Insert chapter title</a:t>
            </a:r>
          </a:p>
        </p:txBody>
      </p:sp>
      <p:sp>
        <p:nvSpPr>
          <p:cNvPr id="3" name="Inhaltsplatzhalter 2"/>
          <p:cNvSpPr>
            <a:spLocks noGrp="1"/>
          </p:cNvSpPr>
          <p:nvPr>
            <p:ph sz="half" idx="1" hasCustomPrompt="1"/>
          </p:nvPr>
        </p:nvSpPr>
        <p:spPr>
          <a:xfrm>
            <a:off x="271463" y="866774"/>
            <a:ext cx="5722937" cy="5133447"/>
          </a:xfrm>
        </p:spPr>
        <p:txBody>
          <a:bodyPr/>
          <a:lstStyle>
            <a:lvl1pPr>
              <a:defRPr sz="1600"/>
            </a:lvl1pPr>
            <a:lvl2pPr marL="226800" indent="-226800">
              <a:defRPr sz="1600"/>
            </a:lvl2pPr>
            <a:lvl3pPr marL="658800" indent="-226800">
              <a:defRPr sz="1600"/>
            </a:lvl3pPr>
            <a:lvl4pPr marL="1090800" indent="-226800">
              <a:defRPr sz="1600"/>
            </a:lvl4pPr>
            <a:lvl5pPr marL="1522800" indent="-226800">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5" name="Datumsplatzhalter 4">
            <a:extLst>
              <a:ext uri="{FF2B5EF4-FFF2-40B4-BE49-F238E27FC236}">
                <a16:creationId xmlns:a16="http://schemas.microsoft.com/office/drawing/2014/main" id="{0CBC3AC7-219E-4C67-AEDA-C67A12A69C38}"/>
              </a:ext>
            </a:extLst>
          </p:cNvPr>
          <p:cNvSpPr>
            <a:spLocks noGrp="1"/>
          </p:cNvSpPr>
          <p:nvPr>
            <p:ph type="dt" sz="half" idx="10"/>
          </p:nvPr>
        </p:nvSpPr>
        <p:spPr/>
        <p:txBody>
          <a:bodyPr/>
          <a:lstStyle/>
          <a:p>
            <a:fld id="{05AA103E-E046-4633-82BC-9D6A840CE35D}" type="datetime1">
              <a:rPr lang="en-GB" noProof="0" smtClean="0"/>
              <a:t>19/11/2024</a:t>
            </a:fld>
            <a:endParaRPr lang="en-GB" noProof="0" dirty="0"/>
          </a:p>
        </p:txBody>
      </p:sp>
      <p:sp>
        <p:nvSpPr>
          <p:cNvPr id="6" name="Fußzeilenplatzhalter 5">
            <a:extLst>
              <a:ext uri="{FF2B5EF4-FFF2-40B4-BE49-F238E27FC236}">
                <a16:creationId xmlns:a16="http://schemas.microsoft.com/office/drawing/2014/main" id="{C7782AC2-B1F9-49B1-8F1C-175BF9874552}"/>
              </a:ext>
            </a:extLst>
          </p:cNvPr>
          <p:cNvSpPr>
            <a:spLocks noGrp="1"/>
          </p:cNvSpPr>
          <p:nvPr>
            <p:ph type="ftr" sz="quarter" idx="11"/>
          </p:nvPr>
        </p:nvSpPr>
        <p:spPr/>
        <p:txBody>
          <a:bodyPr/>
          <a:lstStyle/>
          <a:p>
            <a:r>
              <a:rPr lang="en-GB" noProof="0" dirty="0"/>
              <a:t>Footer (Edit via "Insert &gt; Header and Footer")</a:t>
            </a:r>
          </a:p>
        </p:txBody>
      </p:sp>
      <p:sp>
        <p:nvSpPr>
          <p:cNvPr id="7" name="Foliennummernplatzhalter 6">
            <a:extLst>
              <a:ext uri="{FF2B5EF4-FFF2-40B4-BE49-F238E27FC236}">
                <a16:creationId xmlns:a16="http://schemas.microsoft.com/office/drawing/2014/main" id="{1764E7F5-EE66-4CED-8EDA-D78B639D28B0}"/>
              </a:ext>
            </a:extLst>
          </p:cNvPr>
          <p:cNvSpPr>
            <a:spLocks noGrp="1"/>
          </p:cNvSpPr>
          <p:nvPr>
            <p:ph type="sldNum" sz="quarter" idx="12"/>
          </p:nvPr>
        </p:nvSpPr>
        <p:spPr/>
        <p:txBody>
          <a:bodyPr/>
          <a:lstStyle/>
          <a:p>
            <a:fld id="{442AD375-037F-43D0-B059-5172DA06796A}" type="slidenum">
              <a:rPr lang="en-GB" noProof="0" smtClean="0"/>
              <a:pPr/>
              <a:t>‹#›</a:t>
            </a:fld>
            <a:endParaRPr lang="en-GB" noProof="0" dirty="0"/>
          </a:p>
        </p:txBody>
      </p:sp>
      <p:sp>
        <p:nvSpPr>
          <p:cNvPr id="8" name="Inhaltsplatzhalter 2">
            <a:extLst>
              <a:ext uri="{FF2B5EF4-FFF2-40B4-BE49-F238E27FC236}">
                <a16:creationId xmlns:a16="http://schemas.microsoft.com/office/drawing/2014/main" id="{0F08660E-5135-A84E-B689-DDFA75A72BBA}"/>
              </a:ext>
            </a:extLst>
          </p:cNvPr>
          <p:cNvSpPr>
            <a:spLocks noGrp="1"/>
          </p:cNvSpPr>
          <p:nvPr>
            <p:ph sz="half" idx="13" hasCustomPrompt="1"/>
          </p:nvPr>
        </p:nvSpPr>
        <p:spPr>
          <a:xfrm>
            <a:off x="6197600" y="242888"/>
            <a:ext cx="5722937" cy="5981700"/>
          </a:xfrm>
        </p:spPr>
        <p:txBody>
          <a:bodyPr/>
          <a:lstStyle>
            <a:lvl1pPr>
              <a:defRPr sz="1600"/>
            </a:lvl1pPr>
            <a:lvl2pPr marL="226800" indent="-226800">
              <a:defRPr sz="1600"/>
            </a:lvl2pPr>
            <a:lvl3pPr marL="658800" indent="-226800">
              <a:defRPr sz="1600"/>
            </a:lvl3pPr>
            <a:lvl4pPr marL="1090800" indent="-226800">
              <a:defRPr sz="1600"/>
            </a:lvl4pPr>
            <a:lvl5pPr marL="1522800" indent="-226800">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Textplatzhalter 8">
            <a:extLst>
              <a:ext uri="{FF2B5EF4-FFF2-40B4-BE49-F238E27FC236}">
                <a16:creationId xmlns:a16="http://schemas.microsoft.com/office/drawing/2014/main" id="{958C9C6E-122D-B369-EB0B-2386BA817C26}"/>
              </a:ext>
            </a:extLst>
          </p:cNvPr>
          <p:cNvSpPr>
            <a:spLocks noGrp="1"/>
          </p:cNvSpPr>
          <p:nvPr>
            <p:ph type="body" sz="quarter" idx="14" hasCustomPrompt="1"/>
          </p:nvPr>
        </p:nvSpPr>
        <p:spPr>
          <a:xfrm>
            <a:off x="269875" y="6000221"/>
            <a:ext cx="5722937" cy="205200"/>
          </a:xfrm>
        </p:spPr>
        <p:txBody>
          <a:bodyPr anchor="b"/>
          <a:lstStyle>
            <a:lvl1pPr>
              <a:lnSpc>
                <a:spcPct val="109000"/>
              </a:lnSpc>
              <a:defRPr sz="1200"/>
            </a:lvl1pPr>
            <a:lvl2pPr>
              <a:defRPr sz="1000"/>
            </a:lvl2pPr>
            <a:lvl3pPr>
              <a:defRPr sz="1000"/>
            </a:lvl3pPr>
            <a:lvl4pPr>
              <a:defRPr sz="1000"/>
            </a:lvl4pPr>
            <a:lvl5pPr>
              <a:defRPr sz="1000"/>
            </a:lvl5pPr>
          </a:lstStyle>
          <a:p>
            <a:pPr lvl="0"/>
            <a:r>
              <a:rPr lang="en-GB" noProof="0" dirty="0"/>
              <a:t>Insert source</a:t>
            </a:r>
          </a:p>
        </p:txBody>
      </p:sp>
    </p:spTree>
    <p:extLst>
      <p:ext uri="{BB962C8B-B14F-4D97-AF65-F5344CB8AC3E}">
        <p14:creationId xmlns:p14="http://schemas.microsoft.com/office/powerpoint/2010/main" val="33186258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71463" y="244800"/>
            <a:ext cx="11650662" cy="625944"/>
          </a:xfrm>
          <a:prstGeom prst="rect">
            <a:avLst/>
          </a:prstGeom>
        </p:spPr>
        <p:txBody>
          <a:bodyPr vert="horz" lIns="0" tIns="0" rIns="0" bIns="0" rtlCol="0" anchor="t">
            <a:noAutofit/>
          </a:bodyPr>
          <a:lstStyle/>
          <a:p>
            <a:r>
              <a:rPr lang="en-GB" noProof="0" dirty="0"/>
              <a:t>Insert title</a:t>
            </a:r>
          </a:p>
        </p:txBody>
      </p:sp>
      <p:sp>
        <p:nvSpPr>
          <p:cNvPr id="3" name="Textplatzhalter 2"/>
          <p:cNvSpPr>
            <a:spLocks noGrp="1"/>
          </p:cNvSpPr>
          <p:nvPr>
            <p:ph type="body" idx="1"/>
          </p:nvPr>
        </p:nvSpPr>
        <p:spPr>
          <a:xfrm>
            <a:off x="271461" y="870744"/>
            <a:ext cx="11650663" cy="5353844"/>
          </a:xfrm>
          <a:prstGeom prst="rect">
            <a:avLst/>
          </a:prstGeom>
        </p:spPr>
        <p:txBody>
          <a:bodyPr vert="horz" lIns="0" tIns="0" rIns="0" bIns="0" rtlCol="0">
            <a:noAutofit/>
          </a:body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Datumsplatzhalter 3"/>
          <p:cNvSpPr>
            <a:spLocks noGrp="1"/>
          </p:cNvSpPr>
          <p:nvPr>
            <p:ph type="dt" sz="half" idx="2"/>
          </p:nvPr>
        </p:nvSpPr>
        <p:spPr>
          <a:xfrm>
            <a:off x="10416480" y="6424761"/>
            <a:ext cx="1189348" cy="144016"/>
          </a:xfrm>
          <a:prstGeom prst="rect">
            <a:avLst/>
          </a:prstGeom>
        </p:spPr>
        <p:txBody>
          <a:bodyPr vert="horz" lIns="0" tIns="0" rIns="0" bIns="0" rtlCol="0" anchor="t" anchorCtr="0"/>
          <a:lstStyle>
            <a:lvl1pPr algn="r">
              <a:lnSpc>
                <a:spcPct val="98000"/>
              </a:lnSpc>
              <a:defRPr sz="1000">
                <a:solidFill>
                  <a:schemeClr val="tx1"/>
                </a:solidFill>
              </a:defRPr>
            </a:lvl1pPr>
          </a:lstStyle>
          <a:p>
            <a:fld id="{33A7A4C0-ACCA-4150-8BEE-4343F5184661}" type="datetime1">
              <a:rPr lang="de-CH" noProof="0" smtClean="0"/>
              <a:t>19.11.2024</a:t>
            </a:fld>
            <a:endParaRPr lang="en-GB" noProof="0" dirty="0"/>
          </a:p>
        </p:txBody>
      </p:sp>
      <p:sp>
        <p:nvSpPr>
          <p:cNvPr id="5" name="Fußzeilenplatzhalter 4"/>
          <p:cNvSpPr>
            <a:spLocks noGrp="1"/>
          </p:cNvSpPr>
          <p:nvPr>
            <p:ph type="ftr" sz="quarter" idx="3"/>
          </p:nvPr>
        </p:nvSpPr>
        <p:spPr>
          <a:xfrm>
            <a:off x="1522276" y="6424761"/>
            <a:ext cx="7922096" cy="144016"/>
          </a:xfrm>
          <a:prstGeom prst="rect">
            <a:avLst/>
          </a:prstGeom>
        </p:spPr>
        <p:txBody>
          <a:bodyPr vert="horz" lIns="0" tIns="0" rIns="0" bIns="0" rtlCol="0" anchor="t" anchorCtr="0"/>
          <a:lstStyle>
            <a:lvl1pPr algn="l">
              <a:lnSpc>
                <a:spcPct val="98000"/>
              </a:lnSpc>
              <a:defRPr sz="1000">
                <a:solidFill>
                  <a:schemeClr val="tx1"/>
                </a:solidFill>
              </a:defRPr>
            </a:lvl1pPr>
          </a:lstStyle>
          <a:p>
            <a:r>
              <a:rPr lang="en-US" noProof="0"/>
              <a:t>Footer (Edit via "Insert &gt; Header and Footer")</a:t>
            </a:r>
            <a:endParaRPr lang="en-GB" noProof="0" dirty="0"/>
          </a:p>
        </p:txBody>
      </p:sp>
      <p:sp>
        <p:nvSpPr>
          <p:cNvPr id="6" name="Foliennummernplatzhalter 5"/>
          <p:cNvSpPr>
            <a:spLocks noGrp="1"/>
          </p:cNvSpPr>
          <p:nvPr>
            <p:ph type="sldNum" sz="quarter" idx="4"/>
          </p:nvPr>
        </p:nvSpPr>
        <p:spPr>
          <a:xfrm>
            <a:off x="11712624" y="6424761"/>
            <a:ext cx="209500" cy="144016"/>
          </a:xfrm>
          <a:prstGeom prst="rect">
            <a:avLst/>
          </a:prstGeom>
        </p:spPr>
        <p:txBody>
          <a:bodyPr vert="horz" lIns="0" tIns="0" rIns="0" bIns="0" rtlCol="0" anchor="t" anchorCtr="0"/>
          <a:lstStyle>
            <a:lvl1pPr algn="r">
              <a:lnSpc>
                <a:spcPct val="98000"/>
              </a:lnSpc>
              <a:defRPr sz="1000">
                <a:solidFill>
                  <a:schemeClr val="tx1"/>
                </a:solidFill>
              </a:defRPr>
            </a:lvl1pPr>
          </a:lstStyle>
          <a:p>
            <a:fld id="{442AD375-037F-43D0-B059-5172DA06796A}" type="slidenum">
              <a:rPr lang="en-GB" noProof="0" smtClean="0"/>
              <a:pPr/>
              <a:t>‹#›</a:t>
            </a:fld>
            <a:endParaRPr lang="en-GB" noProof="0" dirty="0"/>
          </a:p>
        </p:txBody>
      </p:sp>
      <p:sp>
        <p:nvSpPr>
          <p:cNvPr id="7" name="Textfeld 6">
            <a:extLst>
              <a:ext uri="{FF2B5EF4-FFF2-40B4-BE49-F238E27FC236}">
                <a16:creationId xmlns:a16="http://schemas.microsoft.com/office/drawing/2014/main" id="{1C703539-8E35-D069-DBD5-3A4DCC125A4D}"/>
              </a:ext>
            </a:extLst>
          </p:cNvPr>
          <p:cNvSpPr txBox="1"/>
          <p:nvPr userDrawn="1"/>
        </p:nvSpPr>
        <p:spPr>
          <a:xfrm rot="5400000">
            <a:off x="11394044" y="5941110"/>
            <a:ext cx="1753783" cy="61555"/>
          </a:xfrm>
          <a:prstGeom prst="rect">
            <a:avLst/>
          </a:prstGeom>
          <a:noFill/>
        </p:spPr>
        <p:txBody>
          <a:bodyPr wrap="square" lIns="0" tIns="0" rIns="0" bIns="0" rtlCol="0">
            <a:spAutoFit/>
          </a:bodyPr>
          <a:lstStyle/>
          <a:p>
            <a:pPr algn="r"/>
            <a:r>
              <a:rPr lang="de-CH" sz="400" spc="40" baseline="0" noProof="0">
                <a:solidFill>
                  <a:schemeClr val="bg1">
                    <a:lumMod val="85000"/>
                  </a:schemeClr>
                </a:solidFill>
              </a:rPr>
              <a:t>Erstellt durch Vorlagenbauer.ch</a:t>
            </a:r>
          </a:p>
        </p:txBody>
      </p:sp>
      <p:cxnSp>
        <p:nvCxnSpPr>
          <p:cNvPr id="11" name="Gerader Verbinder 10">
            <a:extLst>
              <a:ext uri="{FF2B5EF4-FFF2-40B4-BE49-F238E27FC236}">
                <a16:creationId xmlns:a16="http://schemas.microsoft.com/office/drawing/2014/main" id="{D0F7A25C-6B57-E378-A273-BBFF709DB255}"/>
              </a:ext>
            </a:extLst>
          </p:cNvPr>
          <p:cNvCxnSpPr>
            <a:cxnSpLocks/>
          </p:cNvCxnSpPr>
          <p:nvPr userDrawn="1"/>
        </p:nvCxnSpPr>
        <p:spPr>
          <a:xfrm>
            <a:off x="11703099" y="6448574"/>
            <a:ext cx="0" cy="12960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428D97A1-67D4-8BCE-2C75-BEA0093CDA16}"/>
              </a:ext>
            </a:extLst>
          </p:cNvPr>
          <p:cNvSpPr txBox="1"/>
          <p:nvPr userDrawn="1"/>
        </p:nvSpPr>
        <p:spPr>
          <a:xfrm>
            <a:off x="269875" y="6424761"/>
            <a:ext cx="1060992" cy="150811"/>
          </a:xfrm>
          <a:prstGeom prst="rect">
            <a:avLst/>
          </a:prstGeom>
          <a:noFill/>
        </p:spPr>
        <p:txBody>
          <a:bodyPr wrap="square" lIns="0" tIns="0" rIns="0" bIns="0" rtlCol="0">
            <a:spAutoFit/>
          </a:bodyPr>
          <a:lstStyle/>
          <a:p>
            <a:r>
              <a:rPr lang="en-GB" sz="1000" b="1" noProof="0" dirty="0">
                <a:latin typeface="Source Sans Pro SemiBold" panose="020B0603030403020204" pitchFamily="34" charset="0"/>
              </a:rPr>
              <a:t>University of Zurich</a:t>
            </a:r>
          </a:p>
        </p:txBody>
      </p:sp>
      <p:cxnSp>
        <p:nvCxnSpPr>
          <p:cNvPr id="13" name="Gerader Verbinder 12">
            <a:extLst>
              <a:ext uri="{FF2B5EF4-FFF2-40B4-BE49-F238E27FC236}">
                <a16:creationId xmlns:a16="http://schemas.microsoft.com/office/drawing/2014/main" id="{B7B29EB8-D7DC-4128-6431-E45C30786CE8}"/>
              </a:ext>
            </a:extLst>
          </p:cNvPr>
          <p:cNvCxnSpPr>
            <a:cxnSpLocks/>
          </p:cNvCxnSpPr>
          <p:nvPr userDrawn="1"/>
        </p:nvCxnSpPr>
        <p:spPr>
          <a:xfrm>
            <a:off x="1418938" y="6448574"/>
            <a:ext cx="0" cy="12960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63896"/>
      </p:ext>
    </p:extLst>
  </p:cSld>
  <p:clrMap bg1="lt1" tx1="dk1" bg2="lt2" tx2="dk2" accent1="accent1" accent2="accent2" accent3="accent3" accent4="accent4" accent5="accent5" accent6="accent6" hlink="hlink" folHlink="folHlink"/>
  <p:sldLayoutIdLst>
    <p:sldLayoutId id="2147483666" r:id="rId1"/>
    <p:sldLayoutId id="2147483658" r:id="rId2"/>
    <p:sldLayoutId id="2147483667" r:id="rId3"/>
    <p:sldLayoutId id="2147483683" r:id="rId4"/>
    <p:sldLayoutId id="2147483696" r:id="rId5"/>
    <p:sldLayoutId id="2147483695" r:id="rId6"/>
    <p:sldLayoutId id="2147483659" r:id="rId7"/>
    <p:sldLayoutId id="2147483669" r:id="rId8"/>
    <p:sldLayoutId id="2147483661" r:id="rId9"/>
    <p:sldLayoutId id="2147483674" r:id="rId10"/>
    <p:sldLayoutId id="2147483697" r:id="rId11"/>
    <p:sldLayoutId id="2147483675" r:id="rId12"/>
    <p:sldLayoutId id="2147483698" r:id="rId13"/>
    <p:sldLayoutId id="2147483671" r:id="rId14"/>
    <p:sldLayoutId id="2147483682" r:id="rId15"/>
    <p:sldLayoutId id="2147483684" r:id="rId16"/>
    <p:sldLayoutId id="2147483677" r:id="rId17"/>
    <p:sldLayoutId id="2147483672" r:id="rId18"/>
    <p:sldLayoutId id="2147483679" r:id="rId19"/>
    <p:sldLayoutId id="2147483685" r:id="rId20"/>
    <p:sldLayoutId id="2147483680" r:id="rId21"/>
    <p:sldLayoutId id="2147483681" r:id="rId22"/>
    <p:sldLayoutId id="2147483686" r:id="rId23"/>
    <p:sldLayoutId id="2147483687" r:id="rId24"/>
    <p:sldLayoutId id="2147483691" r:id="rId25"/>
    <p:sldLayoutId id="2147483690" r:id="rId26"/>
    <p:sldLayoutId id="2147483699" r:id="rId27"/>
    <p:sldLayoutId id="2147483688" r:id="rId28"/>
    <p:sldLayoutId id="2147483692" r:id="rId29"/>
    <p:sldLayoutId id="2147483670" r:id="rId30"/>
    <p:sldLayoutId id="2147483700" r:id="rId31"/>
    <p:sldLayoutId id="2147483678" r:id="rId32"/>
    <p:sldLayoutId id="2147483693" r:id="rId33"/>
    <p:sldLayoutId id="2147483663" r:id="rId34"/>
    <p:sldLayoutId id="2147483664" r:id="rId35"/>
  </p:sldLayoutIdLst>
  <p:hf hdr="0"/>
  <p:txStyles>
    <p:titleStyle>
      <a:lvl1pPr algn="l" defTabSz="914400" rtl="0" eaLnBrk="1" latinLnBrk="0" hangingPunct="1">
        <a:lnSpc>
          <a:spcPct val="97000"/>
        </a:lnSpc>
        <a:spcBef>
          <a:spcPct val="0"/>
        </a:spcBef>
        <a:buNone/>
        <a:defRPr sz="2400" b="1" kern="1200" spc="0" baseline="0">
          <a:solidFill>
            <a:schemeClr val="tx1"/>
          </a:solidFill>
          <a:latin typeface="+mj-lt"/>
          <a:ea typeface="+mj-ea"/>
          <a:cs typeface="+mj-cs"/>
        </a:defRPr>
      </a:lvl1pPr>
    </p:titleStyle>
    <p:bodyStyle>
      <a:lvl1pPr marL="0" indent="0" algn="l" defTabSz="914400" rtl="0" eaLnBrk="1" latinLnBrk="0" hangingPunct="1">
        <a:lnSpc>
          <a:spcPct val="103000"/>
        </a:lnSpc>
        <a:spcBef>
          <a:spcPts val="0"/>
        </a:spcBef>
        <a:buFont typeface="+mj-lt"/>
        <a:buNone/>
        <a:defRPr sz="1600" kern="1200" spc="0" baseline="0">
          <a:solidFill>
            <a:schemeClr val="tx1"/>
          </a:solidFill>
          <a:latin typeface="+mn-lt"/>
          <a:ea typeface="+mn-ea"/>
          <a:cs typeface="+mn-cs"/>
        </a:defRPr>
      </a:lvl1pPr>
      <a:lvl2pPr marL="226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2pPr>
      <a:lvl3pPr marL="658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3pPr>
      <a:lvl4pPr marL="1090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4pPr>
      <a:lvl5pPr marL="1522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98000"/>
        </a:lnSpc>
        <a:spcBef>
          <a:spcPts val="0"/>
        </a:spcBef>
        <a:buFont typeface="+mj-lt"/>
        <a:buNone/>
        <a:defRPr sz="1600" kern="1200" spc="-10" baseline="0">
          <a:solidFill>
            <a:schemeClr val="tx1"/>
          </a:solidFill>
          <a:latin typeface="+mn-lt"/>
          <a:ea typeface="+mn-ea"/>
          <a:cs typeface="+mn-cs"/>
        </a:defRPr>
      </a:lvl1pPr>
      <a:lvl2pPr marL="174625" indent="-174625"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2pPr>
      <a:lvl3pPr marL="360363" indent="-185738"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3pPr>
      <a:lvl4pPr marL="534988" indent="-174625"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4pPr>
      <a:lvl5pPr marL="719138" indent="-184150" algn="l" defTabSz="914400" rtl="0" eaLnBrk="1" latinLnBrk="0" hangingPunct="1">
        <a:lnSpc>
          <a:spcPct val="98000"/>
        </a:lnSpc>
        <a:spcBef>
          <a:spcPts val="0"/>
        </a:spcBef>
        <a:buFont typeface="Source Sans Pro" panose="020B0503030403020204" pitchFamily="34" charset="0"/>
        <a:buChar char="―"/>
        <a:defRPr sz="1600" kern="1200" spc="-1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0" userDrawn="1">
          <p15:clr>
            <a:srgbClr val="A4A3A4"/>
          </p15:clr>
        </p15:guide>
        <p15:guide id="2" pos="7510" userDrawn="1">
          <p15:clr>
            <a:srgbClr val="A4A3A4"/>
          </p15:clr>
        </p15:guide>
        <p15:guide id="3" orient="horz" pos="3921" userDrawn="1">
          <p15:clr>
            <a:srgbClr val="A4A3A4"/>
          </p15:clr>
        </p15:guide>
        <p15:guide id="4" orient="horz" pos="546" userDrawn="1">
          <p15:clr>
            <a:srgbClr val="A4A3A4"/>
          </p15:clr>
        </p15:guide>
        <p15:guide id="6" orient="horz" pos="172" userDrawn="1">
          <p15:clr>
            <a:srgbClr val="A4A3A4"/>
          </p15:clr>
        </p15:guide>
        <p15:guide id="7" orient="horz" pos="86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jiri.novak@uzh.ch" TargetMode="External"/><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iri-novak-8b74871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ur-lex.europa.eu/eli/reco/2018/790/oj"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hyperlink" Target="https://www.researchgate.net/publication/245939728_Disclosure_Risk_vs_Data_Utility_The_RU_Confidentiality_Ma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ostly.ai/"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blue circle with a lock on it&#10;&#10;Description automatically generated">
            <a:extLst>
              <a:ext uri="{FF2B5EF4-FFF2-40B4-BE49-F238E27FC236}">
                <a16:creationId xmlns:a16="http://schemas.microsoft.com/office/drawing/2014/main" id="{273B4AED-003E-8DF5-093F-6CD5745B396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531" b="14531"/>
          <a:stretch>
            <a:fillRect/>
          </a:stretch>
        </p:blipFill>
        <p:spPr/>
      </p:pic>
      <p:sp>
        <p:nvSpPr>
          <p:cNvPr id="4" name="Textplatzhalter 3">
            <a:extLst>
              <a:ext uri="{FF2B5EF4-FFF2-40B4-BE49-F238E27FC236}">
                <a16:creationId xmlns:a16="http://schemas.microsoft.com/office/drawing/2014/main" id="{33954A1B-BB1F-1482-3D90-E762B4C65B27}"/>
              </a:ext>
            </a:extLst>
          </p:cNvPr>
          <p:cNvSpPr>
            <a:spLocks noGrp="1"/>
          </p:cNvSpPr>
          <p:nvPr>
            <p:ph type="body" sz="quarter" idx="15"/>
          </p:nvPr>
        </p:nvSpPr>
        <p:spPr>
          <a:xfrm>
            <a:off x="1" y="2440388"/>
            <a:ext cx="6071456" cy="1770513"/>
          </a:xfrm>
        </p:spPr>
        <p:txBody>
          <a:bodyPr/>
          <a:lstStyle/>
          <a:p>
            <a:r>
              <a:rPr lang="en-US" dirty="0"/>
              <a:t>Data anonymization</a:t>
            </a:r>
            <a:r>
              <a:rPr lang="en-US" noProof="0" dirty="0"/>
              <a:t>: </a:t>
            </a:r>
            <a:r>
              <a:rPr lang="en-US" dirty="0"/>
              <a:t>A workflow</a:t>
            </a:r>
          </a:p>
          <a:p>
            <a:pPr lvl="1"/>
            <a:r>
              <a:rPr lang="en-US" dirty="0"/>
              <a:t>How and why anonymize data</a:t>
            </a:r>
            <a:endParaRPr lang="en-US" noProof="0" dirty="0"/>
          </a:p>
          <a:p>
            <a:pPr lvl="2"/>
            <a:r>
              <a:rPr lang="en-US" noProof="0" dirty="0"/>
              <a:t>Jiří Novák</a:t>
            </a:r>
            <a:br>
              <a:rPr lang="en-US" noProof="0" dirty="0"/>
            </a:br>
            <a:r>
              <a:rPr lang="en-US" dirty="0"/>
              <a:t>November</a:t>
            </a:r>
            <a:r>
              <a:rPr lang="cs-CZ" dirty="0"/>
              <a:t> 20, 2024</a:t>
            </a:r>
            <a:endParaRPr lang="en-US" noProof="0" dirty="0"/>
          </a:p>
        </p:txBody>
      </p:sp>
    </p:spTree>
    <p:extLst>
      <p:ext uri="{BB962C8B-B14F-4D97-AF65-F5344CB8AC3E}">
        <p14:creationId xmlns:p14="http://schemas.microsoft.com/office/powerpoint/2010/main" val="370250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B70D4-D1A4-AAFC-9301-17148F3EB8B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2D361E1-1550-E904-57D9-31F09057E375}"/>
              </a:ext>
            </a:extLst>
          </p:cNvPr>
          <p:cNvSpPr>
            <a:spLocks noGrp="1"/>
          </p:cNvSpPr>
          <p:nvPr>
            <p:ph type="title"/>
          </p:nvPr>
        </p:nvSpPr>
        <p:spPr/>
        <p:txBody>
          <a:bodyPr/>
          <a:lstStyle/>
          <a:p>
            <a:r>
              <a:rPr lang="cs-CZ" sz="2800" dirty="0" err="1"/>
              <a:t>Challenges</a:t>
            </a:r>
            <a:r>
              <a:rPr lang="cs-CZ" sz="2800" dirty="0"/>
              <a:t> and </a:t>
            </a:r>
            <a:r>
              <a:rPr lang="cs-CZ" sz="2800" dirty="0" err="1"/>
              <a:t>error</a:t>
            </a:r>
            <a:endParaRPr lang="en-US" dirty="0"/>
          </a:p>
        </p:txBody>
      </p:sp>
      <p:sp>
        <p:nvSpPr>
          <p:cNvPr id="3" name="Inhaltsplatzhalter 2">
            <a:extLst>
              <a:ext uri="{FF2B5EF4-FFF2-40B4-BE49-F238E27FC236}">
                <a16:creationId xmlns:a16="http://schemas.microsoft.com/office/drawing/2014/main" id="{D48B5880-26C8-D725-ADCC-1685D7055604}"/>
              </a:ext>
            </a:extLst>
          </p:cNvPr>
          <p:cNvSpPr>
            <a:spLocks noGrp="1"/>
          </p:cNvSpPr>
          <p:nvPr>
            <p:ph idx="1"/>
          </p:nvPr>
        </p:nvSpPr>
        <p:spPr/>
        <p:txBody>
          <a:bodyPr/>
          <a:lstStyle/>
          <a:p>
            <a:pPr algn="l"/>
            <a:endParaRPr lang="cs-CZ" sz="3200" b="1" dirty="0"/>
          </a:p>
          <a:p>
            <a:pPr algn="l"/>
            <a:endParaRPr lang="cs-CZ" sz="3200" b="1" dirty="0"/>
          </a:p>
          <a:p>
            <a:pPr algn="l"/>
            <a:endParaRPr lang="cs-CZ" sz="3200" b="1" dirty="0"/>
          </a:p>
          <a:p>
            <a:pPr algn="ctr"/>
            <a:r>
              <a:rPr lang="cs-CZ" sz="3200" b="1" dirty="0"/>
              <a:t>Open </a:t>
            </a:r>
            <a:r>
              <a:rPr lang="cs-CZ" sz="3200" b="1" dirty="0" err="1"/>
              <a:t>word</a:t>
            </a:r>
            <a:r>
              <a:rPr lang="cs-CZ" sz="3200" b="1" dirty="0"/>
              <a:t> </a:t>
            </a:r>
            <a:r>
              <a:rPr lang="cs-CZ" sz="3200" b="1" dirty="0" err="1"/>
              <a:t>document</a:t>
            </a:r>
            <a:r>
              <a:rPr lang="cs-CZ" sz="3200" b="1" dirty="0"/>
              <a:t> Problems.docx</a:t>
            </a:r>
            <a:endParaRPr lang="en-US" sz="3200" dirty="0"/>
          </a:p>
          <a:p>
            <a:pPr marL="457200" indent="-457200" algn="l">
              <a:buFont typeface="+mj-lt"/>
              <a:buAutoNum type="alphaLcParenR"/>
            </a:pPr>
            <a:endParaRPr lang="en-US" sz="2000" b="1" dirty="0"/>
          </a:p>
        </p:txBody>
      </p:sp>
      <p:sp>
        <p:nvSpPr>
          <p:cNvPr id="6" name="Foliennummernplatzhalter 5">
            <a:extLst>
              <a:ext uri="{FF2B5EF4-FFF2-40B4-BE49-F238E27FC236}">
                <a16:creationId xmlns:a16="http://schemas.microsoft.com/office/drawing/2014/main" id="{019B169A-DE75-45FD-8436-A25075571081}"/>
              </a:ext>
            </a:extLst>
          </p:cNvPr>
          <p:cNvSpPr>
            <a:spLocks noGrp="1"/>
          </p:cNvSpPr>
          <p:nvPr>
            <p:ph type="sldNum" sz="quarter" idx="12"/>
          </p:nvPr>
        </p:nvSpPr>
        <p:spPr/>
        <p:txBody>
          <a:bodyPr/>
          <a:lstStyle/>
          <a:p>
            <a:fld id="{442AD375-037F-43D0-B059-5172DA06796A}" type="slidenum">
              <a:rPr lang="en-GB" noProof="0" smtClean="0"/>
              <a:pPr/>
              <a:t>10</a:t>
            </a:fld>
            <a:endParaRPr lang="en-GB" noProof="0" dirty="0"/>
          </a:p>
        </p:txBody>
      </p:sp>
      <p:sp>
        <p:nvSpPr>
          <p:cNvPr id="4" name="Arrow: Right 3">
            <a:extLst>
              <a:ext uri="{FF2B5EF4-FFF2-40B4-BE49-F238E27FC236}">
                <a16:creationId xmlns:a16="http://schemas.microsoft.com/office/drawing/2014/main" id="{F325DE2F-A9B3-8473-A089-2C36814B3E78}"/>
              </a:ext>
            </a:extLst>
          </p:cNvPr>
          <p:cNvSpPr/>
          <p:nvPr/>
        </p:nvSpPr>
        <p:spPr>
          <a:xfrm>
            <a:off x="767408" y="1988840"/>
            <a:ext cx="1800200" cy="129614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95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17EB32C-05DE-6DAA-0EB6-AF614286B5BD}"/>
              </a:ext>
            </a:extLst>
          </p:cNvPr>
          <p:cNvSpPr>
            <a:spLocks noGrp="1"/>
          </p:cNvSpPr>
          <p:nvPr>
            <p:ph type="dt" sz="half" idx="10"/>
          </p:nvPr>
        </p:nvSpPr>
        <p:spPr>
          <a:xfrm>
            <a:off x="10416480" y="6523057"/>
            <a:ext cx="1189348" cy="45719"/>
          </a:xfrm>
        </p:spPr>
        <p:txBody>
          <a:bodyPr/>
          <a:lstStyle/>
          <a:p>
            <a:fld id="{F00B6C72-573A-41E4-82FE-015F0E156332}" type="datetime1">
              <a:rPr lang="en-GB" smtClean="0"/>
              <a:t>19/11/2024</a:t>
            </a:fld>
            <a:endParaRPr lang="en-GB" dirty="0"/>
          </a:p>
        </p:txBody>
      </p:sp>
      <p:sp>
        <p:nvSpPr>
          <p:cNvPr id="4" name="Foliennummernplatzhalter 3">
            <a:extLst>
              <a:ext uri="{FF2B5EF4-FFF2-40B4-BE49-F238E27FC236}">
                <a16:creationId xmlns:a16="http://schemas.microsoft.com/office/drawing/2014/main" id="{ACB2287A-DDB7-9BA7-CE0D-DDE936908D80}"/>
              </a:ext>
            </a:extLst>
          </p:cNvPr>
          <p:cNvSpPr>
            <a:spLocks noGrp="1"/>
          </p:cNvSpPr>
          <p:nvPr>
            <p:ph type="sldNum" sz="quarter" idx="12"/>
          </p:nvPr>
        </p:nvSpPr>
        <p:spPr>
          <a:xfrm>
            <a:off x="11712624" y="6523057"/>
            <a:ext cx="209500" cy="45719"/>
          </a:xfrm>
        </p:spPr>
        <p:txBody>
          <a:bodyPr/>
          <a:lstStyle/>
          <a:p>
            <a:fld id="{442AD375-037F-43D0-B059-5172DA06796A}" type="slidenum">
              <a:rPr lang="en-GB" smtClean="0"/>
              <a:pPr/>
              <a:t>11</a:t>
            </a:fld>
            <a:endParaRPr lang="en-GB" dirty="0"/>
          </a:p>
        </p:txBody>
      </p:sp>
      <p:sp>
        <p:nvSpPr>
          <p:cNvPr id="5" name="Inhaltsplatzhalter 4">
            <a:extLst>
              <a:ext uri="{FF2B5EF4-FFF2-40B4-BE49-F238E27FC236}">
                <a16:creationId xmlns:a16="http://schemas.microsoft.com/office/drawing/2014/main" id="{68BB988A-D779-21AB-3719-6F5F83F98849}"/>
              </a:ext>
            </a:extLst>
          </p:cNvPr>
          <p:cNvSpPr>
            <a:spLocks noGrp="1"/>
          </p:cNvSpPr>
          <p:nvPr>
            <p:ph idx="22"/>
          </p:nvPr>
        </p:nvSpPr>
        <p:spPr>
          <a:xfrm>
            <a:off x="270582" y="5157192"/>
            <a:ext cx="2778003" cy="1067396"/>
          </a:xfrm>
        </p:spPr>
        <p:txBody>
          <a:bodyPr/>
          <a:lstStyle/>
          <a:p>
            <a:r>
              <a:rPr lang="en-GB" b="1" dirty="0"/>
              <a:t>Contact</a:t>
            </a:r>
          </a:p>
          <a:p>
            <a:r>
              <a:rPr lang="cs-CZ" dirty="0"/>
              <a:t>Jiří Novák</a:t>
            </a:r>
            <a:endParaRPr lang="en-GB" dirty="0"/>
          </a:p>
          <a:p>
            <a:r>
              <a:rPr lang="cs-CZ" dirty="0"/>
              <a:t>PhD student</a:t>
            </a:r>
            <a:endParaRPr lang="en-GB" dirty="0"/>
          </a:p>
          <a:p>
            <a:r>
              <a:rPr lang="en-GB" dirty="0">
                <a:hlinkClick r:id="rId3"/>
              </a:rPr>
              <a:t>jiri.novak@uzh.ch</a:t>
            </a:r>
            <a:endParaRPr lang="cs-CZ" dirty="0"/>
          </a:p>
          <a:p>
            <a:endParaRPr lang="cs-CZ" dirty="0"/>
          </a:p>
          <a:p>
            <a:endParaRPr lang="en-GB" dirty="0"/>
          </a:p>
        </p:txBody>
      </p:sp>
      <p:sp>
        <p:nvSpPr>
          <p:cNvPr id="3" name="TextBox 2">
            <a:extLst>
              <a:ext uri="{FF2B5EF4-FFF2-40B4-BE49-F238E27FC236}">
                <a16:creationId xmlns:a16="http://schemas.microsoft.com/office/drawing/2014/main" id="{D0FFD564-7E1B-770B-E194-DCE615961262}"/>
              </a:ext>
            </a:extLst>
          </p:cNvPr>
          <p:cNvSpPr txBox="1"/>
          <p:nvPr/>
        </p:nvSpPr>
        <p:spPr>
          <a:xfrm>
            <a:off x="2243572" y="1309309"/>
            <a:ext cx="7704856" cy="2171620"/>
          </a:xfrm>
          <a:prstGeom prst="rect">
            <a:avLst/>
          </a:prstGeom>
          <a:noFill/>
        </p:spPr>
        <p:txBody>
          <a:bodyPr wrap="square" lIns="0" tIns="0" rIns="0" bIns="0" rtlCol="0">
            <a:spAutoFit/>
          </a:bodyPr>
          <a:lstStyle/>
          <a:p>
            <a:pPr algn="ctr"/>
            <a:r>
              <a:rPr lang="en-US" sz="7200" dirty="0"/>
              <a:t>Thank you </a:t>
            </a:r>
            <a:endParaRPr lang="cs-CZ" sz="7200" dirty="0"/>
          </a:p>
          <a:p>
            <a:pPr algn="ctr"/>
            <a:r>
              <a:rPr lang="en-US" sz="7200" dirty="0"/>
              <a:t>for the attention</a:t>
            </a:r>
          </a:p>
        </p:txBody>
      </p:sp>
      <p:sp>
        <p:nvSpPr>
          <p:cNvPr id="7" name="Rectangle 6">
            <a:extLst>
              <a:ext uri="{FF2B5EF4-FFF2-40B4-BE49-F238E27FC236}">
                <a16:creationId xmlns:a16="http://schemas.microsoft.com/office/drawing/2014/main" id="{0893C40E-0981-5732-2805-48033E9AB043}"/>
              </a:ext>
            </a:extLst>
          </p:cNvPr>
          <p:cNvSpPr/>
          <p:nvPr/>
        </p:nvSpPr>
        <p:spPr>
          <a:xfrm>
            <a:off x="270582" y="2395119"/>
            <a:ext cx="2778003"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2">
            <a:extLst>
              <a:ext uri="{FF2B5EF4-FFF2-40B4-BE49-F238E27FC236}">
                <a16:creationId xmlns:a16="http://schemas.microsoft.com/office/drawing/2014/main" id="{26B5F72B-F4A0-5D99-EA0D-A84791081AC7}"/>
              </a:ext>
            </a:extLst>
          </p:cNvPr>
          <p:cNvSpPr txBox="1">
            <a:spLocks/>
          </p:cNvSpPr>
          <p:nvPr/>
        </p:nvSpPr>
        <p:spPr>
          <a:xfrm>
            <a:off x="271461" y="5331497"/>
            <a:ext cx="11650663" cy="689792"/>
          </a:xfrm>
          <a:prstGeom prst="rect">
            <a:avLst/>
          </a:prstGeom>
        </p:spPr>
        <p:txBody>
          <a:bodyPr/>
          <a:lstStyle>
            <a:lvl1pPr marL="0" indent="0" algn="l" defTabSz="914400" rtl="0" eaLnBrk="1" latinLnBrk="0" hangingPunct="1">
              <a:lnSpc>
                <a:spcPct val="103000"/>
              </a:lnSpc>
              <a:spcBef>
                <a:spcPts val="0"/>
              </a:spcBef>
              <a:buFont typeface="+mj-lt"/>
              <a:buNone/>
              <a:defRPr sz="1600" kern="1200" spc="0" baseline="0">
                <a:solidFill>
                  <a:schemeClr val="tx1"/>
                </a:solidFill>
                <a:latin typeface="+mn-lt"/>
                <a:ea typeface="+mn-ea"/>
                <a:cs typeface="+mn-cs"/>
              </a:defRPr>
            </a:lvl1pPr>
            <a:lvl2pPr marL="226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2pPr>
            <a:lvl3pPr marL="658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3pPr>
            <a:lvl4pPr marL="1090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4pPr>
            <a:lvl5pPr marL="1522800" indent="-226800" algn="l" defTabSz="914400" rtl="0" eaLnBrk="1" latinLnBrk="0" hangingPunct="1">
              <a:lnSpc>
                <a:spcPct val="103000"/>
              </a:lnSpc>
              <a:spcBef>
                <a:spcPts val="1000"/>
              </a:spcBef>
              <a:buFont typeface="Source Sans Pro" panose="020B0503030403020204"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0" i="0" u="none" strike="noStrike" baseline="0" dirty="0">
                <a:latin typeface="CMSS12"/>
              </a:rPr>
              <a:t>Swiss Data Anonymization Competence Center</a:t>
            </a:r>
            <a:endParaRPr lang="cs-CZ" sz="1800" b="0" i="0" u="none" strike="noStrike" baseline="0" dirty="0">
              <a:latin typeface="CMSS12"/>
            </a:endParaRPr>
          </a:p>
          <a:p>
            <a:pPr algn="ctr"/>
            <a:r>
              <a:rPr lang="en-US" sz="1800" b="0" i="0" u="none" strike="noStrike" baseline="0" dirty="0">
                <a:solidFill>
                  <a:srgbClr val="0000FF"/>
                </a:solidFill>
                <a:latin typeface="CMSS12"/>
              </a:rPr>
              <a:t>https://swissanon.ch</a:t>
            </a:r>
            <a:endParaRPr lang="cs-CZ" sz="2000" dirty="0">
              <a:solidFill>
                <a:schemeClr val="accent1"/>
              </a:solidFill>
            </a:endParaRPr>
          </a:p>
        </p:txBody>
      </p:sp>
      <p:pic>
        <p:nvPicPr>
          <p:cNvPr id="9" name="Obrázek 8" descr="Obsah obrázku Písmo, Grafika, logo, symbol&#10;&#10;Popis byl vytvořen automaticky">
            <a:extLst>
              <a:ext uri="{FF2B5EF4-FFF2-40B4-BE49-F238E27FC236}">
                <a16:creationId xmlns:a16="http://schemas.microsoft.com/office/drawing/2014/main" id="{73D35328-650F-F660-1B55-502832556B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0108" y="3757713"/>
            <a:ext cx="4151784" cy="1676307"/>
          </a:xfrm>
          <a:prstGeom prst="rect">
            <a:avLst/>
          </a:prstGeom>
        </p:spPr>
      </p:pic>
    </p:spTree>
    <p:extLst>
      <p:ext uri="{BB962C8B-B14F-4D97-AF65-F5344CB8AC3E}">
        <p14:creationId xmlns:p14="http://schemas.microsoft.com/office/powerpoint/2010/main" val="329955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ázek 10" descr="Obsah obrázku Lidská tvář, košile/tričko, oblečení, osoba&#10;&#10;Popis byl vytvořen automaticky">
            <a:extLst>
              <a:ext uri="{FF2B5EF4-FFF2-40B4-BE49-F238E27FC236}">
                <a16:creationId xmlns:a16="http://schemas.microsoft.com/office/drawing/2014/main" id="{F8B87018-C28F-EF4B-7C3D-CCE9ED45F9E5}"/>
              </a:ext>
            </a:extLst>
          </p:cNvPr>
          <p:cNvPicPr>
            <a:picLocks noChangeAspect="1"/>
          </p:cNvPicPr>
          <p:nvPr/>
        </p:nvPicPr>
        <p:blipFill>
          <a:blip r:embed="rId2"/>
          <a:stretch>
            <a:fillRect/>
          </a:stretch>
        </p:blipFill>
        <p:spPr>
          <a:xfrm>
            <a:off x="6096000" y="404664"/>
            <a:ext cx="5088768" cy="3180480"/>
          </a:xfrm>
          <a:prstGeom prst="rect">
            <a:avLst/>
          </a:prstGeom>
        </p:spPr>
      </p:pic>
      <p:sp>
        <p:nvSpPr>
          <p:cNvPr id="2" name="Titel 1">
            <a:extLst>
              <a:ext uri="{FF2B5EF4-FFF2-40B4-BE49-F238E27FC236}">
                <a16:creationId xmlns:a16="http://schemas.microsoft.com/office/drawing/2014/main" id="{26ED8586-A048-DF64-CBE2-ABF87C3D7B10}"/>
              </a:ext>
            </a:extLst>
          </p:cNvPr>
          <p:cNvSpPr>
            <a:spLocks noGrp="1"/>
          </p:cNvSpPr>
          <p:nvPr>
            <p:ph type="title"/>
          </p:nvPr>
        </p:nvSpPr>
        <p:spPr/>
        <p:txBody>
          <a:bodyPr/>
          <a:lstStyle/>
          <a:p>
            <a:r>
              <a:rPr lang="en-US" sz="2800" dirty="0"/>
              <a:t>About me – Jiří Novák</a:t>
            </a:r>
          </a:p>
        </p:txBody>
      </p:sp>
      <p:sp>
        <p:nvSpPr>
          <p:cNvPr id="3" name="Inhaltsplatzhalter 2">
            <a:extLst>
              <a:ext uri="{FF2B5EF4-FFF2-40B4-BE49-F238E27FC236}">
                <a16:creationId xmlns:a16="http://schemas.microsoft.com/office/drawing/2014/main" id="{81251D0E-B65F-53B4-138A-80F7C75C74A6}"/>
              </a:ext>
            </a:extLst>
          </p:cNvPr>
          <p:cNvSpPr>
            <a:spLocks noGrp="1"/>
          </p:cNvSpPr>
          <p:nvPr>
            <p:ph idx="1"/>
          </p:nvPr>
        </p:nvSpPr>
        <p:spPr>
          <a:xfrm>
            <a:off x="271461" y="870744"/>
            <a:ext cx="11081123" cy="5870624"/>
          </a:xfrm>
        </p:spPr>
        <p:txBody>
          <a:bodyPr/>
          <a:lstStyle/>
          <a:p>
            <a:pPr lvl="1"/>
            <a:r>
              <a:rPr lang="en-US" sz="2400" dirty="0"/>
              <a:t>From Prague, Czech Republic, </a:t>
            </a:r>
          </a:p>
          <a:p>
            <a:pPr lvl="1"/>
            <a:r>
              <a:rPr lang="en-US" sz="2400" dirty="0"/>
              <a:t>PhD in Statistics</a:t>
            </a:r>
          </a:p>
          <a:p>
            <a:pPr lvl="1"/>
            <a:r>
              <a:rPr lang="en-US" sz="2400" dirty="0"/>
              <a:t>Research topics</a:t>
            </a:r>
          </a:p>
          <a:p>
            <a:pPr lvl="2"/>
            <a:r>
              <a:rPr lang="en-US" sz="2400" dirty="0"/>
              <a:t>Data privacy  and data anonymization</a:t>
            </a:r>
          </a:p>
          <a:p>
            <a:pPr lvl="2"/>
            <a:r>
              <a:rPr lang="en-US" sz="2400" dirty="0"/>
              <a:t>Statistical disclosure control</a:t>
            </a:r>
          </a:p>
          <a:p>
            <a:pPr marL="428400" lvl="2" indent="0">
              <a:buNone/>
            </a:pPr>
            <a:endParaRPr lang="en-US" sz="2400" dirty="0"/>
          </a:p>
          <a:p>
            <a:pPr lvl="1"/>
            <a:r>
              <a:rPr lang="en-US" sz="2400" dirty="0"/>
              <a:t>Responsible for data confidentiality of Czech Census 2021</a:t>
            </a:r>
          </a:p>
          <a:p>
            <a:pPr lvl="1"/>
            <a:r>
              <a:rPr lang="en-US" sz="2400" dirty="0"/>
              <a:t>Currently working at FHNW on a SNF project: </a:t>
            </a:r>
            <a:r>
              <a:rPr lang="en-US" sz="2400" i="1" dirty="0"/>
              <a:t>Harnessing event and longitudinal data in industry and health sector through privacy preserving technologies</a:t>
            </a:r>
          </a:p>
          <a:p>
            <a:pPr lvl="1"/>
            <a:r>
              <a:rPr lang="en-US" sz="2400" dirty="0"/>
              <a:t>PhD student of Carolin Strobl with topic</a:t>
            </a:r>
            <a:r>
              <a:rPr lang="en-US" sz="2400" i="1" dirty="0"/>
              <a:t>: Data anonymization of longitudinal psychological data </a:t>
            </a:r>
          </a:p>
          <a:p>
            <a:pPr marL="0" lvl="1" indent="0" algn="ctr">
              <a:buNone/>
            </a:pPr>
            <a:r>
              <a:rPr lang="en-US" sz="2400" dirty="0">
                <a:solidFill>
                  <a:schemeClr val="accent1"/>
                </a:solidFill>
                <a:hlinkClick r:id="rId3">
                  <a:extLst>
                    <a:ext uri="{A12FA001-AC4F-418D-AE19-62706E023703}">
                      <ahyp:hlinkClr xmlns:ahyp="http://schemas.microsoft.com/office/drawing/2018/hyperlinkcolor" val="tx"/>
                    </a:ext>
                  </a:extLst>
                </a:hlinkClick>
              </a:rPr>
              <a:t>https://www.linkedin.com/in/jiri-novak-8b748718/</a:t>
            </a:r>
            <a:endParaRPr lang="en-US" sz="2400" dirty="0">
              <a:solidFill>
                <a:schemeClr val="accent1"/>
              </a:solidFill>
            </a:endParaRPr>
          </a:p>
          <a:p>
            <a:endParaRPr lang="en-US" sz="2000" dirty="0"/>
          </a:p>
        </p:txBody>
      </p:sp>
      <p:sp>
        <p:nvSpPr>
          <p:cNvPr id="6" name="Foliennummernplatzhalter 5">
            <a:extLst>
              <a:ext uri="{FF2B5EF4-FFF2-40B4-BE49-F238E27FC236}">
                <a16:creationId xmlns:a16="http://schemas.microsoft.com/office/drawing/2014/main" id="{5523505E-C6EB-DD6A-DE02-BA418DA94286}"/>
              </a:ext>
            </a:extLst>
          </p:cNvPr>
          <p:cNvSpPr>
            <a:spLocks noGrp="1"/>
          </p:cNvSpPr>
          <p:nvPr>
            <p:ph type="sldNum" sz="quarter" idx="12"/>
          </p:nvPr>
        </p:nvSpPr>
        <p:spPr/>
        <p:txBody>
          <a:bodyPr/>
          <a:lstStyle/>
          <a:p>
            <a:fld id="{442AD375-037F-43D0-B059-5172DA06796A}" type="slidenum">
              <a:rPr lang="en-GB" noProof="0" smtClean="0"/>
              <a:pPr/>
              <a:t>2</a:t>
            </a:fld>
            <a:endParaRPr lang="en-GB" noProof="0" dirty="0"/>
          </a:p>
        </p:txBody>
      </p:sp>
    </p:spTree>
    <p:extLst>
      <p:ext uri="{BB962C8B-B14F-4D97-AF65-F5344CB8AC3E}">
        <p14:creationId xmlns:p14="http://schemas.microsoft.com/office/powerpoint/2010/main" val="396722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541FF-A1F5-625E-68AF-4BD0BC941CD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4CE8C71-D3B6-F6F3-8B6D-9B5E0791D7D1}"/>
              </a:ext>
            </a:extLst>
          </p:cNvPr>
          <p:cNvSpPr>
            <a:spLocks noGrp="1"/>
          </p:cNvSpPr>
          <p:nvPr>
            <p:ph type="title"/>
          </p:nvPr>
        </p:nvSpPr>
        <p:spPr/>
        <p:txBody>
          <a:bodyPr/>
          <a:lstStyle/>
          <a:p>
            <a:r>
              <a:rPr lang="en-US" sz="2800" dirty="0"/>
              <a:t>Data anonymization</a:t>
            </a:r>
            <a:endParaRPr lang="en-US" dirty="0"/>
          </a:p>
        </p:txBody>
      </p:sp>
      <p:sp>
        <p:nvSpPr>
          <p:cNvPr id="3" name="Inhaltsplatzhalter 2">
            <a:extLst>
              <a:ext uri="{FF2B5EF4-FFF2-40B4-BE49-F238E27FC236}">
                <a16:creationId xmlns:a16="http://schemas.microsoft.com/office/drawing/2014/main" id="{427A1835-6346-DE68-E25E-2FCD43DF41F1}"/>
              </a:ext>
            </a:extLst>
          </p:cNvPr>
          <p:cNvSpPr>
            <a:spLocks noGrp="1"/>
          </p:cNvSpPr>
          <p:nvPr>
            <p:ph idx="1"/>
          </p:nvPr>
        </p:nvSpPr>
        <p:spPr>
          <a:xfrm>
            <a:off x="271461" y="870744"/>
            <a:ext cx="11646939" cy="5742456"/>
          </a:xfrm>
        </p:spPr>
        <p:txBody>
          <a:bodyPr/>
          <a:lstStyle/>
          <a:p>
            <a:pPr algn="l"/>
            <a:r>
              <a:rPr lang="en-US" sz="2000" dirty="0"/>
              <a:t>My work is </a:t>
            </a:r>
            <a:r>
              <a:rPr lang="en-US" sz="2000" i="1" dirty="0"/>
              <a:t>Data Anonymization </a:t>
            </a:r>
            <a:r>
              <a:rPr lang="en-US" sz="2000" dirty="0"/>
              <a:t>in the context of the field of </a:t>
            </a:r>
            <a:r>
              <a:rPr lang="en-US" sz="2000" b="1" dirty="0"/>
              <a:t>Statistical Disclosure Control </a:t>
            </a:r>
            <a:r>
              <a:rPr lang="en-US" sz="2000" dirty="0"/>
              <a:t>(SDC)</a:t>
            </a:r>
          </a:p>
          <a:p>
            <a:pPr algn="l"/>
            <a:endParaRPr lang="en-US" sz="2000" dirty="0"/>
          </a:p>
          <a:p>
            <a:r>
              <a:rPr lang="en-US" sz="2000" b="1" dirty="0"/>
              <a:t>Statistical Disclosure Control </a:t>
            </a:r>
            <a:r>
              <a:rPr lang="en-US" sz="2000" dirty="0"/>
              <a:t>seeks to protect statistical data in such a way that they can be released without giving away confidential information that could be linked to specific individuals or entities.</a:t>
            </a:r>
          </a:p>
          <a:p>
            <a:endParaRPr lang="en-US" sz="2000" dirty="0"/>
          </a:p>
          <a:p>
            <a:endParaRPr lang="en-US" sz="2000" dirty="0"/>
          </a:p>
          <a:p>
            <a:r>
              <a:rPr lang="en-US" sz="2000" dirty="0"/>
              <a:t>Importance of Data Anonymization</a:t>
            </a:r>
          </a:p>
          <a:p>
            <a:pPr lvl="2"/>
            <a:r>
              <a:rPr lang="en-US" sz="2000" dirty="0"/>
              <a:t>1. </a:t>
            </a:r>
            <a:r>
              <a:rPr lang="en-US" sz="2000" b="1" dirty="0"/>
              <a:t>Principle</a:t>
            </a:r>
            <a:r>
              <a:rPr lang="en-US" sz="2000" dirty="0"/>
              <a:t> </a:t>
            </a:r>
            <a:br>
              <a:rPr lang="en-US" sz="2000" dirty="0"/>
            </a:br>
            <a:r>
              <a:rPr lang="en-US" sz="2000" dirty="0"/>
              <a:t>S</a:t>
            </a:r>
            <a:r>
              <a:rPr lang="en-US" sz="1800" dirty="0"/>
              <a:t>tatistical records of individual persons, businesses, or events used to produce Statistics are strictly confidential.</a:t>
            </a:r>
          </a:p>
          <a:p>
            <a:pPr lvl="2"/>
            <a:r>
              <a:rPr lang="en-US" sz="2000" dirty="0"/>
              <a:t>2. </a:t>
            </a:r>
            <a:r>
              <a:rPr lang="en-US" sz="2000" b="1" dirty="0"/>
              <a:t>Legal</a:t>
            </a:r>
            <a:r>
              <a:rPr lang="en-US" sz="1800" dirty="0"/>
              <a:t> </a:t>
            </a:r>
            <a:br>
              <a:rPr lang="en-US" sz="1800" dirty="0"/>
            </a:br>
            <a:r>
              <a:rPr lang="en-US" sz="1800" dirty="0"/>
              <a:t>Laws mandate protection of business and personal data, regulating publication of private information.</a:t>
            </a:r>
          </a:p>
          <a:p>
            <a:pPr lvl="2"/>
            <a:r>
              <a:rPr lang="en-US" sz="2000" dirty="0"/>
              <a:t>3. </a:t>
            </a:r>
            <a:r>
              <a:rPr lang="en-US" sz="2000" b="1" dirty="0"/>
              <a:t>Quality</a:t>
            </a:r>
            <a:r>
              <a:rPr lang="en-US" sz="2000" dirty="0"/>
              <a:t> </a:t>
            </a:r>
            <a:br>
              <a:rPr lang="en-US" sz="2000" dirty="0"/>
            </a:br>
            <a:r>
              <a:rPr lang="en-US" sz="1800" dirty="0"/>
              <a:t>Trust in confidentiality ensures respondents provide accurate information. </a:t>
            </a:r>
            <a:endParaRPr lang="cs-CZ" sz="1800" dirty="0"/>
          </a:p>
          <a:p>
            <a:pPr lvl="2"/>
            <a:r>
              <a:rPr lang="en-US" sz="2000" dirty="0"/>
              <a:t>4. </a:t>
            </a:r>
            <a:r>
              <a:rPr lang="en-US" sz="2000" b="1" dirty="0"/>
              <a:t>Ethical</a:t>
            </a:r>
            <a:r>
              <a:rPr lang="en-US" sz="2000" dirty="0"/>
              <a:t> </a:t>
            </a:r>
            <a:br>
              <a:rPr lang="en-US" sz="2000" dirty="0"/>
            </a:br>
            <a:r>
              <a:rPr lang="en-US" sz="1800" dirty="0"/>
              <a:t>Disclosing information that can be linked to specific individuals or entities is unethical.</a:t>
            </a:r>
          </a:p>
        </p:txBody>
      </p:sp>
      <p:sp>
        <p:nvSpPr>
          <p:cNvPr id="6" name="Foliennummernplatzhalter 5">
            <a:extLst>
              <a:ext uri="{FF2B5EF4-FFF2-40B4-BE49-F238E27FC236}">
                <a16:creationId xmlns:a16="http://schemas.microsoft.com/office/drawing/2014/main" id="{F0700AC8-DDB0-4613-562A-57C7EBDC9F84}"/>
              </a:ext>
            </a:extLst>
          </p:cNvPr>
          <p:cNvSpPr>
            <a:spLocks noGrp="1"/>
          </p:cNvSpPr>
          <p:nvPr>
            <p:ph type="sldNum" sz="quarter" idx="12"/>
          </p:nvPr>
        </p:nvSpPr>
        <p:spPr/>
        <p:txBody>
          <a:bodyPr/>
          <a:lstStyle/>
          <a:p>
            <a:fld id="{442AD375-037F-43D0-B059-5172DA06796A}" type="slidenum">
              <a:rPr lang="en-GB" noProof="0" smtClean="0"/>
              <a:pPr/>
              <a:t>3</a:t>
            </a:fld>
            <a:endParaRPr lang="en-GB" noProof="0" dirty="0"/>
          </a:p>
        </p:txBody>
      </p:sp>
    </p:spTree>
    <p:extLst>
      <p:ext uri="{BB962C8B-B14F-4D97-AF65-F5344CB8AC3E}">
        <p14:creationId xmlns:p14="http://schemas.microsoft.com/office/powerpoint/2010/main" val="410732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7D53-C838-FD85-21EA-691FB6E8C91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E1EB7F-6FF7-D90C-3366-FF3B10FABEC6}"/>
              </a:ext>
            </a:extLst>
          </p:cNvPr>
          <p:cNvSpPr>
            <a:spLocks noGrp="1"/>
          </p:cNvSpPr>
          <p:nvPr>
            <p:ph type="title"/>
          </p:nvPr>
        </p:nvSpPr>
        <p:spPr/>
        <p:txBody>
          <a:bodyPr/>
          <a:lstStyle/>
          <a:p>
            <a:r>
              <a:rPr lang="en-US" sz="2800" dirty="0"/>
              <a:t>Relevance to Open Science</a:t>
            </a:r>
            <a:endParaRPr lang="en-US" dirty="0"/>
          </a:p>
        </p:txBody>
      </p:sp>
      <p:sp>
        <p:nvSpPr>
          <p:cNvPr id="3" name="Inhaltsplatzhalter 2">
            <a:extLst>
              <a:ext uri="{FF2B5EF4-FFF2-40B4-BE49-F238E27FC236}">
                <a16:creationId xmlns:a16="http://schemas.microsoft.com/office/drawing/2014/main" id="{556E08A4-1F71-662D-74FD-2F7FD7AFF59A}"/>
              </a:ext>
            </a:extLst>
          </p:cNvPr>
          <p:cNvSpPr>
            <a:spLocks noGrp="1"/>
          </p:cNvSpPr>
          <p:nvPr>
            <p:ph idx="1"/>
          </p:nvPr>
        </p:nvSpPr>
        <p:spPr/>
        <p:txBody>
          <a:bodyPr/>
          <a:lstStyle/>
          <a:p>
            <a:pPr algn="l"/>
            <a:r>
              <a:rPr lang="en-US" sz="2000" b="1" dirty="0"/>
              <a:t>Open Science, Open Access, Open Data </a:t>
            </a:r>
            <a:r>
              <a:rPr lang="en-US" sz="2000" dirty="0"/>
              <a:t>are important trends in the scientific</a:t>
            </a:r>
            <a:r>
              <a:rPr lang="cs-CZ" sz="2000" dirty="0"/>
              <a:t> </a:t>
            </a:r>
            <a:r>
              <a:rPr lang="en-US" sz="2000" dirty="0"/>
              <a:t>community.</a:t>
            </a:r>
            <a:endParaRPr lang="cs-CZ" sz="2000" dirty="0"/>
          </a:p>
          <a:p>
            <a:pPr algn="l"/>
            <a:endParaRPr lang="en-US" sz="2000" dirty="0"/>
          </a:p>
          <a:p>
            <a:pPr algn="l"/>
            <a:r>
              <a:rPr lang="en-US" sz="2000" dirty="0"/>
              <a:t>Research data that results from publicly funded research should be FAIR:</a:t>
            </a:r>
          </a:p>
          <a:p>
            <a:r>
              <a:rPr lang="cs-CZ" sz="2000" b="1" dirty="0"/>
              <a:t> 						F</a:t>
            </a:r>
            <a:r>
              <a:rPr lang="en-US" sz="2000" b="1" dirty="0" err="1"/>
              <a:t>indable</a:t>
            </a:r>
            <a:r>
              <a:rPr lang="en-US" sz="2000" b="1" dirty="0"/>
              <a:t>, </a:t>
            </a:r>
            <a:endParaRPr lang="cs-CZ" sz="2000" b="1" dirty="0"/>
          </a:p>
          <a:p>
            <a:r>
              <a:rPr lang="cs-CZ" sz="2000" b="1" dirty="0"/>
              <a:t> 						A</a:t>
            </a:r>
            <a:r>
              <a:rPr lang="en-US" sz="2000" b="1" dirty="0" err="1"/>
              <a:t>ccessible</a:t>
            </a:r>
            <a:r>
              <a:rPr lang="en-US" sz="2000" b="1" dirty="0"/>
              <a:t>,</a:t>
            </a:r>
            <a:endParaRPr lang="cs-CZ" sz="2000" b="1" dirty="0"/>
          </a:p>
          <a:p>
            <a:r>
              <a:rPr lang="cs-CZ" sz="2000" b="1" dirty="0"/>
              <a:t> 						I</a:t>
            </a:r>
            <a:r>
              <a:rPr lang="en-US" sz="2000" b="1" dirty="0" err="1"/>
              <a:t>nteroperable</a:t>
            </a:r>
            <a:r>
              <a:rPr lang="en-US" sz="2000" b="1" dirty="0"/>
              <a:t>, </a:t>
            </a:r>
            <a:endParaRPr lang="cs-CZ" sz="2000" b="1" dirty="0"/>
          </a:p>
          <a:p>
            <a:r>
              <a:rPr lang="cs-CZ" sz="2000" b="1" dirty="0"/>
              <a:t> 						R</a:t>
            </a:r>
            <a:r>
              <a:rPr lang="en-US" sz="2000" b="1" dirty="0" err="1"/>
              <a:t>eusable</a:t>
            </a:r>
            <a:endParaRPr lang="cs-CZ" sz="2000" b="1" dirty="0"/>
          </a:p>
          <a:p>
            <a:endParaRPr lang="cs-CZ" sz="2000" dirty="0"/>
          </a:p>
          <a:p>
            <a:pPr lvl="2"/>
            <a:r>
              <a:rPr lang="en-US" sz="2000" dirty="0"/>
              <a:t> therefore replicable, transparent, trustworthy, verifiable and accountable</a:t>
            </a:r>
          </a:p>
          <a:p>
            <a:pPr lvl="2"/>
            <a:r>
              <a:rPr lang="en-US" sz="2000" dirty="0"/>
              <a:t> Principle: </a:t>
            </a:r>
            <a:r>
              <a:rPr lang="en-US" sz="2000" b="1" dirty="0"/>
              <a:t>As open as possible, as closed as necessary</a:t>
            </a:r>
          </a:p>
          <a:p>
            <a:pPr marL="428400" lvl="2" indent="0">
              <a:buNone/>
            </a:pPr>
            <a:endParaRPr lang="cs-CZ" sz="2000" dirty="0"/>
          </a:p>
          <a:p>
            <a:pPr marL="428400" lvl="2" indent="0">
              <a:buNone/>
            </a:pPr>
            <a:r>
              <a:rPr lang="en-US" sz="2000" dirty="0">
                <a:solidFill>
                  <a:schemeClr val="accent1"/>
                </a:solidFill>
                <a:hlinkClick r:id="rId3">
                  <a:extLst>
                    <a:ext uri="{A12FA001-AC4F-418D-AE19-62706E023703}">
                      <ahyp:hlinkClr xmlns:ahyp="http://schemas.microsoft.com/office/drawing/2018/hyperlinkcolor" val="tx"/>
                    </a:ext>
                  </a:extLst>
                </a:hlinkClick>
              </a:rPr>
              <a:t>Commission Recommendation (EU) 2018/790 on access to and preservation</a:t>
            </a:r>
            <a:r>
              <a:rPr lang="cs-CZ" sz="2000" dirty="0">
                <a:solidFill>
                  <a:schemeClr val="accent1"/>
                </a:solidFill>
                <a:hlinkClick r:id="rId3">
                  <a:extLst>
                    <a:ext uri="{A12FA001-AC4F-418D-AE19-62706E023703}">
                      <ahyp:hlinkClr xmlns:ahyp="http://schemas.microsoft.com/office/drawing/2018/hyperlinkcolor" val="tx"/>
                    </a:ext>
                  </a:extLst>
                </a:hlinkClick>
              </a:rPr>
              <a:t> </a:t>
            </a:r>
            <a:r>
              <a:rPr lang="en-US" sz="2000" dirty="0">
                <a:solidFill>
                  <a:schemeClr val="accent1"/>
                </a:solidFill>
                <a:hlinkClick r:id="rId3">
                  <a:extLst>
                    <a:ext uri="{A12FA001-AC4F-418D-AE19-62706E023703}">
                      <ahyp:hlinkClr xmlns:ahyp="http://schemas.microsoft.com/office/drawing/2018/hyperlinkcolor" val="tx"/>
                    </a:ext>
                  </a:extLst>
                </a:hlinkClick>
              </a:rPr>
              <a:t>of scientific information</a:t>
            </a:r>
            <a:endParaRPr lang="cs-CZ" sz="2000" dirty="0">
              <a:solidFill>
                <a:schemeClr val="accent1"/>
              </a:solidFill>
            </a:endParaRPr>
          </a:p>
        </p:txBody>
      </p:sp>
      <p:sp>
        <p:nvSpPr>
          <p:cNvPr id="6" name="Foliennummernplatzhalter 5">
            <a:extLst>
              <a:ext uri="{FF2B5EF4-FFF2-40B4-BE49-F238E27FC236}">
                <a16:creationId xmlns:a16="http://schemas.microsoft.com/office/drawing/2014/main" id="{9D5D99C4-7E83-82E2-EADD-0A85FD789569}"/>
              </a:ext>
            </a:extLst>
          </p:cNvPr>
          <p:cNvSpPr>
            <a:spLocks noGrp="1"/>
          </p:cNvSpPr>
          <p:nvPr>
            <p:ph type="sldNum" sz="quarter" idx="12"/>
          </p:nvPr>
        </p:nvSpPr>
        <p:spPr/>
        <p:txBody>
          <a:bodyPr/>
          <a:lstStyle/>
          <a:p>
            <a:fld id="{442AD375-037F-43D0-B059-5172DA06796A}" type="slidenum">
              <a:rPr lang="en-GB" noProof="0" smtClean="0"/>
              <a:pPr/>
              <a:t>4</a:t>
            </a:fld>
            <a:endParaRPr lang="en-GB" noProof="0" dirty="0"/>
          </a:p>
        </p:txBody>
      </p:sp>
    </p:spTree>
    <p:extLst>
      <p:ext uri="{BB962C8B-B14F-4D97-AF65-F5344CB8AC3E}">
        <p14:creationId xmlns:p14="http://schemas.microsoft.com/office/powerpoint/2010/main" val="115732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77918-EA82-938A-5AE8-3339F73EA55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9BACCA5-955D-BFE5-D4F0-F015513F1BB9}"/>
              </a:ext>
            </a:extLst>
          </p:cNvPr>
          <p:cNvSpPr>
            <a:spLocks noGrp="1"/>
          </p:cNvSpPr>
          <p:nvPr>
            <p:ph type="title"/>
          </p:nvPr>
        </p:nvSpPr>
        <p:spPr/>
        <p:txBody>
          <a:bodyPr/>
          <a:lstStyle/>
          <a:p>
            <a:r>
              <a:rPr lang="en-US" sz="2800" dirty="0"/>
              <a:t>Key Concepts </a:t>
            </a:r>
            <a:endParaRPr lang="en-US" dirty="0"/>
          </a:p>
        </p:txBody>
      </p:sp>
      <p:sp>
        <p:nvSpPr>
          <p:cNvPr id="3" name="Inhaltsplatzhalter 2">
            <a:extLst>
              <a:ext uri="{FF2B5EF4-FFF2-40B4-BE49-F238E27FC236}">
                <a16:creationId xmlns:a16="http://schemas.microsoft.com/office/drawing/2014/main" id="{E352CCDE-7E4F-9E90-879D-204FB75A49AF}"/>
              </a:ext>
            </a:extLst>
          </p:cNvPr>
          <p:cNvSpPr>
            <a:spLocks noGrp="1"/>
          </p:cNvSpPr>
          <p:nvPr>
            <p:ph idx="1"/>
          </p:nvPr>
        </p:nvSpPr>
        <p:spPr/>
        <p:txBody>
          <a:bodyPr/>
          <a:lstStyle/>
          <a:p>
            <a:pPr algn="l"/>
            <a:r>
              <a:rPr lang="en-US" sz="2000" b="1"/>
              <a:t>Disclosure</a:t>
            </a:r>
            <a:endParaRPr lang="en-US" sz="2000"/>
          </a:p>
          <a:p>
            <a:pPr lvl="2"/>
            <a:r>
              <a:rPr lang="en-US" sz="2000" dirty="0"/>
              <a:t> Disclosure occurs when new information is revealed via released data.</a:t>
            </a:r>
          </a:p>
          <a:p>
            <a:pPr lvl="2"/>
            <a:r>
              <a:rPr lang="en-US" sz="2000" dirty="0"/>
              <a:t> (1) </a:t>
            </a:r>
            <a:r>
              <a:rPr lang="en-US" sz="2000" b="1" dirty="0"/>
              <a:t>Identity disclosure</a:t>
            </a:r>
            <a:r>
              <a:rPr lang="en-US" sz="2000" dirty="0"/>
              <a:t>: Revealing the identity of an individual.</a:t>
            </a:r>
          </a:p>
          <a:p>
            <a:pPr lvl="2"/>
            <a:r>
              <a:rPr lang="en-US" sz="2000" dirty="0"/>
              <a:t> (2) </a:t>
            </a:r>
            <a:r>
              <a:rPr lang="en-US" sz="2000" b="1" dirty="0"/>
              <a:t>Attribute disclosure</a:t>
            </a:r>
            <a:r>
              <a:rPr lang="en-US" sz="2000" dirty="0"/>
              <a:t>:</a:t>
            </a:r>
            <a:r>
              <a:rPr lang="en-US" sz="2000" b="1" dirty="0"/>
              <a:t> </a:t>
            </a:r>
            <a:r>
              <a:rPr lang="en-US" sz="2000" dirty="0"/>
              <a:t>Revealing sensitive attributes of an individual.</a:t>
            </a:r>
          </a:p>
          <a:p>
            <a:pPr lvl="2"/>
            <a:r>
              <a:rPr lang="en-US" sz="2000" dirty="0"/>
              <a:t> (3) </a:t>
            </a:r>
            <a:r>
              <a:rPr lang="en-US" sz="2000" b="1" dirty="0"/>
              <a:t>Inferential disclosure</a:t>
            </a:r>
            <a:r>
              <a:rPr lang="en-US" sz="2000" dirty="0"/>
              <a:t>: Making inferences about an individual based on the released data.</a:t>
            </a:r>
          </a:p>
          <a:p>
            <a:pPr lvl="2"/>
            <a:r>
              <a:rPr lang="en-US" sz="2000" dirty="0"/>
              <a:t> (4) </a:t>
            </a:r>
            <a:r>
              <a:rPr lang="en-US" sz="2000" b="1" dirty="0"/>
              <a:t>Membership disclosure</a:t>
            </a:r>
            <a:r>
              <a:rPr lang="en-US" sz="2000" dirty="0"/>
              <a:t>: Determining whether a specific individual is included in a dataset</a:t>
            </a:r>
          </a:p>
          <a:p>
            <a:pPr lvl="2"/>
            <a:endParaRPr lang="en-US" sz="2000" dirty="0"/>
          </a:p>
          <a:p>
            <a:pPr marL="0" lvl="2" indent="0">
              <a:spcBef>
                <a:spcPts val="0"/>
              </a:spcBef>
              <a:buNone/>
            </a:pPr>
            <a:r>
              <a:rPr lang="en-US" sz="2000" b="1" dirty="0"/>
              <a:t>Re-identification risk</a:t>
            </a:r>
          </a:p>
          <a:p>
            <a:pPr lvl="2"/>
            <a:r>
              <a:rPr lang="en-US" sz="2000" dirty="0"/>
              <a:t>Risk that an intruder can link a record in the released data to a specific individual in the population.</a:t>
            </a:r>
          </a:p>
          <a:p>
            <a:pPr lvl="2"/>
            <a:endParaRPr lang="en-US" sz="2000" dirty="0"/>
          </a:p>
          <a:p>
            <a:pPr marL="0" lvl="2" indent="0">
              <a:spcBef>
                <a:spcPts val="0"/>
              </a:spcBef>
              <a:buNone/>
            </a:pPr>
            <a:r>
              <a:rPr lang="en-US" sz="2000" b="1" dirty="0"/>
              <a:t>Data utility</a:t>
            </a:r>
          </a:p>
          <a:p>
            <a:pPr lvl="2"/>
            <a:r>
              <a:rPr lang="en-US" sz="2000" dirty="0"/>
              <a:t>Usefulness of the data for the intended purpose.</a:t>
            </a:r>
          </a:p>
        </p:txBody>
      </p:sp>
      <p:sp>
        <p:nvSpPr>
          <p:cNvPr id="6" name="Foliennummernplatzhalter 5">
            <a:extLst>
              <a:ext uri="{FF2B5EF4-FFF2-40B4-BE49-F238E27FC236}">
                <a16:creationId xmlns:a16="http://schemas.microsoft.com/office/drawing/2014/main" id="{E537CCB0-6DC9-A9F8-496E-7A8D17395280}"/>
              </a:ext>
            </a:extLst>
          </p:cNvPr>
          <p:cNvSpPr>
            <a:spLocks noGrp="1"/>
          </p:cNvSpPr>
          <p:nvPr>
            <p:ph type="sldNum" sz="quarter" idx="12"/>
          </p:nvPr>
        </p:nvSpPr>
        <p:spPr/>
        <p:txBody>
          <a:bodyPr/>
          <a:lstStyle/>
          <a:p>
            <a:fld id="{442AD375-037F-43D0-B059-5172DA06796A}" type="slidenum">
              <a:rPr lang="en-GB" noProof="0" smtClean="0"/>
              <a:pPr/>
              <a:t>5</a:t>
            </a:fld>
            <a:endParaRPr lang="en-GB" noProof="0" dirty="0"/>
          </a:p>
        </p:txBody>
      </p:sp>
    </p:spTree>
    <p:extLst>
      <p:ext uri="{BB962C8B-B14F-4D97-AF65-F5344CB8AC3E}">
        <p14:creationId xmlns:p14="http://schemas.microsoft.com/office/powerpoint/2010/main" val="235250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5B9AB-6800-3941-1EDD-C50044D3FF80}"/>
            </a:ext>
          </a:extLst>
        </p:cNvPr>
        <p:cNvGrpSpPr/>
        <p:nvPr/>
      </p:nvGrpSpPr>
      <p:grpSpPr>
        <a:xfrm>
          <a:off x="0" y="0"/>
          <a:ext cx="0" cy="0"/>
          <a:chOff x="0" y="0"/>
          <a:chExt cx="0" cy="0"/>
        </a:xfrm>
      </p:grpSpPr>
      <p:pic>
        <p:nvPicPr>
          <p:cNvPr id="5" name="Obrázek 4" descr="Obsah obrázku text, snímek obrazovky, diagram, řada/pruh&#10;&#10;Popis byl vytvořen automaticky">
            <a:extLst>
              <a:ext uri="{FF2B5EF4-FFF2-40B4-BE49-F238E27FC236}">
                <a16:creationId xmlns:a16="http://schemas.microsoft.com/office/drawing/2014/main" id="{A26588E5-4B77-ED34-94BE-FBECA597B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315" y="902767"/>
            <a:ext cx="5688632" cy="4656290"/>
          </a:xfrm>
          <a:prstGeom prst="rect">
            <a:avLst/>
          </a:prstGeom>
        </p:spPr>
      </p:pic>
      <p:sp>
        <p:nvSpPr>
          <p:cNvPr id="3" name="Inhaltsplatzhalter 2">
            <a:extLst>
              <a:ext uri="{FF2B5EF4-FFF2-40B4-BE49-F238E27FC236}">
                <a16:creationId xmlns:a16="http://schemas.microsoft.com/office/drawing/2014/main" id="{40343688-FEC1-3826-A71A-EBC8BB165E4B}"/>
              </a:ext>
            </a:extLst>
          </p:cNvPr>
          <p:cNvSpPr>
            <a:spLocks noGrp="1"/>
          </p:cNvSpPr>
          <p:nvPr>
            <p:ph idx="1"/>
          </p:nvPr>
        </p:nvSpPr>
        <p:spPr>
          <a:xfrm>
            <a:off x="271461" y="870744"/>
            <a:ext cx="5941539" cy="5150545"/>
          </a:xfrm>
        </p:spPr>
        <p:txBody>
          <a:bodyPr/>
          <a:lstStyle/>
          <a:p>
            <a:pPr marL="0" lvl="2" indent="0">
              <a:spcBef>
                <a:spcPts val="0"/>
              </a:spcBef>
              <a:buNone/>
            </a:pPr>
            <a:r>
              <a:rPr lang="en-US" sz="2000" dirty="0"/>
              <a:t>The goal is to find a balance between risk and utility, </a:t>
            </a:r>
            <a:endParaRPr lang="cs-CZ" sz="2000" dirty="0"/>
          </a:p>
          <a:p>
            <a:pPr marL="0" lvl="2" indent="0">
              <a:spcBef>
                <a:spcPts val="0"/>
              </a:spcBef>
              <a:buNone/>
            </a:pPr>
            <a:r>
              <a:rPr lang="en-US" sz="2000" dirty="0"/>
              <a:t>so there is a </a:t>
            </a:r>
            <a:r>
              <a:rPr lang="en-US" sz="2000" b="1" dirty="0"/>
              <a:t>risk-utility</a:t>
            </a:r>
            <a:r>
              <a:rPr lang="cs-CZ" sz="2000" b="1" dirty="0"/>
              <a:t> </a:t>
            </a:r>
            <a:r>
              <a:rPr lang="en-US" sz="2000" b="1" dirty="0"/>
              <a:t>trade-off</a:t>
            </a:r>
            <a:r>
              <a:rPr lang="en-US" sz="2000" dirty="0"/>
              <a:t>.</a:t>
            </a:r>
            <a:endParaRPr lang="cs-CZ" sz="2000" dirty="0"/>
          </a:p>
          <a:p>
            <a:pPr algn="l"/>
            <a:endParaRPr lang="cs-CZ" sz="2000" dirty="0"/>
          </a:p>
          <a:p>
            <a:pPr lvl="2"/>
            <a:r>
              <a:rPr lang="en-US" sz="2000" b="1" dirty="0"/>
              <a:t>Risk</a:t>
            </a:r>
            <a:r>
              <a:rPr lang="en-US" sz="2000" dirty="0"/>
              <a:t>: the probability of a disclosure event occurring.</a:t>
            </a:r>
            <a:endParaRPr lang="cs-CZ" sz="2000" dirty="0"/>
          </a:p>
          <a:p>
            <a:pPr lvl="2"/>
            <a:endParaRPr lang="cs-CZ" sz="2000" dirty="0"/>
          </a:p>
          <a:p>
            <a:pPr lvl="2"/>
            <a:endParaRPr lang="cs-CZ" sz="2000" dirty="0"/>
          </a:p>
          <a:p>
            <a:pPr lvl="2"/>
            <a:endParaRPr lang="cs-CZ" sz="2000" dirty="0"/>
          </a:p>
          <a:p>
            <a:pPr lvl="2"/>
            <a:endParaRPr lang="en-US" sz="2000" dirty="0"/>
          </a:p>
          <a:p>
            <a:pPr lvl="2"/>
            <a:r>
              <a:rPr lang="en-US" sz="2000" b="1" dirty="0"/>
              <a:t>Utility</a:t>
            </a:r>
            <a:r>
              <a:rPr lang="en-US" sz="2000" dirty="0"/>
              <a:t>: the usefulness of the data for the intended purpose.</a:t>
            </a:r>
            <a:endParaRPr lang="cs-CZ" sz="2000" dirty="0"/>
          </a:p>
          <a:p>
            <a:pPr lvl="2"/>
            <a:endParaRPr lang="cs-CZ" sz="2000" dirty="0"/>
          </a:p>
          <a:p>
            <a:pPr lvl="2"/>
            <a:endParaRPr lang="en-US" sz="2000" dirty="0"/>
          </a:p>
        </p:txBody>
      </p:sp>
      <p:sp>
        <p:nvSpPr>
          <p:cNvPr id="6" name="Foliennummernplatzhalter 5">
            <a:extLst>
              <a:ext uri="{FF2B5EF4-FFF2-40B4-BE49-F238E27FC236}">
                <a16:creationId xmlns:a16="http://schemas.microsoft.com/office/drawing/2014/main" id="{14A15C47-B574-5D35-E6DD-0EF91BB74995}"/>
              </a:ext>
            </a:extLst>
          </p:cNvPr>
          <p:cNvSpPr>
            <a:spLocks noGrp="1"/>
          </p:cNvSpPr>
          <p:nvPr>
            <p:ph type="sldNum" sz="quarter" idx="12"/>
          </p:nvPr>
        </p:nvSpPr>
        <p:spPr/>
        <p:txBody>
          <a:bodyPr/>
          <a:lstStyle/>
          <a:p>
            <a:fld id="{442AD375-037F-43D0-B059-5172DA06796A}" type="slidenum">
              <a:rPr lang="en-GB" noProof="0" smtClean="0"/>
              <a:pPr/>
              <a:t>6</a:t>
            </a:fld>
            <a:endParaRPr lang="en-GB" noProof="0" dirty="0"/>
          </a:p>
        </p:txBody>
      </p:sp>
      <p:sp>
        <p:nvSpPr>
          <p:cNvPr id="7" name="TextovéPole 6">
            <a:extLst>
              <a:ext uri="{FF2B5EF4-FFF2-40B4-BE49-F238E27FC236}">
                <a16:creationId xmlns:a16="http://schemas.microsoft.com/office/drawing/2014/main" id="{3687F6A4-0893-F188-58A2-8BA1E965CF0B}"/>
              </a:ext>
            </a:extLst>
          </p:cNvPr>
          <p:cNvSpPr txBox="1"/>
          <p:nvPr/>
        </p:nvSpPr>
        <p:spPr>
          <a:xfrm>
            <a:off x="6876975" y="5955233"/>
            <a:ext cx="4824536" cy="271485"/>
          </a:xfrm>
          <a:prstGeom prst="rect">
            <a:avLst/>
          </a:prstGeom>
          <a:noFill/>
        </p:spPr>
        <p:txBody>
          <a:bodyPr wrap="square" lIns="0" tIns="0" rIns="0" bIns="0" rtlCol="0">
            <a:spAutoFit/>
          </a:bodyPr>
          <a:lstStyle/>
          <a:p>
            <a:r>
              <a:rPr lang="en-US" sz="1800" b="0" i="0" u="none" strike="noStrike" baseline="0" dirty="0">
                <a:solidFill>
                  <a:schemeClr val="accent1"/>
                </a:solidFill>
                <a:latin typeface="CMSS10"/>
                <a:hlinkClick r:id="rId4">
                  <a:extLst>
                    <a:ext uri="{A12FA001-AC4F-418D-AE19-62706E023703}">
                      <ahyp:hlinkClr xmlns:ahyp="http://schemas.microsoft.com/office/drawing/2018/hyperlinkcolor" val="tx"/>
                    </a:ext>
                  </a:extLst>
                </a:hlinkClick>
              </a:rPr>
              <a:t>R-U confidentiality map (Duncan et al.,2001)</a:t>
            </a:r>
            <a:endParaRPr lang="en-US" dirty="0">
              <a:solidFill>
                <a:schemeClr val="accent1"/>
              </a:solidFill>
            </a:endParaRPr>
          </a:p>
        </p:txBody>
      </p:sp>
      <p:sp>
        <p:nvSpPr>
          <p:cNvPr id="4" name="Title 3">
            <a:extLst>
              <a:ext uri="{FF2B5EF4-FFF2-40B4-BE49-F238E27FC236}">
                <a16:creationId xmlns:a16="http://schemas.microsoft.com/office/drawing/2014/main" id="{7951FB66-6F65-BC2B-9CC1-B09184A04BEF}"/>
              </a:ext>
            </a:extLst>
          </p:cNvPr>
          <p:cNvSpPr>
            <a:spLocks noGrp="1"/>
          </p:cNvSpPr>
          <p:nvPr>
            <p:ph type="title"/>
          </p:nvPr>
        </p:nvSpPr>
        <p:spPr/>
        <p:txBody>
          <a:bodyPr/>
          <a:lstStyle/>
          <a:p>
            <a:r>
              <a:rPr lang="en-US" sz="2400" dirty="0"/>
              <a:t>Risk vs. Utility </a:t>
            </a:r>
            <a:endParaRPr lang="en-US" dirty="0"/>
          </a:p>
        </p:txBody>
      </p:sp>
      <p:pic>
        <p:nvPicPr>
          <p:cNvPr id="8" name="Obrázek 10">
            <a:extLst>
              <a:ext uri="{FF2B5EF4-FFF2-40B4-BE49-F238E27FC236}">
                <a16:creationId xmlns:a16="http://schemas.microsoft.com/office/drawing/2014/main" id="{CEA02290-5092-9BF7-5907-834830FC79C7}"/>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2351584" y="2863948"/>
            <a:ext cx="1182641" cy="1114595"/>
          </a:xfrm>
          <a:prstGeom prst="rect">
            <a:avLst/>
          </a:prstGeom>
        </p:spPr>
      </p:pic>
    </p:spTree>
    <p:extLst>
      <p:ext uri="{BB962C8B-B14F-4D97-AF65-F5344CB8AC3E}">
        <p14:creationId xmlns:p14="http://schemas.microsoft.com/office/powerpoint/2010/main" val="41235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9D3DB-2E21-2638-703E-3426914AF7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6A79602-8888-36BE-3320-37F682A75113}"/>
              </a:ext>
            </a:extLst>
          </p:cNvPr>
          <p:cNvSpPr>
            <a:spLocks noGrp="1"/>
          </p:cNvSpPr>
          <p:nvPr>
            <p:ph type="title"/>
          </p:nvPr>
        </p:nvSpPr>
        <p:spPr/>
        <p:txBody>
          <a:bodyPr/>
          <a:lstStyle/>
          <a:p>
            <a:r>
              <a:rPr lang="en-US" sz="2800" dirty="0"/>
              <a:t>Disclosure control methods</a:t>
            </a:r>
            <a:r>
              <a:rPr lang="cs-CZ" sz="2800" dirty="0"/>
              <a:t> </a:t>
            </a:r>
            <a:endParaRPr lang="en-US" dirty="0"/>
          </a:p>
        </p:txBody>
      </p:sp>
      <p:sp>
        <p:nvSpPr>
          <p:cNvPr id="3" name="Inhaltsplatzhalter 2">
            <a:extLst>
              <a:ext uri="{FF2B5EF4-FFF2-40B4-BE49-F238E27FC236}">
                <a16:creationId xmlns:a16="http://schemas.microsoft.com/office/drawing/2014/main" id="{05D03A0C-CB49-19BB-1D72-38EDDF4A1B85}"/>
              </a:ext>
            </a:extLst>
          </p:cNvPr>
          <p:cNvSpPr>
            <a:spLocks noGrp="1"/>
          </p:cNvSpPr>
          <p:nvPr>
            <p:ph idx="1"/>
          </p:nvPr>
        </p:nvSpPr>
        <p:spPr/>
        <p:txBody>
          <a:bodyPr/>
          <a:lstStyle/>
          <a:p>
            <a:pPr marL="457200" indent="-457200" algn="l">
              <a:buFont typeface="+mj-lt"/>
              <a:buAutoNum type="arabicPeriod"/>
            </a:pPr>
            <a:r>
              <a:rPr lang="en-US" sz="2000" b="1" dirty="0"/>
              <a:t>Masking original data</a:t>
            </a:r>
          </a:p>
          <a:p>
            <a:pPr marL="684000" lvl="1" indent="-457200">
              <a:buFont typeface="+mj-lt"/>
              <a:buAutoNum type="alphaLcParenR"/>
            </a:pPr>
            <a:r>
              <a:rPr lang="en-US" sz="2000" b="1" dirty="0"/>
              <a:t>Non-perturbative masking </a:t>
            </a:r>
            <a:br>
              <a:rPr lang="cs-CZ" sz="2000" dirty="0"/>
            </a:br>
            <a:r>
              <a:rPr lang="en-US" sz="2000" dirty="0"/>
              <a:t>Generalize data to hide identities without changing actual values</a:t>
            </a:r>
            <a:r>
              <a:rPr lang="cs-CZ" sz="2000" dirty="0"/>
              <a:t>.</a:t>
            </a:r>
            <a:endParaRPr lang="en-US" sz="2000" dirty="0"/>
          </a:p>
          <a:p>
            <a:pPr marL="684000" lvl="1" indent="-457200">
              <a:buFont typeface="+mj-lt"/>
              <a:buAutoNum type="alphaLcParenR"/>
            </a:pPr>
            <a:r>
              <a:rPr lang="en-US" sz="2000" b="1" dirty="0"/>
              <a:t>Perturbative masking </a:t>
            </a:r>
            <a:br>
              <a:rPr lang="cs-CZ" sz="2000" dirty="0"/>
            </a:br>
            <a:r>
              <a:rPr lang="en-US" sz="2000" dirty="0"/>
              <a:t>Add noise or alter data values</a:t>
            </a:r>
            <a:r>
              <a:rPr lang="cs-CZ" sz="2000" dirty="0"/>
              <a:t>.</a:t>
            </a:r>
            <a:endParaRPr lang="en-US" sz="2000" dirty="0"/>
          </a:p>
          <a:p>
            <a:pPr marL="457200" indent="-457200" algn="l">
              <a:buFont typeface="+mj-lt"/>
              <a:buAutoNum type="arabicPeriod"/>
            </a:pPr>
            <a:endParaRPr lang="en-US" sz="2000" b="1" dirty="0"/>
          </a:p>
          <a:p>
            <a:pPr marL="457200" indent="-457200" algn="l">
              <a:buFont typeface="+mj-lt"/>
              <a:buAutoNum type="arabicPeriod"/>
            </a:pPr>
            <a:r>
              <a:rPr lang="en-US" sz="2000" b="1" dirty="0"/>
              <a:t>Generating synthetic data</a:t>
            </a:r>
          </a:p>
          <a:p>
            <a:pPr marL="684000" lvl="1" indent="-457200">
              <a:buFont typeface="+mj-lt"/>
              <a:buAutoNum type="alphaLcParenR"/>
            </a:pPr>
            <a:r>
              <a:rPr lang="en-US" sz="2000" b="1" dirty="0"/>
              <a:t>Parametric methods </a:t>
            </a:r>
            <a:br>
              <a:rPr lang="cs-CZ" sz="2000" b="1" dirty="0"/>
            </a:br>
            <a:r>
              <a:rPr lang="en-US" sz="2000" dirty="0"/>
              <a:t>Statistical models based on the data‘s assumed distribution</a:t>
            </a:r>
          </a:p>
          <a:p>
            <a:pPr marL="684000" lvl="1" indent="-457200">
              <a:buFont typeface="+mj-lt"/>
              <a:buAutoNum type="alphaLcParenR"/>
            </a:pPr>
            <a:r>
              <a:rPr lang="en-US" sz="2000" b="1" dirty="0"/>
              <a:t>Non-parametric methods </a:t>
            </a:r>
            <a:br>
              <a:rPr lang="cs-CZ" sz="2000" b="1" dirty="0"/>
            </a:br>
            <a:r>
              <a:rPr lang="en-US" sz="2000" dirty="0"/>
              <a:t>Techniques that do not assume an underlying distribution</a:t>
            </a:r>
          </a:p>
          <a:p>
            <a:pPr marL="684000" lvl="1" indent="-457200">
              <a:buFont typeface="+mj-lt"/>
              <a:buAutoNum type="alphaLcParenR"/>
            </a:pPr>
            <a:r>
              <a:rPr lang="en-US" sz="2000" b="1" dirty="0"/>
              <a:t>Generative Adversarial Networks (GANs) </a:t>
            </a:r>
            <a:br>
              <a:rPr lang="cs-CZ" sz="2000" b="1" dirty="0"/>
            </a:br>
            <a:r>
              <a:rPr lang="en-US" sz="2000" dirty="0"/>
              <a:t>Machine learning models that generate synthetic data by training two neural networks in tandem.</a:t>
            </a:r>
          </a:p>
        </p:txBody>
      </p:sp>
      <p:sp>
        <p:nvSpPr>
          <p:cNvPr id="6" name="Foliennummernplatzhalter 5">
            <a:extLst>
              <a:ext uri="{FF2B5EF4-FFF2-40B4-BE49-F238E27FC236}">
                <a16:creationId xmlns:a16="http://schemas.microsoft.com/office/drawing/2014/main" id="{E27D2B7E-0891-8B72-4040-4800ED6C8BD2}"/>
              </a:ext>
            </a:extLst>
          </p:cNvPr>
          <p:cNvSpPr>
            <a:spLocks noGrp="1"/>
          </p:cNvSpPr>
          <p:nvPr>
            <p:ph type="sldNum" sz="quarter" idx="12"/>
          </p:nvPr>
        </p:nvSpPr>
        <p:spPr/>
        <p:txBody>
          <a:bodyPr/>
          <a:lstStyle/>
          <a:p>
            <a:fld id="{442AD375-037F-43D0-B059-5172DA06796A}" type="slidenum">
              <a:rPr lang="en-GB" noProof="0" smtClean="0"/>
              <a:pPr/>
              <a:t>7</a:t>
            </a:fld>
            <a:endParaRPr lang="en-GB" noProof="0" dirty="0"/>
          </a:p>
        </p:txBody>
      </p:sp>
    </p:spTree>
    <p:extLst>
      <p:ext uri="{BB962C8B-B14F-4D97-AF65-F5344CB8AC3E}">
        <p14:creationId xmlns:p14="http://schemas.microsoft.com/office/powerpoint/2010/main" val="376397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94701-F112-075D-9B3C-0D05EC64B98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C01F8D4-1300-F91C-3722-CC7D2163B5F6}"/>
              </a:ext>
            </a:extLst>
          </p:cNvPr>
          <p:cNvSpPr>
            <a:spLocks noGrp="1"/>
          </p:cNvSpPr>
          <p:nvPr>
            <p:ph type="title"/>
          </p:nvPr>
        </p:nvSpPr>
        <p:spPr/>
        <p:txBody>
          <a:bodyPr/>
          <a:lstStyle/>
          <a:p>
            <a:r>
              <a:rPr lang="cs-CZ" sz="2800" dirty="0" err="1"/>
              <a:t>Mostly</a:t>
            </a:r>
            <a:r>
              <a:rPr lang="cs-CZ" sz="2800" dirty="0"/>
              <a:t> AI </a:t>
            </a:r>
            <a:endParaRPr lang="en-US" dirty="0"/>
          </a:p>
        </p:txBody>
      </p:sp>
      <p:sp>
        <p:nvSpPr>
          <p:cNvPr id="3" name="Inhaltsplatzhalter 2">
            <a:extLst>
              <a:ext uri="{FF2B5EF4-FFF2-40B4-BE49-F238E27FC236}">
                <a16:creationId xmlns:a16="http://schemas.microsoft.com/office/drawing/2014/main" id="{A28FDCC2-3B74-8AEB-DF5B-889EE3A75F23}"/>
              </a:ext>
            </a:extLst>
          </p:cNvPr>
          <p:cNvSpPr>
            <a:spLocks noGrp="1"/>
          </p:cNvSpPr>
          <p:nvPr>
            <p:ph idx="1"/>
          </p:nvPr>
        </p:nvSpPr>
        <p:spPr/>
        <p:txBody>
          <a:bodyPr/>
          <a:lstStyle/>
          <a:p>
            <a:pPr algn="l"/>
            <a:r>
              <a:rPr lang="en-US" sz="2000" b="1" dirty="0">
                <a:solidFill>
                  <a:srgbClr val="0070C0"/>
                </a:solidFill>
                <a:hlinkClick r:id="rId2">
                  <a:extLst>
                    <a:ext uri="{A12FA001-AC4F-418D-AE19-62706E023703}">
                      <ahyp:hlinkClr xmlns:ahyp="http://schemas.microsoft.com/office/drawing/2018/hyperlinkcolor" val="tx"/>
                    </a:ext>
                  </a:extLst>
                </a:hlinkClick>
              </a:rPr>
              <a:t>https://mostly.ai/</a:t>
            </a:r>
            <a:endParaRPr lang="en-US" sz="2000" b="1" dirty="0">
              <a:solidFill>
                <a:srgbClr val="0070C0"/>
              </a:solidFill>
            </a:endParaRPr>
          </a:p>
          <a:p>
            <a:pPr algn="l"/>
            <a:endParaRPr lang="en-US" sz="2000" b="1" dirty="0"/>
          </a:p>
          <a:p>
            <a:pPr algn="l"/>
            <a:r>
              <a:rPr lang="en-US" sz="2000" dirty="0"/>
              <a:t>MOSTLY AI's synthesizer uses a proprietary AI-driven approach that draws on deep learning principles similar to those found in generative adversarial networks (GANs).</a:t>
            </a:r>
          </a:p>
          <a:p>
            <a:pPr algn="l"/>
            <a:endParaRPr lang="en-US" sz="2000" dirty="0"/>
          </a:p>
          <a:p>
            <a:pPr algn="l"/>
            <a:r>
              <a:rPr lang="en-US" sz="2000" dirty="0"/>
              <a:t>You can use point-and-click environment, or python code.</a:t>
            </a:r>
          </a:p>
          <a:p>
            <a:pPr algn="l"/>
            <a:endParaRPr lang="en-US" sz="2000" b="1" dirty="0"/>
          </a:p>
          <a:p>
            <a:pPr algn="l"/>
            <a:endParaRPr lang="en-US" sz="2000" dirty="0"/>
          </a:p>
        </p:txBody>
      </p:sp>
      <p:sp>
        <p:nvSpPr>
          <p:cNvPr id="6" name="Foliennummernplatzhalter 5">
            <a:extLst>
              <a:ext uri="{FF2B5EF4-FFF2-40B4-BE49-F238E27FC236}">
                <a16:creationId xmlns:a16="http://schemas.microsoft.com/office/drawing/2014/main" id="{C8445997-1572-B9A7-BF53-EEACC6E2D0C4}"/>
              </a:ext>
            </a:extLst>
          </p:cNvPr>
          <p:cNvSpPr>
            <a:spLocks noGrp="1"/>
          </p:cNvSpPr>
          <p:nvPr>
            <p:ph type="sldNum" sz="quarter" idx="12"/>
          </p:nvPr>
        </p:nvSpPr>
        <p:spPr/>
        <p:txBody>
          <a:bodyPr/>
          <a:lstStyle/>
          <a:p>
            <a:fld id="{442AD375-037F-43D0-B059-5172DA06796A}" type="slidenum">
              <a:rPr lang="en-GB" noProof="0" smtClean="0"/>
              <a:pPr/>
              <a:t>8</a:t>
            </a:fld>
            <a:endParaRPr lang="en-GB" noProof="0" dirty="0"/>
          </a:p>
        </p:txBody>
      </p:sp>
      <p:pic>
        <p:nvPicPr>
          <p:cNvPr id="5" name="Obrázek 4" descr="Obsah obrázku Písmo, Grafika, grafický design, logo&#10;&#10;Popis byl vytvořen automaticky">
            <a:extLst>
              <a:ext uri="{FF2B5EF4-FFF2-40B4-BE49-F238E27FC236}">
                <a16:creationId xmlns:a16="http://schemas.microsoft.com/office/drawing/2014/main" id="{CA232EB6-07B1-6364-C625-43A649D39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170"/>
            <a:ext cx="5715000" cy="657225"/>
          </a:xfrm>
          <a:prstGeom prst="rect">
            <a:avLst/>
          </a:prstGeom>
        </p:spPr>
      </p:pic>
    </p:spTree>
    <p:extLst>
      <p:ext uri="{BB962C8B-B14F-4D97-AF65-F5344CB8AC3E}">
        <p14:creationId xmlns:p14="http://schemas.microsoft.com/office/powerpoint/2010/main" val="1658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A47FF-E134-872C-FA23-71B81DAB48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4D85752-ED02-1D0F-99CB-414EAE9913ED}"/>
              </a:ext>
            </a:extLst>
          </p:cNvPr>
          <p:cNvSpPr>
            <a:spLocks noGrp="1"/>
          </p:cNvSpPr>
          <p:nvPr>
            <p:ph type="title"/>
          </p:nvPr>
        </p:nvSpPr>
        <p:spPr/>
        <p:txBody>
          <a:bodyPr/>
          <a:lstStyle/>
          <a:p>
            <a:r>
              <a:rPr lang="cs-CZ" sz="2800" dirty="0" err="1"/>
              <a:t>Libraries</a:t>
            </a:r>
            <a:r>
              <a:rPr lang="cs-CZ" sz="2800" dirty="0"/>
              <a:t> </a:t>
            </a:r>
            <a:r>
              <a:rPr lang="cs-CZ" sz="2800" dirty="0" err="1"/>
              <a:t>used</a:t>
            </a:r>
            <a:endParaRPr lang="en-US" dirty="0"/>
          </a:p>
        </p:txBody>
      </p:sp>
      <p:sp>
        <p:nvSpPr>
          <p:cNvPr id="3" name="Inhaltsplatzhalter 2">
            <a:extLst>
              <a:ext uri="{FF2B5EF4-FFF2-40B4-BE49-F238E27FC236}">
                <a16:creationId xmlns:a16="http://schemas.microsoft.com/office/drawing/2014/main" id="{71289D85-E930-C0F0-CD9B-F530647CBB1C}"/>
              </a:ext>
            </a:extLst>
          </p:cNvPr>
          <p:cNvSpPr>
            <a:spLocks noGrp="1"/>
          </p:cNvSpPr>
          <p:nvPr>
            <p:ph idx="1"/>
          </p:nvPr>
        </p:nvSpPr>
        <p:spPr/>
        <p:txBody>
          <a:bodyPr/>
          <a:lstStyle/>
          <a:p>
            <a:pPr marL="457200" indent="-457200" algn="l">
              <a:buFont typeface="+mj-lt"/>
              <a:buAutoNum type="alphaLcParenR"/>
            </a:pPr>
            <a:r>
              <a:rPr lang="en-US" sz="2000" b="1" dirty="0" err="1"/>
              <a:t>os</a:t>
            </a:r>
            <a:r>
              <a:rPr lang="en-US" sz="2000" b="1" dirty="0"/>
              <a:t> and sys</a:t>
            </a:r>
          </a:p>
          <a:p>
            <a:pPr marL="684000" lvl="1" indent="-457200">
              <a:buFont typeface="Arial" panose="020B0604020202020204" pitchFamily="34" charset="0"/>
              <a:buChar char="•"/>
            </a:pPr>
            <a:r>
              <a:rPr lang="en-US" sz="2000" dirty="0"/>
              <a:t>Set the working directory to the folder</a:t>
            </a:r>
          </a:p>
          <a:p>
            <a:pPr marL="684000" lvl="1" indent="-457200">
              <a:buFont typeface="Arial" panose="020B0604020202020204" pitchFamily="34" charset="0"/>
              <a:buChar char="•"/>
            </a:pPr>
            <a:endParaRPr lang="en-US" sz="2000" dirty="0"/>
          </a:p>
          <a:p>
            <a:pPr marL="457200" lvl="1" indent="-457200">
              <a:spcBef>
                <a:spcPts val="0"/>
              </a:spcBef>
              <a:buFont typeface="+mj-lt"/>
              <a:buAutoNum type="alphaLcParenR"/>
            </a:pPr>
            <a:r>
              <a:rPr lang="en-US" sz="2000" b="1" dirty="0"/>
              <a:t>Matplotlib</a:t>
            </a:r>
          </a:p>
          <a:p>
            <a:pPr marL="684000" lvl="1" indent="-457200">
              <a:buFont typeface="Arial" panose="020B0604020202020204" pitchFamily="34" charset="0"/>
              <a:buChar char="•"/>
            </a:pPr>
            <a:r>
              <a:rPr lang="en-US" sz="2000" dirty="0"/>
              <a:t>For vi</a:t>
            </a:r>
            <a:r>
              <a:rPr lang="cs-CZ" sz="2000" dirty="0"/>
              <a:t>s</a:t>
            </a:r>
            <a:r>
              <a:rPr lang="en-US" sz="2000" dirty="0" err="1"/>
              <a:t>ualization</a:t>
            </a:r>
            <a:r>
              <a:rPr lang="en-US" sz="2000" dirty="0"/>
              <a:t> </a:t>
            </a:r>
          </a:p>
          <a:p>
            <a:pPr marL="684000" lvl="1" indent="-457200">
              <a:buFont typeface="Arial" panose="020B0604020202020204" pitchFamily="34" charset="0"/>
              <a:buChar char="•"/>
            </a:pPr>
            <a:endParaRPr lang="en-US" sz="2000" b="1" dirty="0"/>
          </a:p>
          <a:p>
            <a:pPr marL="457200" indent="-457200" algn="l">
              <a:buFont typeface="+mj-lt"/>
              <a:buAutoNum type="alphaLcParenR"/>
            </a:pPr>
            <a:r>
              <a:rPr lang="en-US" sz="2000" b="1" dirty="0"/>
              <a:t>Pandas</a:t>
            </a:r>
          </a:p>
          <a:p>
            <a:pPr marL="684000" lvl="1" indent="-457200">
              <a:buFont typeface="Arial" panose="020B0604020202020204" pitchFamily="34" charset="0"/>
              <a:buChar char="•"/>
            </a:pPr>
            <a:r>
              <a:rPr lang="en-US" sz="2000" dirty="0"/>
              <a:t>For data manipulation</a:t>
            </a:r>
          </a:p>
          <a:p>
            <a:pPr marL="457200" indent="-457200" algn="l">
              <a:buFont typeface="+mj-lt"/>
              <a:buAutoNum type="alphaLcParenR"/>
            </a:pPr>
            <a:endParaRPr lang="en-US" sz="2000" b="1" dirty="0"/>
          </a:p>
          <a:p>
            <a:pPr marL="457200" indent="-457200" algn="l">
              <a:buFont typeface="+mj-lt"/>
              <a:buAutoNum type="alphaLcParenR"/>
            </a:pPr>
            <a:r>
              <a:rPr lang="en-US" sz="2000" b="1" dirty="0" err="1"/>
              <a:t>MostlyAI</a:t>
            </a:r>
            <a:endParaRPr lang="en-US" sz="2000" b="1" dirty="0"/>
          </a:p>
          <a:p>
            <a:pPr marL="684000" lvl="1" indent="-457200">
              <a:buFont typeface="Arial" panose="020B0604020202020204" pitchFamily="34" charset="0"/>
              <a:buChar char="•"/>
            </a:pPr>
            <a:r>
              <a:rPr lang="en-US" sz="2000" dirty="0"/>
              <a:t>Synthetize data with Mostly AI </a:t>
            </a:r>
          </a:p>
          <a:p>
            <a:pPr marL="457200" indent="-457200" algn="l">
              <a:buFont typeface="+mj-lt"/>
              <a:buAutoNum type="alphaLcParenR"/>
            </a:pPr>
            <a:endParaRPr lang="en-US" sz="2000" b="1" dirty="0"/>
          </a:p>
        </p:txBody>
      </p:sp>
      <p:sp>
        <p:nvSpPr>
          <p:cNvPr id="6" name="Foliennummernplatzhalter 5">
            <a:extLst>
              <a:ext uri="{FF2B5EF4-FFF2-40B4-BE49-F238E27FC236}">
                <a16:creationId xmlns:a16="http://schemas.microsoft.com/office/drawing/2014/main" id="{5A245376-D620-5002-D5CA-D15A6818CACC}"/>
              </a:ext>
            </a:extLst>
          </p:cNvPr>
          <p:cNvSpPr>
            <a:spLocks noGrp="1"/>
          </p:cNvSpPr>
          <p:nvPr>
            <p:ph type="sldNum" sz="quarter" idx="12"/>
          </p:nvPr>
        </p:nvSpPr>
        <p:spPr/>
        <p:txBody>
          <a:bodyPr/>
          <a:lstStyle/>
          <a:p>
            <a:fld id="{442AD375-037F-43D0-B059-5172DA06796A}" type="slidenum">
              <a:rPr lang="en-GB" noProof="0" smtClean="0"/>
              <a:pPr/>
              <a:t>9</a:t>
            </a:fld>
            <a:endParaRPr lang="en-GB" noProof="0" dirty="0"/>
          </a:p>
        </p:txBody>
      </p:sp>
      <p:pic>
        <p:nvPicPr>
          <p:cNvPr id="5" name="Picture 4" descr="A close-up of a logo&#10;&#10;Description automatically generated">
            <a:extLst>
              <a:ext uri="{FF2B5EF4-FFF2-40B4-BE49-F238E27FC236}">
                <a16:creationId xmlns:a16="http://schemas.microsoft.com/office/drawing/2014/main" id="{7DE47300-D364-06CC-DC8A-605E6ADE5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0" y="2605886"/>
            <a:ext cx="4169563" cy="1389854"/>
          </a:xfrm>
          <a:prstGeom prst="rect">
            <a:avLst/>
          </a:prstGeom>
        </p:spPr>
      </p:pic>
      <p:pic>
        <p:nvPicPr>
          <p:cNvPr id="2050" name="Picture 2" descr="pandas (software) - Wikipedia">
            <a:extLst>
              <a:ext uri="{FF2B5EF4-FFF2-40B4-BE49-F238E27FC236}">
                <a16:creationId xmlns:a16="http://schemas.microsoft.com/office/drawing/2014/main" id="{3BC11248-8550-3815-E482-F5A32553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3830022"/>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7" name="Obrázek 4" descr="Obsah obrázku Písmo, Grafika, grafický design, logo&#10;&#10;Popis byl vytvořen automaticky">
            <a:extLst>
              <a:ext uri="{FF2B5EF4-FFF2-40B4-BE49-F238E27FC236}">
                <a16:creationId xmlns:a16="http://schemas.microsoft.com/office/drawing/2014/main" id="{A92E905E-EC8E-CD34-670B-F11A791D9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225" y="5404815"/>
            <a:ext cx="3593272" cy="413226"/>
          </a:xfrm>
          <a:prstGeom prst="rect">
            <a:avLst/>
          </a:prstGeom>
        </p:spPr>
      </p:pic>
      <p:pic>
        <p:nvPicPr>
          <p:cNvPr id="9" name="Picture 8">
            <a:extLst>
              <a:ext uri="{FF2B5EF4-FFF2-40B4-BE49-F238E27FC236}">
                <a16:creationId xmlns:a16="http://schemas.microsoft.com/office/drawing/2014/main" id="{18BB89DE-68C1-8C51-A25F-CAD6E9E41914}"/>
              </a:ext>
            </a:extLst>
          </p:cNvPr>
          <p:cNvPicPr>
            <a:picLocks noChangeAspect="1"/>
          </p:cNvPicPr>
          <p:nvPr/>
        </p:nvPicPr>
        <p:blipFill>
          <a:blip r:embed="rId5"/>
          <a:stretch>
            <a:fillRect/>
          </a:stretch>
        </p:blipFill>
        <p:spPr>
          <a:xfrm>
            <a:off x="6528048" y="2001877"/>
            <a:ext cx="4807996" cy="749072"/>
          </a:xfrm>
          <a:prstGeom prst="rect">
            <a:avLst/>
          </a:prstGeom>
        </p:spPr>
      </p:pic>
      <p:pic>
        <p:nvPicPr>
          <p:cNvPr id="11" name="Picture 10">
            <a:extLst>
              <a:ext uri="{FF2B5EF4-FFF2-40B4-BE49-F238E27FC236}">
                <a16:creationId xmlns:a16="http://schemas.microsoft.com/office/drawing/2014/main" id="{35E2FE00-EA18-89E3-8ACA-07C54306A23E}"/>
              </a:ext>
            </a:extLst>
          </p:cNvPr>
          <p:cNvPicPr>
            <a:picLocks noChangeAspect="1"/>
          </p:cNvPicPr>
          <p:nvPr/>
        </p:nvPicPr>
        <p:blipFill>
          <a:blip r:embed="rId6"/>
          <a:stretch>
            <a:fillRect/>
          </a:stretch>
        </p:blipFill>
        <p:spPr>
          <a:xfrm>
            <a:off x="7772927" y="472982"/>
            <a:ext cx="2255868" cy="1331332"/>
          </a:xfrm>
          <a:prstGeom prst="rect">
            <a:avLst/>
          </a:prstGeom>
        </p:spPr>
      </p:pic>
    </p:spTree>
    <p:extLst>
      <p:ext uri="{BB962C8B-B14F-4D97-AF65-F5344CB8AC3E}">
        <p14:creationId xmlns:p14="http://schemas.microsoft.com/office/powerpoint/2010/main" val="569924924"/>
      </p:ext>
    </p:extLst>
  </p:cSld>
  <p:clrMapOvr>
    <a:masterClrMapping/>
  </p:clrMapOvr>
</p:sld>
</file>

<file path=ppt/theme/theme1.xml><?xml version="1.0" encoding="utf-8"?>
<a:theme xmlns:a="http://schemas.openxmlformats.org/drawingml/2006/main" name="Benutzerdefiniertes Design">
  <a:themeElements>
    <a:clrScheme name="Uni Zürich">
      <a:dk1>
        <a:sysClr val="windowText" lastClr="000000"/>
      </a:dk1>
      <a:lt1>
        <a:sysClr val="window" lastClr="FFFFFF"/>
      </a:lt1>
      <a:dk2>
        <a:srgbClr val="666666"/>
      </a:dk2>
      <a:lt2>
        <a:srgbClr val="D7D7D7"/>
      </a:lt2>
      <a:accent1>
        <a:srgbClr val="0028A5"/>
      </a:accent1>
      <a:accent2>
        <a:srgbClr val="4AC9E3"/>
      </a:accent2>
      <a:accent3>
        <a:srgbClr val="A4D233"/>
      </a:accent3>
      <a:accent4>
        <a:srgbClr val="FFC845"/>
      </a:accent4>
      <a:accent5>
        <a:srgbClr val="FC4C02"/>
      </a:accent5>
      <a:accent6>
        <a:srgbClr val="BF0D3E"/>
      </a:accent6>
      <a:hlink>
        <a:srgbClr val="000000"/>
      </a:hlink>
      <a:folHlink>
        <a:srgbClr val="000000"/>
      </a:folHlink>
    </a:clrScheme>
    <a:fontScheme name="Uni Zürich">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a:defPPr>
      </a:lstStyle>
    </a:txDef>
  </a:objectDefaults>
  <a:extraClrSchemeLst/>
  <a:extLst>
    <a:ext uri="{05A4C25C-085E-4340-85A3-A5531E510DB2}">
      <thm15:themeFamily xmlns:thm15="http://schemas.microsoft.com/office/thememl/2012/main" name="uzh-presentation-en" id="{1E472478-859B-544F-8FDA-30F40BD221B0}" vid="{E0316969-E371-664E-B793-DAC528073B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c24777f-78b6-4f3c-a73a-d5fa08e4d537" xsi:nil="true"/>
    <lcf76f155ced4ddcb4097134ff3c332f xmlns="c9077d15-72ed-4fec-bcfe-3472729e919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E594130A2AF244FBF3F304D904ED593" ma:contentTypeVersion="18" ma:contentTypeDescription="Ein neues Dokument erstellen." ma:contentTypeScope="" ma:versionID="9c227ad3ab8d826471e210bb857ebfda">
  <xsd:schema xmlns:xsd="http://www.w3.org/2001/XMLSchema" xmlns:xs="http://www.w3.org/2001/XMLSchema" xmlns:p="http://schemas.microsoft.com/office/2006/metadata/properties" xmlns:ns2="c9077d15-72ed-4fec-bcfe-3472729e9195" xmlns:ns3="bc24777f-78b6-4f3c-a73a-d5fa08e4d537" targetNamespace="http://schemas.microsoft.com/office/2006/metadata/properties" ma:root="true" ma:fieldsID="2a0acd45fe6cc66a06723547185abeb0" ns2:_="" ns3:_="">
    <xsd:import namespace="c9077d15-72ed-4fec-bcfe-3472729e9195"/>
    <xsd:import namespace="bc24777f-78b6-4f3c-a73a-d5fa08e4d53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77d15-72ed-4fec-bcfe-3472729e9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7fbe3b91-0d7a-4fca-85de-75d49bc052c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c24777f-78b6-4f3c-a73a-d5fa08e4d537"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523888c3-3691-4ee2-9093-74875a1c94d8}" ma:internalName="TaxCatchAll" ma:showField="CatchAllData" ma:web="bc24777f-78b6-4f3c-a73a-d5fa08e4d537">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26B806-0237-4942-A1FD-5C97285908C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c9077d15-72ed-4fec-bcfe-3472729e9195"/>
    <ds:schemaRef ds:uri="http://purl.org/dc/dcmitype/"/>
    <ds:schemaRef ds:uri="bc24777f-78b6-4f3c-a73a-d5fa08e4d537"/>
    <ds:schemaRef ds:uri="http://www.w3.org/XML/1998/namespace"/>
  </ds:schemaRefs>
</ds:datastoreItem>
</file>

<file path=customXml/itemProps2.xml><?xml version="1.0" encoding="utf-8"?>
<ds:datastoreItem xmlns:ds="http://schemas.openxmlformats.org/officeDocument/2006/customXml" ds:itemID="{4B8C4983-C2B9-40A5-988A-6394CBDA55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77d15-72ed-4fec-bcfe-3472729e9195"/>
    <ds:schemaRef ds:uri="bc24777f-78b6-4f3c-a73a-d5fa08e4d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6B7BE2-63AD-4C37-AC44-F0E4FC348E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Template>
  <TotalTime>0</TotalTime>
  <Words>935</Words>
  <Application>Microsoft Office PowerPoint</Application>
  <PresentationFormat>Widescreen</PresentationFormat>
  <Paragraphs>135</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CMSS10</vt:lpstr>
      <vt:lpstr>CMSS12</vt:lpstr>
      <vt:lpstr>Roboto</vt:lpstr>
      <vt:lpstr>Source Sans Pro</vt:lpstr>
      <vt:lpstr>Source Sans Pro SemiBold</vt:lpstr>
      <vt:lpstr>Benutzerdefiniertes Design</vt:lpstr>
      <vt:lpstr>PowerPoint Presentation</vt:lpstr>
      <vt:lpstr>About me – Jiří Novák</vt:lpstr>
      <vt:lpstr>Data anonymization</vt:lpstr>
      <vt:lpstr>Relevance to Open Science</vt:lpstr>
      <vt:lpstr>Key Concepts </vt:lpstr>
      <vt:lpstr>Risk vs. Utility </vt:lpstr>
      <vt:lpstr>Disclosure control methods </vt:lpstr>
      <vt:lpstr>Mostly AI </vt:lpstr>
      <vt:lpstr>Libraries used</vt:lpstr>
      <vt:lpstr>Challenges and error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Jiří Novák</dc:creator>
  <dc:description>erstellt durch Vorlagenbauer.ch</dc:description>
  <cp:lastModifiedBy>Jiří Novák</cp:lastModifiedBy>
  <cp:revision>8</cp:revision>
  <dcterms:created xsi:type="dcterms:W3CDTF">2024-11-12T07:51:22Z</dcterms:created>
  <dcterms:modified xsi:type="dcterms:W3CDTF">2024-11-19T10:53:22Z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0x0101000E594130A2AF244FBF3F304D904ED593</vt:lpwstr>
  </property>
  <property fmtid="{D5CDD505-2E9C-101B-9397-08002B2CF9AE}" pid="3" name="MediaServiceImageTags">
    <vt:lpwstr/>
  </property>
</Properties>
</file>