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4"/>
  </p:sldMasterIdLst>
  <p:notesMasterIdLst>
    <p:notesMasterId r:id="rId15"/>
  </p:notesMasterIdLst>
  <p:handoutMasterIdLst>
    <p:handoutMasterId r:id="rId16"/>
  </p:handoutMasterIdLst>
  <p:sldIdLst>
    <p:sldId id="346" r:id="rId5"/>
    <p:sldId id="347" r:id="rId6"/>
    <p:sldId id="350" r:id="rId7"/>
    <p:sldId id="352" r:id="rId8"/>
    <p:sldId id="353" r:id="rId9"/>
    <p:sldId id="354" r:id="rId10"/>
    <p:sldId id="355" r:id="rId11"/>
    <p:sldId id="356" r:id="rId12"/>
    <p:sldId id="357" r:id="rId13"/>
    <p:sldId id="333" r:id="rId14"/>
  </p:sldIdLst>
  <p:sldSz cx="12192000" cy="6858000"/>
  <p:notesSz cx="6858000" cy="9144000"/>
  <p:defaultTextStyle>
    <a:defPPr>
      <a:defRPr lang="de-DE"/>
    </a:defPPr>
    <a:lvl1pPr marL="0" indent="0" algn="l" defTabSz="914400" rtl="0" eaLnBrk="1" latinLnBrk="0" hangingPunct="1">
      <a:lnSpc>
        <a:spcPct val="98000"/>
      </a:lnSpc>
      <a:spcBef>
        <a:spcPts val="0"/>
      </a:spcBef>
      <a:buFont typeface="+mj-lt"/>
      <a:buNone/>
      <a:defRPr sz="1600" kern="1200" spc="-10" baseline="0">
        <a:solidFill>
          <a:schemeClr val="tx1"/>
        </a:solidFill>
        <a:latin typeface="+mn-lt"/>
        <a:ea typeface="+mn-ea"/>
        <a:cs typeface="+mn-cs"/>
      </a:defRPr>
    </a:lvl1pPr>
    <a:lvl2pPr marL="174625" indent="-174625" algn="l" defTabSz="914400" rtl="0" eaLnBrk="1" latinLnBrk="0" hangingPunct="1">
      <a:lnSpc>
        <a:spcPct val="98000"/>
      </a:lnSpc>
      <a:spcBef>
        <a:spcPts val="0"/>
      </a:spcBef>
      <a:buFont typeface="Source Sans Pro" panose="020B0503030403020204" pitchFamily="34" charset="0"/>
      <a:buChar char="―"/>
      <a:defRPr sz="1600" kern="1200" spc="-10" baseline="0">
        <a:solidFill>
          <a:schemeClr val="tx1"/>
        </a:solidFill>
        <a:latin typeface="+mn-lt"/>
        <a:ea typeface="+mn-ea"/>
        <a:cs typeface="+mn-cs"/>
      </a:defRPr>
    </a:lvl2pPr>
    <a:lvl3pPr marL="360363" indent="-185738" algn="l" defTabSz="914400" rtl="0" eaLnBrk="1" latinLnBrk="0" hangingPunct="1">
      <a:lnSpc>
        <a:spcPct val="98000"/>
      </a:lnSpc>
      <a:spcBef>
        <a:spcPts val="0"/>
      </a:spcBef>
      <a:buFont typeface="Source Sans Pro" panose="020B0503030403020204" pitchFamily="34" charset="0"/>
      <a:buChar char="―"/>
      <a:defRPr sz="1600" kern="1200" spc="-10" baseline="0">
        <a:solidFill>
          <a:schemeClr val="tx1"/>
        </a:solidFill>
        <a:latin typeface="+mn-lt"/>
        <a:ea typeface="+mn-ea"/>
        <a:cs typeface="+mn-cs"/>
      </a:defRPr>
    </a:lvl3pPr>
    <a:lvl4pPr marL="534988" indent="-174625" algn="l" defTabSz="914400" rtl="0" eaLnBrk="1" latinLnBrk="0" hangingPunct="1">
      <a:lnSpc>
        <a:spcPct val="98000"/>
      </a:lnSpc>
      <a:spcBef>
        <a:spcPts val="0"/>
      </a:spcBef>
      <a:buFont typeface="Source Sans Pro" panose="020B0503030403020204" pitchFamily="34" charset="0"/>
      <a:buChar char="―"/>
      <a:defRPr sz="1600" kern="1200" spc="-10" baseline="0">
        <a:solidFill>
          <a:schemeClr val="tx1"/>
        </a:solidFill>
        <a:latin typeface="+mn-lt"/>
        <a:ea typeface="+mn-ea"/>
        <a:cs typeface="+mn-cs"/>
      </a:defRPr>
    </a:lvl4pPr>
    <a:lvl5pPr marL="719138" indent="-184150" algn="l" defTabSz="914400" rtl="0" eaLnBrk="1" latinLnBrk="0" hangingPunct="1">
      <a:lnSpc>
        <a:spcPct val="98000"/>
      </a:lnSpc>
      <a:spcBef>
        <a:spcPts val="0"/>
      </a:spcBef>
      <a:buFont typeface="Source Sans Pro" panose="020B0503030403020204" pitchFamily="34" charset="0"/>
      <a:buChar char="―"/>
      <a:defRPr sz="1600" kern="1200" spc="-10" baseline="0">
        <a:solidFill>
          <a:schemeClr val="tx1"/>
        </a:solidFill>
        <a:latin typeface="+mn-lt"/>
        <a:ea typeface="+mn-ea"/>
        <a:cs typeface="+mn-cs"/>
      </a:defRPr>
    </a:lvl5pPr>
    <a:lvl6pPr marL="2514600" indent="-228600" algn="l" defTabSz="914400" rtl="0" eaLnBrk="1" latinLnBrk="0" hangingPunct="1">
      <a:lnSpc>
        <a:spcPct val="90000"/>
      </a:lnSpc>
      <a:spcBef>
        <a:spcPts val="500"/>
      </a:spcBef>
      <a:buFont typeface="Arial" panose="020B0604020202020204" pitchFamily="34" charset="0"/>
      <a:buChar char="•"/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971800" indent="-228600" algn="l" defTabSz="914400" rtl="0" eaLnBrk="1" latinLnBrk="0" hangingPunct="1">
      <a:lnSpc>
        <a:spcPct val="90000"/>
      </a:lnSpc>
      <a:spcBef>
        <a:spcPts val="500"/>
      </a:spcBef>
      <a:buFont typeface="Arial" panose="020B0604020202020204" pitchFamily="34" charset="0"/>
      <a:buChar char="•"/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429000" indent="-228600" algn="l" defTabSz="914400" rtl="0" eaLnBrk="1" latinLnBrk="0" hangingPunct="1">
      <a:lnSpc>
        <a:spcPct val="90000"/>
      </a:lnSpc>
      <a:spcBef>
        <a:spcPts val="500"/>
      </a:spcBef>
      <a:buFont typeface="Arial" panose="020B0604020202020204" pitchFamily="34" charset="0"/>
      <a:buChar char="•"/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886200" indent="-228600" algn="l" defTabSz="914400" rtl="0" eaLnBrk="1" latinLnBrk="0" hangingPunct="1">
      <a:lnSpc>
        <a:spcPct val="90000"/>
      </a:lnSpc>
      <a:spcBef>
        <a:spcPts val="500"/>
      </a:spcBef>
      <a:buFont typeface="Arial" panose="020B0604020202020204" pitchFamily="34" charset="0"/>
      <a:buChar char="•"/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9152458D-D975-4659-9756-A6BAF0E2F024}">
          <p14:sldIdLst>
            <p14:sldId id="346"/>
            <p14:sldId id="347"/>
            <p14:sldId id="350"/>
            <p14:sldId id="352"/>
            <p14:sldId id="353"/>
            <p14:sldId id="354"/>
            <p14:sldId id="355"/>
            <p14:sldId id="356"/>
            <p14:sldId id="357"/>
            <p14:sldId id="33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80"/>
    <a:srgbClr val="F7F7F7"/>
    <a:srgbClr val="0028A5"/>
    <a:srgbClr val="FF66FF"/>
    <a:srgbClr val="A4D233"/>
    <a:srgbClr val="FFFFFF"/>
    <a:srgbClr val="F1F3F3"/>
    <a:srgbClr val="E5EAE9"/>
    <a:srgbClr val="E1D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EE6A09-1C7A-4CA0-96B9-C3F1A6D17645}" v="3" dt="2024-11-12T08:04:50.355"/>
  </p1510:revLst>
</p1510:revInfo>
</file>

<file path=ppt/tableStyles.xml><?xml version="1.0" encoding="utf-8"?>
<a:tblStyleLst xmlns:a="http://schemas.openxmlformats.org/drawingml/2006/main" def="{CA20E951-F767-40FB-8981-BDCADE0C3650}">
  <a:tblStyle styleId="{CA20E951-F767-40FB-8981-BDCADE0C3650}" styleName="UZH Standard">
    <a:wholeTbl>
      <a:tcTxStyle>
        <a:fontRef idx="minor">
          <a:prstClr val="black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 w="4233" cmpd="sng">
              <a:solidFill>
                <a:schemeClr val="dk1"/>
              </a:solidFill>
            </a:ln>
          </a:bottom>
          <a:insideH>
            <a:ln w="4233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>
        <a:schemeClr val="dk1"/>
      </a:tcTxStyle>
      <a:tcStyle>
        <a:tcBdr/>
        <a:fill>
          <a:noFill/>
        </a:fill>
      </a:tcStyle>
    </a:band1H>
    <a:band2H>
      <a:tcTxStyle>
        <a:schemeClr val="dk1"/>
      </a:tcTxStyle>
      <a:tcStyle>
        <a:tcBdr/>
        <a:fill>
          <a:noFill/>
        </a:fill>
      </a:tcStyle>
    </a:band2H>
    <a:band1V>
      <a:tcTxStyle>
        <a:schemeClr val="dk1"/>
      </a:tcTxStyle>
      <a:tcStyle>
        <a:tcBdr/>
        <a:fill>
          <a:noFill/>
        </a:fill>
      </a:tcStyle>
    </a:band1V>
    <a:band2V>
      <a:tcTxStyle>
        <a:schemeClr val="dk1"/>
      </a:tcTxStyle>
      <a:tcStyle>
        <a:tcBdr/>
        <a:fill>
          <a:noFill/>
        </a:fill>
      </a:tcStyle>
    </a:band2V>
    <a:lastCol>
      <a:tcTxStyle>
        <a:fontRef idx="major"/>
        <a:schemeClr val="dk1"/>
      </a:tcTxStyle>
      <a:tcStyle>
        <a:tcBdr/>
        <a:fill>
          <a:noFill/>
        </a:fill>
      </a:tcStyle>
    </a:lastCol>
    <a:firstCol>
      <a:tcTxStyle>
        <a:fontRef idx="major"/>
        <a:schemeClr val="dk1"/>
      </a:tcTxStyle>
      <a:tcStyle>
        <a:tcBdr/>
        <a:fill>
          <a:noFill/>
        </a:fill>
      </a:tcStyle>
    </a:firstCol>
    <a:lastRow>
      <a:tcTxStyle>
        <a:fontRef idx="major"/>
        <a:schemeClr val="dk1"/>
      </a:tcTxStyle>
      <a:tcStyle>
        <a:tcBdr>
          <a:top>
            <a:ln w="4233" cmpd="sng">
              <a:solidFill>
                <a:schemeClr val="dk1"/>
              </a:solidFill>
            </a:ln>
          </a:top>
          <a:bottom>
            <a:ln w="4233" cmpd="sng">
              <a:solidFill>
                <a:schemeClr val="dk1"/>
              </a:solidFill>
            </a:ln>
          </a:bottom>
        </a:tcBdr>
        <a:fill>
          <a:noFill/>
        </a:fill>
      </a:tcStyle>
    </a:lastRow>
    <a:firstRow>
      <a:tcTxStyle b="on">
        <a:fontRef idx="major"/>
        <a:schemeClr val="dk1"/>
      </a:tcTxStyle>
      <a:tcStyle>
        <a:tcBdr>
          <a:top>
            <a:ln>
              <a:noFill/>
            </a:ln>
          </a:top>
          <a:bottom>
            <a:ln w="12700" cmpd="sng">
              <a:solidFill>
                <a:schemeClr val="dk1"/>
              </a:solidFill>
            </a:ln>
          </a:bottom>
        </a:tcBdr>
        <a:fill>
          <a:noFill/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94" autoAdjust="0"/>
  </p:normalViewPr>
  <p:slideViewPr>
    <p:cSldViewPr showGuides="1">
      <p:cViewPr varScale="1">
        <p:scale>
          <a:sx n="106" d="100"/>
          <a:sy n="106" d="100"/>
        </p:scale>
        <p:origin x="792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2334" y="2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ří Novák" userId="6784e99cb477d08e" providerId="LiveId" clId="{54EE6A09-1C7A-4CA0-96B9-C3F1A6D17645}"/>
    <pc:docChg chg="custSel modSld sldOrd">
      <pc:chgData name="Jiří Novák" userId="6784e99cb477d08e" providerId="LiveId" clId="{54EE6A09-1C7A-4CA0-96B9-C3F1A6D17645}" dt="2024-11-12T08:06:32.371" v="251" actId="20577"/>
      <pc:docMkLst>
        <pc:docMk/>
      </pc:docMkLst>
      <pc:sldChg chg="addSp delSp modSp mod ord">
        <pc:chgData name="Jiří Novák" userId="6784e99cb477d08e" providerId="LiveId" clId="{54EE6A09-1C7A-4CA0-96B9-C3F1A6D17645}" dt="2024-11-12T08:06:32.371" v="251" actId="20577"/>
        <pc:sldMkLst>
          <pc:docMk/>
          <pc:sldMk cId="3299559963" sldId="333"/>
        </pc:sldMkLst>
        <pc:spChg chg="mod">
          <ac:chgData name="Jiří Novák" userId="6784e99cb477d08e" providerId="LiveId" clId="{54EE6A09-1C7A-4CA0-96B9-C3F1A6D17645}" dt="2024-11-12T08:05:06.091" v="215" actId="14100"/>
          <ac:spMkLst>
            <pc:docMk/>
            <pc:sldMk cId="3299559963" sldId="333"/>
            <ac:spMk id="2" creationId="{D17EB32C-05DE-6DAA-0EB6-AF614286B5BD}"/>
          </ac:spMkLst>
        </pc:spChg>
        <pc:spChg chg="add mod">
          <ac:chgData name="Jiří Novák" userId="6784e99cb477d08e" providerId="LiveId" clId="{54EE6A09-1C7A-4CA0-96B9-C3F1A6D17645}" dt="2024-11-12T08:06:32.371" v="251" actId="20577"/>
          <ac:spMkLst>
            <pc:docMk/>
            <pc:sldMk cId="3299559963" sldId="333"/>
            <ac:spMk id="3" creationId="{D0FFD564-7E1B-770B-E194-DCE615961262}"/>
          </ac:spMkLst>
        </pc:spChg>
        <pc:spChg chg="mod">
          <ac:chgData name="Jiří Novák" userId="6784e99cb477d08e" providerId="LiveId" clId="{54EE6A09-1C7A-4CA0-96B9-C3F1A6D17645}" dt="2024-11-12T08:05:06.091" v="215" actId="14100"/>
          <ac:spMkLst>
            <pc:docMk/>
            <pc:sldMk cId="3299559963" sldId="333"/>
            <ac:spMk id="4" creationId="{ACB2287A-DDB7-9BA7-CE0D-DDE936908D80}"/>
          </ac:spMkLst>
        </pc:spChg>
        <pc:spChg chg="mod">
          <ac:chgData name="Jiří Novák" userId="6784e99cb477d08e" providerId="LiveId" clId="{54EE6A09-1C7A-4CA0-96B9-C3F1A6D17645}" dt="2024-11-12T08:05:06.091" v="215" actId="14100"/>
          <ac:spMkLst>
            <pc:docMk/>
            <pc:sldMk cId="3299559963" sldId="333"/>
            <ac:spMk id="5" creationId="{68BB988A-D779-21AB-3719-6F5F83F98849}"/>
          </ac:spMkLst>
        </pc:spChg>
        <pc:spChg chg="del mod">
          <ac:chgData name="Jiří Novák" userId="6784e99cb477d08e" providerId="LiveId" clId="{54EE6A09-1C7A-4CA0-96B9-C3F1A6D17645}" dt="2024-11-12T08:06:14.398" v="246" actId="478"/>
          <ac:spMkLst>
            <pc:docMk/>
            <pc:sldMk cId="3299559963" sldId="333"/>
            <ac:spMk id="6" creationId="{4033BF63-1461-BB2E-7E3E-482C271CBC0D}"/>
          </ac:spMkLst>
        </pc:spChg>
        <pc:spChg chg="add mod">
          <ac:chgData name="Jiří Novák" userId="6784e99cb477d08e" providerId="LiveId" clId="{54EE6A09-1C7A-4CA0-96B9-C3F1A6D17645}" dt="2024-11-12T08:06:01.123" v="244" actId="207"/>
          <ac:spMkLst>
            <pc:docMk/>
            <pc:sldMk cId="3299559963" sldId="333"/>
            <ac:spMk id="7" creationId="{0893C40E-0981-5732-2805-48033E9AB043}"/>
          </ac:spMkLst>
        </pc:spChg>
        <pc:spChg chg="del mod">
          <ac:chgData name="Jiří Novák" userId="6784e99cb477d08e" providerId="LiveId" clId="{54EE6A09-1C7A-4CA0-96B9-C3F1A6D17645}" dt="2024-11-12T08:05:08.417" v="216" actId="478"/>
          <ac:spMkLst>
            <pc:docMk/>
            <pc:sldMk cId="3299559963" sldId="333"/>
            <ac:spMk id="10" creationId="{CAE6697E-6B20-2C96-B1E6-58D1E8D49F25}"/>
          </ac:spMkLst>
        </pc:spChg>
      </pc:sldChg>
      <pc:sldChg chg="addSp delSp modSp mod ord">
        <pc:chgData name="Jiří Novák" userId="6784e99cb477d08e" providerId="LiveId" clId="{54EE6A09-1C7A-4CA0-96B9-C3F1A6D17645}" dt="2024-11-12T07:58:53.208" v="154"/>
        <pc:sldMkLst>
          <pc:docMk/>
          <pc:sldMk cId="3702509969" sldId="346"/>
        </pc:sldMkLst>
        <pc:spChg chg="del mod">
          <ac:chgData name="Jiří Novák" userId="6784e99cb477d08e" providerId="LiveId" clId="{54EE6A09-1C7A-4CA0-96B9-C3F1A6D17645}" dt="2024-11-12T07:57:32.088" v="151" actId="931"/>
          <ac:spMkLst>
            <pc:docMk/>
            <pc:sldMk cId="3702509969" sldId="346"/>
            <ac:spMk id="2" creationId="{FDDA8328-7C4B-5463-7904-74CE5DAC2036}"/>
          </ac:spMkLst>
        </pc:spChg>
        <pc:spChg chg="del">
          <ac:chgData name="Jiří Novák" userId="6784e99cb477d08e" providerId="LiveId" clId="{54EE6A09-1C7A-4CA0-96B9-C3F1A6D17645}" dt="2024-11-12T07:55:02.158" v="145" actId="478"/>
          <ac:spMkLst>
            <pc:docMk/>
            <pc:sldMk cId="3702509969" sldId="346"/>
            <ac:spMk id="3" creationId="{0C6B5B82-CC2A-6D00-1F19-2CE5ACFBFFF2}"/>
          </ac:spMkLst>
        </pc:spChg>
        <pc:spChg chg="mod">
          <ac:chgData name="Jiří Novák" userId="6784e99cb477d08e" providerId="LiveId" clId="{54EE6A09-1C7A-4CA0-96B9-C3F1A6D17645}" dt="2024-11-12T07:56:06.108" v="150" actId="790"/>
          <ac:spMkLst>
            <pc:docMk/>
            <pc:sldMk cId="3702509969" sldId="346"/>
            <ac:spMk id="4" creationId="{33954A1B-BB1F-1482-3D90-E762B4C65B27}"/>
          </ac:spMkLst>
        </pc:spChg>
        <pc:picChg chg="add mod">
          <ac:chgData name="Jiří Novák" userId="6784e99cb477d08e" providerId="LiveId" clId="{54EE6A09-1C7A-4CA0-96B9-C3F1A6D17645}" dt="2024-11-12T07:57:34.856" v="152" actId="27614"/>
          <ac:picMkLst>
            <pc:docMk/>
            <pc:sldMk cId="3702509969" sldId="346"/>
            <ac:picMk id="6" creationId="{273B4AED-003E-8DF5-093F-6CD5745B3966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76672" y="229395"/>
            <a:ext cx="4320480" cy="310159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200"/>
            </a:lvl1pPr>
          </a:lstStyle>
          <a:p>
            <a:r>
              <a:rPr lang="de-CH" sz="900"/>
              <a:t>Kopfzeilentext</a:t>
            </a:r>
            <a:endParaRPr lang="de-CH" sz="90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137720" y="229395"/>
            <a:ext cx="1243608" cy="310159"/>
          </a:xfrm>
          <a:prstGeom prst="rect">
            <a:avLst/>
          </a:prstGeom>
        </p:spPr>
        <p:txBody>
          <a:bodyPr vert="horz" lIns="0" tIns="0" rIns="0" bIns="0" rtlCol="0"/>
          <a:lstStyle>
            <a:lvl1pPr algn="r">
              <a:defRPr sz="1200"/>
            </a:lvl1pPr>
          </a:lstStyle>
          <a:p>
            <a:fld id="{EEC665CA-D682-48EC-95D2-126FD6449D65}" type="datetime1">
              <a:rPr lang="de-CH" sz="900" smtClean="0"/>
              <a:t>18.11.2024</a:t>
            </a:fld>
            <a:endParaRPr lang="de-CH" sz="90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476672" y="8489144"/>
            <a:ext cx="4320480" cy="331331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/>
            </a:lvl1pPr>
          </a:lstStyle>
          <a:p>
            <a:r>
              <a:rPr lang="de-CH" sz="900"/>
              <a:t>Fusszeilentext</a:t>
            </a:r>
            <a:endParaRPr lang="de-CH" sz="90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137720" y="8489146"/>
            <a:ext cx="1243608" cy="331329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200"/>
            </a:lvl1pPr>
          </a:lstStyle>
          <a:p>
            <a:fld id="{2CEDAA2C-602C-494B-9BFF-F0D7FF14E319}" type="slidenum">
              <a:rPr lang="de-CH" sz="900" smtClean="0"/>
              <a:t>‹#›</a:t>
            </a:fld>
            <a:endParaRPr lang="de-CH" sz="900" dirty="0"/>
          </a:p>
        </p:txBody>
      </p:sp>
    </p:spTree>
    <p:extLst>
      <p:ext uri="{BB962C8B-B14F-4D97-AF65-F5344CB8AC3E}">
        <p14:creationId xmlns:p14="http://schemas.microsoft.com/office/powerpoint/2010/main" val="16250026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lienbildplatzhalter 11"/>
          <p:cNvSpPr>
            <a:spLocks noGrp="1" noRot="1" noChangeAspect="1"/>
          </p:cNvSpPr>
          <p:nvPr>
            <p:ph type="sldImg" idx="2"/>
          </p:nvPr>
        </p:nvSpPr>
        <p:spPr>
          <a:xfrm>
            <a:off x="764704" y="899592"/>
            <a:ext cx="5560412" cy="3127732"/>
          </a:xfrm>
          <a:prstGeom prst="rect">
            <a:avLst/>
          </a:prstGeom>
          <a:noFill/>
          <a:ln w="3175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4"/>
          </p:nvPr>
        </p:nvSpPr>
        <p:spPr>
          <a:xfrm>
            <a:off x="775244" y="8712000"/>
            <a:ext cx="2230428" cy="179512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900"/>
            </a:lvl1pPr>
          </a:lstStyle>
          <a:p>
            <a:r>
              <a:rPr lang="de-CH" dirty="0"/>
              <a:t>Fusszeilentext</a:t>
            </a:r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5"/>
          </p:nvPr>
        </p:nvSpPr>
        <p:spPr>
          <a:xfrm>
            <a:off x="5462663" y="8712000"/>
            <a:ext cx="871173" cy="179512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900"/>
            </a:lvl1pPr>
          </a:lstStyle>
          <a:p>
            <a:fld id="{83C81C81-E364-4366-A610-2DB15FF98538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16" name="Notizenplatzhalter 15"/>
          <p:cNvSpPr>
            <a:spLocks noGrp="1"/>
          </p:cNvSpPr>
          <p:nvPr>
            <p:ph type="body" sz="quarter" idx="3"/>
          </p:nvPr>
        </p:nvSpPr>
        <p:spPr>
          <a:xfrm>
            <a:off x="773424" y="4283968"/>
            <a:ext cx="5560412" cy="4248472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17" name="Datumsplatzhalter 16"/>
          <p:cNvSpPr>
            <a:spLocks noGrp="1"/>
          </p:cNvSpPr>
          <p:nvPr>
            <p:ph type="dt" idx="1"/>
          </p:nvPr>
        </p:nvSpPr>
        <p:spPr>
          <a:xfrm>
            <a:off x="4229809" y="425838"/>
            <a:ext cx="2095308" cy="185722"/>
          </a:xfrm>
          <a:prstGeom prst="rect">
            <a:avLst/>
          </a:prstGeom>
        </p:spPr>
        <p:txBody>
          <a:bodyPr vert="horz" lIns="0" tIns="0" rIns="0" bIns="0" rtlCol="0"/>
          <a:lstStyle>
            <a:lvl1pPr algn="r">
              <a:defRPr sz="900"/>
            </a:lvl1pPr>
          </a:lstStyle>
          <a:p>
            <a:fld id="{A17AAF7D-4283-4014-80F4-26E915FEACF8}" type="datetime1">
              <a:rPr lang="de-CH" smtClean="0"/>
              <a:t>18.11.2024</a:t>
            </a:fld>
            <a:endParaRPr lang="de-CH" dirty="0"/>
          </a:p>
        </p:txBody>
      </p:sp>
      <p:sp>
        <p:nvSpPr>
          <p:cNvPr id="18" name="Kopfzeilenplatzhalter 17"/>
          <p:cNvSpPr>
            <a:spLocks noGrp="1"/>
          </p:cNvSpPr>
          <p:nvPr>
            <p:ph type="hdr" sz="quarter"/>
          </p:nvPr>
        </p:nvSpPr>
        <p:spPr>
          <a:xfrm>
            <a:off x="764704" y="432000"/>
            <a:ext cx="3249080" cy="179560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900"/>
            </a:lvl1pPr>
          </a:lstStyle>
          <a:p>
            <a:r>
              <a:rPr lang="de-CH"/>
              <a:t>Kopfzeilentext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1709705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spcAft>
        <a:spcPts val="600"/>
      </a:spcAft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177800" indent="-177800" algn="l" defTabSz="914400" rtl="0" eaLnBrk="1" latinLnBrk="0" hangingPunct="1">
      <a:spcAft>
        <a:spcPts val="600"/>
      </a:spcAft>
      <a:buFont typeface="Arial" panose="020B0604020202020204" pitchFamily="34" charset="0"/>
      <a:buChar char="‒"/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357188" indent="-179388" algn="l" defTabSz="914400" rtl="0" eaLnBrk="1" latinLnBrk="0" hangingPunct="1">
      <a:spcAft>
        <a:spcPts val="600"/>
      </a:spcAft>
      <a:buFont typeface="Arial" panose="020B0604020202020204" pitchFamily="34" charset="0"/>
      <a:buChar char="‒"/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534988" indent="-177800" algn="l" defTabSz="914400" rtl="0" eaLnBrk="1" latinLnBrk="0" hangingPunct="1">
      <a:spcAft>
        <a:spcPts val="600"/>
      </a:spcAft>
      <a:buFont typeface="Arial" panose="020B0604020202020204" pitchFamily="34" charset="0"/>
      <a:buChar char="‒"/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720725" indent="-185738" algn="l" defTabSz="914400" rtl="0" eaLnBrk="1" latinLnBrk="0" hangingPunct="1">
      <a:spcAft>
        <a:spcPts val="600"/>
      </a:spcAft>
      <a:buFont typeface="Arial" panose="020B0604020202020204" pitchFamily="34" charset="0"/>
      <a:buChar char="‒"/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>
          <a:xfrm>
            <a:off x="765175" y="900113"/>
            <a:ext cx="5559425" cy="3127375"/>
          </a:xfrm>
        </p:spPr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C81C81-E364-4366-A610-2DB15FF98538}" type="slidenum">
              <a:rPr lang="de-CH" smtClean="0"/>
              <a:pPr/>
              <a:t>10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73918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Universitätseinhe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4">
            <a:extLst>
              <a:ext uri="{FF2B5EF4-FFF2-40B4-BE49-F238E27FC236}">
                <a16:creationId xmlns:a16="http://schemas.microsoft.com/office/drawing/2014/main" id="{712BD3F3-A9EA-3100-3B48-BC4236C1C8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69875" y="1080000"/>
            <a:ext cx="11652249" cy="5513115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22D3C48-FDED-470C-908E-96B5A0DDFD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16200000">
            <a:off x="12192000" y="72000"/>
            <a:ext cx="72000" cy="72000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fld id="{DEC16BC5-71A3-4EAA-B734-0870A4D7F723}" type="datetime1">
              <a:rPr lang="en-GB" noProof="0" smtClean="0"/>
              <a:pPr/>
              <a:t>18/11/2024</a:t>
            </a:fld>
            <a:endParaRPr lang="en-GB" noProof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98B2F51-FE27-4B05-A169-62F7E9E34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12192000" y="152795"/>
            <a:ext cx="72000" cy="72000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Footer (Edit via "Insert &gt; Header and Footer")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CD7C1A0D-0D46-4AD6-A4E0-C34A72CE2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12192000" y="0"/>
            <a:ext cx="72000" cy="72000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 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9E961D6-F750-1FDF-0BD7-64E76801105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82" y="263785"/>
            <a:ext cx="1590020" cy="550800"/>
          </a:xfrm>
          <a:prstGeom prst="rect">
            <a:avLst/>
          </a:prstGeom>
        </p:spPr>
      </p:pic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7D526C9F-D78C-A1C8-B22D-122736EC2F5E}"/>
              </a:ext>
            </a:extLst>
          </p:cNvPr>
          <p:cNvCxnSpPr/>
          <p:nvPr userDrawn="1"/>
        </p:nvCxnSpPr>
        <p:spPr>
          <a:xfrm>
            <a:off x="2134800" y="268547"/>
            <a:ext cx="0" cy="54000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platzhalter 12">
            <a:extLst>
              <a:ext uri="{FF2B5EF4-FFF2-40B4-BE49-F238E27FC236}">
                <a16:creationId xmlns:a16="http://schemas.microsoft.com/office/drawing/2014/main" id="{7B00AE1C-C971-C5C1-1DCB-41F3370C34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412000" y="273600"/>
            <a:ext cx="3465505" cy="536400"/>
          </a:xfrm>
        </p:spPr>
        <p:txBody>
          <a:bodyPr anchor="ctr"/>
          <a:lstStyle>
            <a:lvl1pPr>
              <a:lnSpc>
                <a:spcPct val="97000"/>
              </a:lnSpc>
              <a:defRPr sz="1300" spc="-20" baseline="0">
                <a:latin typeface="Source Sans Pro SemiBold" panose="020B0603030403020204" pitchFamily="34" charset="0"/>
              </a:defRPr>
            </a:lvl1pPr>
          </a:lstStyle>
          <a:p>
            <a:pPr lvl="0"/>
            <a:r>
              <a:rPr lang="en-GB" noProof="0" dirty="0" err="1"/>
              <a:t>Organisationseinheit</a:t>
            </a:r>
            <a:endParaRPr lang="en-GB" noProof="0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EEBEE38-90C0-68F8-53F6-37ACBFF1050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" y="2440388"/>
            <a:ext cx="3484209" cy="1516918"/>
          </a:xfrm>
          <a:solidFill>
            <a:schemeClr val="bg1"/>
          </a:solidFill>
        </p:spPr>
        <p:txBody>
          <a:bodyPr wrap="none" lIns="270000" tIns="154800" rIns="248400" bIns="180000">
            <a:spAutoFit/>
          </a:bodyPr>
          <a:lstStyle>
            <a:lvl1pPr>
              <a:lnSpc>
                <a:spcPct val="97000"/>
              </a:lnSpc>
              <a:defRPr sz="3000" b="1"/>
            </a:lvl1pPr>
            <a:lvl2pPr marL="0" indent="0">
              <a:lnSpc>
                <a:spcPct val="100000"/>
              </a:lnSpc>
              <a:spcBef>
                <a:spcPts val="700"/>
              </a:spcBef>
              <a:buFontTx/>
              <a:buNone/>
              <a:defRPr sz="2000" b="0"/>
            </a:lvl2pPr>
            <a:lvl3pPr marL="0" indent="0">
              <a:lnSpc>
                <a:spcPct val="103000"/>
              </a:lnSpc>
              <a:spcBef>
                <a:spcPts val="700"/>
              </a:spcBef>
              <a:buFontTx/>
              <a:buNone/>
              <a:defRPr sz="1600" b="0"/>
            </a:lvl3pPr>
            <a:lvl4pPr>
              <a:lnSpc>
                <a:spcPct val="83000"/>
              </a:lnSpc>
              <a:defRPr sz="4700" b="1"/>
            </a:lvl4pPr>
            <a:lvl5pPr>
              <a:lnSpc>
                <a:spcPct val="83000"/>
              </a:lnSpc>
              <a:defRPr sz="4700" b="1"/>
            </a:lvl5pPr>
          </a:lstStyle>
          <a:p>
            <a:pPr lvl="0"/>
            <a:r>
              <a:rPr lang="en-GB" noProof="0" dirty="0"/>
              <a:t>Insert title</a:t>
            </a:r>
          </a:p>
          <a:p>
            <a:pPr lvl="1"/>
            <a:r>
              <a:rPr lang="en-GB" noProof="0" dirty="0"/>
              <a:t>Level 2 (Subtitle)</a:t>
            </a:r>
          </a:p>
          <a:p>
            <a:pPr lvl="2"/>
            <a:r>
              <a:rPr lang="en-GB" noProof="0" dirty="0"/>
              <a:t>Level 3 (First name Surname/Date)</a:t>
            </a:r>
          </a:p>
        </p:txBody>
      </p:sp>
    </p:spTree>
    <p:extLst>
      <p:ext uri="{BB962C8B-B14F-4D97-AF65-F5344CB8AC3E}">
        <p14:creationId xmlns:p14="http://schemas.microsoft.com/office/powerpoint/2010/main" val="297071185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410473C-28E8-F4A9-D9FA-A25C3E0D5DE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9AB9864-0552-4F44-B494-D03F4683B094}" type="datetime1">
              <a:rPr lang="en-GB" noProof="0" smtClean="0"/>
              <a:t>18/11/2024</a:t>
            </a:fld>
            <a:endParaRPr lang="en-GB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9E509D-72CF-9AB0-30D4-2CD7B2DA62C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 noProof="0" dirty="0"/>
              <a:t>Footer (Edit via "Insert &gt; Header and Footer")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92555C2-CC27-C0A2-017D-FF412B10100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42AD375-037F-43D0-B059-5172DA06796A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6" name="Bildplatzhalter 4">
            <a:extLst>
              <a:ext uri="{FF2B5EF4-FFF2-40B4-BE49-F238E27FC236}">
                <a16:creationId xmlns:a16="http://schemas.microsoft.com/office/drawing/2014/main" id="{84E61DB5-E919-69BB-4D15-14B989729A3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187621" y="273378"/>
            <a:ext cx="5724000" cy="595121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2" name="Inhaltsplatzhalter 2">
            <a:extLst>
              <a:ext uri="{FF2B5EF4-FFF2-40B4-BE49-F238E27FC236}">
                <a16:creationId xmlns:a16="http://schemas.microsoft.com/office/drawing/2014/main" id="{99EEEEF7-8E4F-3C55-5E7A-50A2A740DE0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71462" y="1371600"/>
            <a:ext cx="5724000" cy="4628621"/>
          </a:xfrm>
        </p:spPr>
        <p:txBody>
          <a:bodyPr/>
          <a:lstStyle>
            <a:lvl1pPr>
              <a:spcAft>
                <a:spcPts val="0"/>
              </a:spcAft>
              <a:defRPr sz="1600"/>
            </a:lvl1pPr>
            <a:lvl2pPr marL="226800" indent="-226800">
              <a:spcBef>
                <a:spcPts val="1000"/>
              </a:spcBef>
              <a:spcAft>
                <a:spcPts val="0"/>
              </a:spcAft>
              <a:defRPr sz="1600"/>
            </a:lvl2pPr>
            <a:lvl3pPr marL="658800" indent="-226800">
              <a:spcBef>
                <a:spcPts val="1000"/>
              </a:spcBef>
              <a:spcAft>
                <a:spcPts val="0"/>
              </a:spcAft>
              <a:defRPr sz="1600"/>
            </a:lvl3pPr>
            <a:lvl4pPr marL="1090800" indent="-226800">
              <a:spcBef>
                <a:spcPts val="1000"/>
              </a:spcBef>
              <a:spcAft>
                <a:spcPts val="0"/>
              </a:spcAft>
              <a:defRPr sz="1600"/>
            </a:lvl4pPr>
            <a:lvl5pPr marL="1522800" indent="-342000">
              <a:spcBef>
                <a:spcPts val="1000"/>
              </a:spcBef>
              <a:spcAft>
                <a:spcPts val="0"/>
              </a:spcAft>
              <a:defRPr sz="1600"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BA512215-946B-73CF-5CD5-5404CAE41F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3600" y="245268"/>
            <a:ext cx="5723999" cy="845567"/>
          </a:xfrm>
        </p:spPr>
        <p:txBody>
          <a:bodyPr/>
          <a:lstStyle>
            <a:lvl1pPr>
              <a:lnSpc>
                <a:spcPct val="97000"/>
              </a:lnSpc>
              <a:defRPr/>
            </a:lvl1pPr>
          </a:lstStyle>
          <a:p>
            <a:r>
              <a:rPr lang="en-GB" noProof="0" dirty="0"/>
              <a:t>Insert chapter title</a:t>
            </a:r>
          </a:p>
        </p:txBody>
      </p:sp>
      <p:sp>
        <p:nvSpPr>
          <p:cNvPr id="8" name="Textplatzhalter 8">
            <a:extLst>
              <a:ext uri="{FF2B5EF4-FFF2-40B4-BE49-F238E27FC236}">
                <a16:creationId xmlns:a16="http://schemas.microsoft.com/office/drawing/2014/main" id="{EAAB97D8-67DD-4A1A-E7E3-B479715D9C9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0000" y="6000221"/>
            <a:ext cx="5734380" cy="205200"/>
          </a:xfrm>
        </p:spPr>
        <p:txBody>
          <a:bodyPr anchor="b"/>
          <a:lstStyle>
            <a:lvl1pPr>
              <a:lnSpc>
                <a:spcPct val="109000"/>
              </a:lnSpc>
              <a:defRPr sz="12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GB" noProof="0" dirty="0"/>
              <a:t>Insert source</a:t>
            </a:r>
          </a:p>
        </p:txBody>
      </p:sp>
    </p:spTree>
    <p:extLst>
      <p:ext uri="{BB962C8B-B14F-4D97-AF65-F5344CB8AC3E}">
        <p14:creationId xmlns:p14="http://schemas.microsoft.com/office/powerpoint/2010/main" val="41697817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hs Inhalte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410473C-28E8-F4A9-D9FA-A25C3E0D5DE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F8592F2-A22B-4129-BF43-10974110EFE1}" type="datetime1">
              <a:rPr lang="en-GB" noProof="0" smtClean="0"/>
              <a:t>18/11/2024</a:t>
            </a:fld>
            <a:endParaRPr lang="en-GB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9E509D-72CF-9AB0-30D4-2CD7B2DA62C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/>
              <a:t>Footer (Edit via "Insert &gt; Header and Footer")</a:t>
            </a:r>
            <a:endParaRPr lang="en-GB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92555C2-CC27-C0A2-017D-FF412B10100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42AD375-037F-43D0-B059-5172DA06796A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6" name="Bildplatzhalter 4">
            <a:extLst>
              <a:ext uri="{FF2B5EF4-FFF2-40B4-BE49-F238E27FC236}">
                <a16:creationId xmlns:a16="http://schemas.microsoft.com/office/drawing/2014/main" id="{84E61DB5-E919-69BB-4D15-14B989729A3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187621" y="273378"/>
            <a:ext cx="5724000" cy="595121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BA512215-946B-73CF-5CD5-5404CAE41F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3600" y="245268"/>
            <a:ext cx="5723999" cy="845567"/>
          </a:xfrm>
        </p:spPr>
        <p:txBody>
          <a:bodyPr/>
          <a:lstStyle>
            <a:lvl1pPr>
              <a:lnSpc>
                <a:spcPct val="97000"/>
              </a:lnSpc>
              <a:defRPr/>
            </a:lvl1pPr>
          </a:lstStyle>
          <a:p>
            <a:r>
              <a:rPr lang="en-GB" noProof="0" dirty="0"/>
              <a:t>Insert title</a:t>
            </a:r>
          </a:p>
        </p:txBody>
      </p:sp>
      <p:sp>
        <p:nvSpPr>
          <p:cNvPr id="8" name="Textplatzhalter 8">
            <a:extLst>
              <a:ext uri="{FF2B5EF4-FFF2-40B4-BE49-F238E27FC236}">
                <a16:creationId xmlns:a16="http://schemas.microsoft.com/office/drawing/2014/main" id="{EAAB97D8-67DD-4A1A-E7E3-B479715D9C9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0000" y="6022800"/>
            <a:ext cx="5734380" cy="205200"/>
          </a:xfrm>
        </p:spPr>
        <p:txBody>
          <a:bodyPr anchor="b"/>
          <a:lstStyle>
            <a:lvl1pPr>
              <a:lnSpc>
                <a:spcPct val="109000"/>
              </a:lnSpc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GB" noProof="0" dirty="0"/>
              <a:t>Insert source</a:t>
            </a: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DD08B5C7-0B72-0F94-738C-A9B735A2519D}"/>
              </a:ext>
            </a:extLst>
          </p:cNvPr>
          <p:cNvCxnSpPr>
            <a:cxnSpLocks/>
          </p:cNvCxnSpPr>
          <p:nvPr userDrawn="1"/>
        </p:nvCxnSpPr>
        <p:spPr>
          <a:xfrm>
            <a:off x="273050" y="5155072"/>
            <a:ext cx="23993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36987E16-61C3-F16E-EBD2-164E17176CF4}"/>
              </a:ext>
            </a:extLst>
          </p:cNvPr>
          <p:cNvCxnSpPr>
            <a:cxnSpLocks/>
          </p:cNvCxnSpPr>
          <p:nvPr userDrawn="1"/>
        </p:nvCxnSpPr>
        <p:spPr>
          <a:xfrm>
            <a:off x="3228366" y="5155071"/>
            <a:ext cx="23993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B7071907-BBD2-40D4-55E0-1E83C4F6D6BC}"/>
              </a:ext>
            </a:extLst>
          </p:cNvPr>
          <p:cNvCxnSpPr>
            <a:cxnSpLocks/>
          </p:cNvCxnSpPr>
          <p:nvPr userDrawn="1"/>
        </p:nvCxnSpPr>
        <p:spPr>
          <a:xfrm>
            <a:off x="3233129" y="3440571"/>
            <a:ext cx="23993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2CE74047-F734-D6A9-08E0-D291395944F0}"/>
              </a:ext>
            </a:extLst>
          </p:cNvPr>
          <p:cNvCxnSpPr>
            <a:cxnSpLocks/>
          </p:cNvCxnSpPr>
          <p:nvPr userDrawn="1"/>
        </p:nvCxnSpPr>
        <p:spPr>
          <a:xfrm>
            <a:off x="276265" y="3440571"/>
            <a:ext cx="23993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5E45E1AF-C792-F20E-F289-890F955A6D57}"/>
              </a:ext>
            </a:extLst>
          </p:cNvPr>
          <p:cNvCxnSpPr>
            <a:cxnSpLocks/>
          </p:cNvCxnSpPr>
          <p:nvPr userDrawn="1"/>
        </p:nvCxnSpPr>
        <p:spPr>
          <a:xfrm>
            <a:off x="273449" y="1726352"/>
            <a:ext cx="23993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98DB0037-139C-0385-E03A-306D5169233B}"/>
              </a:ext>
            </a:extLst>
          </p:cNvPr>
          <p:cNvCxnSpPr>
            <a:cxnSpLocks/>
          </p:cNvCxnSpPr>
          <p:nvPr userDrawn="1"/>
        </p:nvCxnSpPr>
        <p:spPr>
          <a:xfrm>
            <a:off x="3230961" y="1721590"/>
            <a:ext cx="23993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platzhalter 27">
            <a:extLst>
              <a:ext uri="{FF2B5EF4-FFF2-40B4-BE49-F238E27FC236}">
                <a16:creationId xmlns:a16="http://schemas.microsoft.com/office/drawing/2014/main" id="{30017B53-05EC-3989-249C-664AD90907A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230670" y="1876705"/>
            <a:ext cx="2574000" cy="421200"/>
          </a:xfrm>
        </p:spPr>
        <p:txBody>
          <a:bodyPr/>
          <a:lstStyle>
            <a:lvl1pPr>
              <a:lnSpc>
                <a:spcPct val="98000"/>
              </a:lnSpc>
              <a:defRPr sz="1500" b="0">
                <a:solidFill>
                  <a:schemeClr val="tx1"/>
                </a:solidFill>
              </a:defRPr>
            </a:lvl1pPr>
            <a:lvl2pPr>
              <a:defRPr sz="4700" b="1">
                <a:solidFill>
                  <a:schemeClr val="tx1"/>
                </a:solidFill>
              </a:defRPr>
            </a:lvl2pPr>
            <a:lvl3pPr>
              <a:defRPr sz="4700" b="1">
                <a:solidFill>
                  <a:schemeClr val="tx1"/>
                </a:solidFill>
              </a:defRPr>
            </a:lvl3pPr>
            <a:lvl4pPr>
              <a:defRPr sz="4700" b="1">
                <a:solidFill>
                  <a:schemeClr val="tx1"/>
                </a:solidFill>
              </a:defRPr>
            </a:lvl4pPr>
            <a:lvl5pPr>
              <a:defRPr sz="47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GB" noProof="0" dirty="0"/>
              <a:t>Insert content</a:t>
            </a:r>
          </a:p>
        </p:txBody>
      </p:sp>
      <p:sp>
        <p:nvSpPr>
          <p:cNvPr id="37" name="Textplatzhalter 27">
            <a:extLst>
              <a:ext uri="{FF2B5EF4-FFF2-40B4-BE49-F238E27FC236}">
                <a16:creationId xmlns:a16="http://schemas.microsoft.com/office/drawing/2014/main" id="{714803E2-4C7F-CFE5-7B57-C3F213A3403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73050" y="5310187"/>
            <a:ext cx="2574000" cy="421200"/>
          </a:xfrm>
        </p:spPr>
        <p:txBody>
          <a:bodyPr/>
          <a:lstStyle>
            <a:lvl1pPr>
              <a:lnSpc>
                <a:spcPct val="98000"/>
              </a:lnSpc>
              <a:defRPr sz="1500" b="0">
                <a:solidFill>
                  <a:schemeClr val="tx1"/>
                </a:solidFill>
              </a:defRPr>
            </a:lvl1pPr>
            <a:lvl2pPr>
              <a:defRPr sz="4700" b="1">
                <a:solidFill>
                  <a:schemeClr val="tx1"/>
                </a:solidFill>
              </a:defRPr>
            </a:lvl2pPr>
            <a:lvl3pPr>
              <a:defRPr sz="4700" b="1">
                <a:solidFill>
                  <a:schemeClr val="tx1"/>
                </a:solidFill>
              </a:defRPr>
            </a:lvl3pPr>
            <a:lvl4pPr>
              <a:defRPr sz="4700" b="1">
                <a:solidFill>
                  <a:schemeClr val="tx1"/>
                </a:solidFill>
              </a:defRPr>
            </a:lvl4pPr>
            <a:lvl5pPr>
              <a:defRPr sz="47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GB" noProof="0" dirty="0"/>
              <a:t>Insert content</a:t>
            </a:r>
          </a:p>
        </p:txBody>
      </p:sp>
      <p:sp>
        <p:nvSpPr>
          <p:cNvPr id="38" name="Textplatzhalter 27">
            <a:extLst>
              <a:ext uri="{FF2B5EF4-FFF2-40B4-BE49-F238E27FC236}">
                <a16:creationId xmlns:a16="http://schemas.microsoft.com/office/drawing/2014/main" id="{9C152131-ED74-0F59-B477-F10CE617C44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232838" y="3595686"/>
            <a:ext cx="2574000" cy="421200"/>
          </a:xfrm>
        </p:spPr>
        <p:txBody>
          <a:bodyPr/>
          <a:lstStyle>
            <a:lvl1pPr>
              <a:lnSpc>
                <a:spcPct val="98000"/>
              </a:lnSpc>
              <a:defRPr sz="1500" b="0">
                <a:solidFill>
                  <a:schemeClr val="tx1"/>
                </a:solidFill>
              </a:defRPr>
            </a:lvl1pPr>
            <a:lvl2pPr>
              <a:defRPr sz="4700" b="1">
                <a:solidFill>
                  <a:schemeClr val="tx1"/>
                </a:solidFill>
              </a:defRPr>
            </a:lvl2pPr>
            <a:lvl3pPr>
              <a:defRPr sz="4700" b="1">
                <a:solidFill>
                  <a:schemeClr val="tx1"/>
                </a:solidFill>
              </a:defRPr>
            </a:lvl3pPr>
            <a:lvl4pPr>
              <a:defRPr sz="4700" b="1">
                <a:solidFill>
                  <a:schemeClr val="tx1"/>
                </a:solidFill>
              </a:defRPr>
            </a:lvl4pPr>
            <a:lvl5pPr>
              <a:defRPr sz="47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GB" noProof="0" dirty="0"/>
              <a:t>Insert content</a:t>
            </a:r>
          </a:p>
        </p:txBody>
      </p:sp>
      <p:sp>
        <p:nvSpPr>
          <p:cNvPr id="41" name="Textplatzhalter 27">
            <a:extLst>
              <a:ext uri="{FF2B5EF4-FFF2-40B4-BE49-F238E27FC236}">
                <a16:creationId xmlns:a16="http://schemas.microsoft.com/office/drawing/2014/main" id="{1182E294-3DAE-8397-D78D-AE19E051369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228075" y="5310186"/>
            <a:ext cx="2574000" cy="421200"/>
          </a:xfrm>
        </p:spPr>
        <p:txBody>
          <a:bodyPr/>
          <a:lstStyle>
            <a:lvl1pPr>
              <a:lnSpc>
                <a:spcPct val="98000"/>
              </a:lnSpc>
              <a:defRPr sz="1500" b="0">
                <a:solidFill>
                  <a:schemeClr val="tx1"/>
                </a:solidFill>
              </a:defRPr>
            </a:lvl1pPr>
            <a:lvl2pPr>
              <a:defRPr sz="4700" b="1">
                <a:solidFill>
                  <a:schemeClr val="tx1"/>
                </a:solidFill>
              </a:defRPr>
            </a:lvl2pPr>
            <a:lvl3pPr>
              <a:defRPr sz="4700" b="1">
                <a:solidFill>
                  <a:schemeClr val="tx1"/>
                </a:solidFill>
              </a:defRPr>
            </a:lvl3pPr>
            <a:lvl4pPr>
              <a:defRPr sz="4700" b="1">
                <a:solidFill>
                  <a:schemeClr val="tx1"/>
                </a:solidFill>
              </a:defRPr>
            </a:lvl4pPr>
            <a:lvl5pPr>
              <a:defRPr sz="47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GB" noProof="0" dirty="0"/>
              <a:t>Insert content</a:t>
            </a:r>
          </a:p>
        </p:txBody>
      </p:sp>
      <p:sp>
        <p:nvSpPr>
          <p:cNvPr id="42" name="Textplatzhalter 27">
            <a:extLst>
              <a:ext uri="{FF2B5EF4-FFF2-40B4-BE49-F238E27FC236}">
                <a16:creationId xmlns:a16="http://schemas.microsoft.com/office/drawing/2014/main" id="{F8CA09C2-6A74-C429-81F0-F2CA0C0A8B8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228366" y="4404359"/>
            <a:ext cx="2574000" cy="684000"/>
          </a:xfrm>
        </p:spPr>
        <p:txBody>
          <a:bodyPr/>
          <a:lstStyle>
            <a:lvl1pPr>
              <a:defRPr sz="4700" b="1">
                <a:solidFill>
                  <a:schemeClr val="tx1"/>
                </a:solidFill>
              </a:defRPr>
            </a:lvl1pPr>
            <a:lvl2pPr>
              <a:defRPr sz="4700" b="1">
                <a:solidFill>
                  <a:schemeClr val="tx1"/>
                </a:solidFill>
              </a:defRPr>
            </a:lvl2pPr>
            <a:lvl3pPr>
              <a:defRPr sz="4700" b="1">
                <a:solidFill>
                  <a:schemeClr val="tx1"/>
                </a:solidFill>
              </a:defRPr>
            </a:lvl3pPr>
            <a:lvl4pPr>
              <a:defRPr sz="4700" b="1">
                <a:solidFill>
                  <a:schemeClr val="tx1"/>
                </a:solidFill>
              </a:defRPr>
            </a:lvl4pPr>
            <a:lvl5pPr>
              <a:defRPr sz="47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GB" noProof="0" dirty="0"/>
              <a:t>00</a:t>
            </a:r>
          </a:p>
        </p:txBody>
      </p:sp>
      <p:sp>
        <p:nvSpPr>
          <p:cNvPr id="43" name="Textplatzhalter 27">
            <a:extLst>
              <a:ext uri="{FF2B5EF4-FFF2-40B4-BE49-F238E27FC236}">
                <a16:creationId xmlns:a16="http://schemas.microsoft.com/office/drawing/2014/main" id="{79EF64BE-BAA5-7A03-2892-71B58B0FA77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73050" y="4404360"/>
            <a:ext cx="2574000" cy="684000"/>
          </a:xfrm>
        </p:spPr>
        <p:txBody>
          <a:bodyPr/>
          <a:lstStyle>
            <a:lvl1pPr>
              <a:defRPr sz="4700" b="1">
                <a:solidFill>
                  <a:schemeClr val="tx1"/>
                </a:solidFill>
              </a:defRPr>
            </a:lvl1pPr>
            <a:lvl2pPr>
              <a:defRPr sz="4700" b="1">
                <a:solidFill>
                  <a:schemeClr val="tx1"/>
                </a:solidFill>
              </a:defRPr>
            </a:lvl2pPr>
            <a:lvl3pPr>
              <a:defRPr sz="4700" b="1">
                <a:solidFill>
                  <a:schemeClr val="tx1"/>
                </a:solidFill>
              </a:defRPr>
            </a:lvl3pPr>
            <a:lvl4pPr>
              <a:defRPr sz="4700" b="1">
                <a:solidFill>
                  <a:schemeClr val="tx1"/>
                </a:solidFill>
              </a:defRPr>
            </a:lvl4pPr>
            <a:lvl5pPr>
              <a:defRPr sz="47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GB" noProof="0" dirty="0"/>
              <a:t>00</a:t>
            </a:r>
          </a:p>
        </p:txBody>
      </p:sp>
      <p:sp>
        <p:nvSpPr>
          <p:cNvPr id="44" name="Textplatzhalter 27">
            <a:extLst>
              <a:ext uri="{FF2B5EF4-FFF2-40B4-BE49-F238E27FC236}">
                <a16:creationId xmlns:a16="http://schemas.microsoft.com/office/drawing/2014/main" id="{B37CF961-4AA4-3E2D-1EEC-751B07F74E7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76264" y="2689859"/>
            <a:ext cx="2574000" cy="684000"/>
          </a:xfrm>
        </p:spPr>
        <p:txBody>
          <a:bodyPr/>
          <a:lstStyle>
            <a:lvl1pPr>
              <a:defRPr sz="4700" b="1">
                <a:solidFill>
                  <a:schemeClr val="tx1"/>
                </a:solidFill>
              </a:defRPr>
            </a:lvl1pPr>
            <a:lvl2pPr>
              <a:defRPr sz="4700" b="1">
                <a:solidFill>
                  <a:schemeClr val="tx1"/>
                </a:solidFill>
              </a:defRPr>
            </a:lvl2pPr>
            <a:lvl3pPr>
              <a:defRPr sz="4700" b="1">
                <a:solidFill>
                  <a:schemeClr val="tx1"/>
                </a:solidFill>
              </a:defRPr>
            </a:lvl3pPr>
            <a:lvl4pPr>
              <a:defRPr sz="4700" b="1">
                <a:solidFill>
                  <a:schemeClr val="tx1"/>
                </a:solidFill>
              </a:defRPr>
            </a:lvl4pPr>
            <a:lvl5pPr>
              <a:defRPr sz="47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GB" noProof="0" dirty="0"/>
              <a:t>00</a:t>
            </a:r>
          </a:p>
        </p:txBody>
      </p:sp>
      <p:sp>
        <p:nvSpPr>
          <p:cNvPr id="45" name="Textplatzhalter 27">
            <a:extLst>
              <a:ext uri="{FF2B5EF4-FFF2-40B4-BE49-F238E27FC236}">
                <a16:creationId xmlns:a16="http://schemas.microsoft.com/office/drawing/2014/main" id="{A75866BD-D0AA-3041-796D-1EB9B1F3A8A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233128" y="2689859"/>
            <a:ext cx="2574000" cy="684000"/>
          </a:xfrm>
        </p:spPr>
        <p:txBody>
          <a:bodyPr/>
          <a:lstStyle>
            <a:lvl1pPr>
              <a:defRPr sz="4700" b="1">
                <a:solidFill>
                  <a:schemeClr val="tx1"/>
                </a:solidFill>
              </a:defRPr>
            </a:lvl1pPr>
            <a:lvl2pPr>
              <a:defRPr sz="4700" b="1">
                <a:solidFill>
                  <a:schemeClr val="tx1"/>
                </a:solidFill>
              </a:defRPr>
            </a:lvl2pPr>
            <a:lvl3pPr>
              <a:defRPr sz="4700" b="1">
                <a:solidFill>
                  <a:schemeClr val="tx1"/>
                </a:solidFill>
              </a:defRPr>
            </a:lvl3pPr>
            <a:lvl4pPr>
              <a:defRPr sz="4700" b="1">
                <a:solidFill>
                  <a:schemeClr val="tx1"/>
                </a:solidFill>
              </a:defRPr>
            </a:lvl4pPr>
            <a:lvl5pPr>
              <a:defRPr sz="47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GB" noProof="0" dirty="0"/>
              <a:t>00</a:t>
            </a:r>
          </a:p>
        </p:txBody>
      </p:sp>
      <p:sp>
        <p:nvSpPr>
          <p:cNvPr id="46" name="Textplatzhalter 27">
            <a:extLst>
              <a:ext uri="{FF2B5EF4-FFF2-40B4-BE49-F238E27FC236}">
                <a16:creationId xmlns:a16="http://schemas.microsoft.com/office/drawing/2014/main" id="{348CBF73-5164-67ED-100D-52F0577F0DF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76264" y="3595686"/>
            <a:ext cx="2574000" cy="421200"/>
          </a:xfrm>
        </p:spPr>
        <p:txBody>
          <a:bodyPr/>
          <a:lstStyle>
            <a:lvl1pPr>
              <a:lnSpc>
                <a:spcPct val="98000"/>
              </a:lnSpc>
              <a:defRPr sz="1500" b="0">
                <a:solidFill>
                  <a:schemeClr val="tx1"/>
                </a:solidFill>
              </a:defRPr>
            </a:lvl1pPr>
            <a:lvl2pPr>
              <a:defRPr sz="4700" b="1">
                <a:solidFill>
                  <a:schemeClr val="tx1"/>
                </a:solidFill>
              </a:defRPr>
            </a:lvl2pPr>
            <a:lvl3pPr>
              <a:defRPr sz="4700" b="1">
                <a:solidFill>
                  <a:schemeClr val="tx1"/>
                </a:solidFill>
              </a:defRPr>
            </a:lvl3pPr>
            <a:lvl4pPr>
              <a:defRPr sz="4700" b="1">
                <a:solidFill>
                  <a:schemeClr val="tx1"/>
                </a:solidFill>
              </a:defRPr>
            </a:lvl4pPr>
            <a:lvl5pPr>
              <a:defRPr sz="47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GB" noProof="0" dirty="0"/>
              <a:t>Insert content</a:t>
            </a:r>
          </a:p>
        </p:txBody>
      </p:sp>
      <p:sp>
        <p:nvSpPr>
          <p:cNvPr id="48" name="Textplatzhalter 27">
            <a:extLst>
              <a:ext uri="{FF2B5EF4-FFF2-40B4-BE49-F238E27FC236}">
                <a16:creationId xmlns:a16="http://schemas.microsoft.com/office/drawing/2014/main" id="{E413BFB1-BE2B-5698-D056-CFFE93D63A5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73448" y="1876705"/>
            <a:ext cx="2574000" cy="421200"/>
          </a:xfrm>
        </p:spPr>
        <p:txBody>
          <a:bodyPr/>
          <a:lstStyle>
            <a:lvl1pPr>
              <a:lnSpc>
                <a:spcPct val="98000"/>
              </a:lnSpc>
              <a:defRPr sz="1500" b="0">
                <a:solidFill>
                  <a:schemeClr val="tx1"/>
                </a:solidFill>
              </a:defRPr>
            </a:lvl1pPr>
            <a:lvl2pPr>
              <a:defRPr sz="4700" b="1">
                <a:solidFill>
                  <a:schemeClr val="tx1"/>
                </a:solidFill>
              </a:defRPr>
            </a:lvl2pPr>
            <a:lvl3pPr>
              <a:defRPr sz="4700" b="1">
                <a:solidFill>
                  <a:schemeClr val="tx1"/>
                </a:solidFill>
              </a:defRPr>
            </a:lvl3pPr>
            <a:lvl4pPr>
              <a:defRPr sz="4700" b="1">
                <a:solidFill>
                  <a:schemeClr val="tx1"/>
                </a:solidFill>
              </a:defRPr>
            </a:lvl4pPr>
            <a:lvl5pPr>
              <a:defRPr sz="47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GB" noProof="0" dirty="0"/>
              <a:t>Insert content</a:t>
            </a:r>
          </a:p>
        </p:txBody>
      </p:sp>
      <p:sp>
        <p:nvSpPr>
          <p:cNvPr id="49" name="Textplatzhalter 27">
            <a:extLst>
              <a:ext uri="{FF2B5EF4-FFF2-40B4-BE49-F238E27FC236}">
                <a16:creationId xmlns:a16="http://schemas.microsoft.com/office/drawing/2014/main" id="{A6AD1D29-4F20-7C67-177C-5F66137D5CB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73448" y="975640"/>
            <a:ext cx="2574000" cy="684000"/>
          </a:xfrm>
        </p:spPr>
        <p:txBody>
          <a:bodyPr/>
          <a:lstStyle>
            <a:lvl1pPr>
              <a:defRPr sz="4700" b="1">
                <a:solidFill>
                  <a:schemeClr val="tx1"/>
                </a:solidFill>
              </a:defRPr>
            </a:lvl1pPr>
            <a:lvl2pPr>
              <a:defRPr sz="4700" b="1">
                <a:solidFill>
                  <a:schemeClr val="tx1"/>
                </a:solidFill>
              </a:defRPr>
            </a:lvl2pPr>
            <a:lvl3pPr>
              <a:defRPr sz="4700" b="1">
                <a:solidFill>
                  <a:schemeClr val="tx1"/>
                </a:solidFill>
              </a:defRPr>
            </a:lvl3pPr>
            <a:lvl4pPr>
              <a:defRPr sz="4700" b="1">
                <a:solidFill>
                  <a:schemeClr val="tx1"/>
                </a:solidFill>
              </a:defRPr>
            </a:lvl4pPr>
            <a:lvl5pPr>
              <a:defRPr sz="47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GB" noProof="0" dirty="0"/>
              <a:t>00</a:t>
            </a:r>
          </a:p>
        </p:txBody>
      </p:sp>
      <p:sp>
        <p:nvSpPr>
          <p:cNvPr id="50" name="Textplatzhalter 27">
            <a:extLst>
              <a:ext uri="{FF2B5EF4-FFF2-40B4-BE49-F238E27FC236}">
                <a16:creationId xmlns:a16="http://schemas.microsoft.com/office/drawing/2014/main" id="{A60B2A3C-D051-ADD5-9279-F6C77B95156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230960" y="970878"/>
            <a:ext cx="2574000" cy="684000"/>
          </a:xfrm>
        </p:spPr>
        <p:txBody>
          <a:bodyPr/>
          <a:lstStyle>
            <a:lvl1pPr>
              <a:defRPr sz="4700" b="1">
                <a:solidFill>
                  <a:schemeClr val="tx1"/>
                </a:solidFill>
              </a:defRPr>
            </a:lvl1pPr>
            <a:lvl2pPr>
              <a:defRPr sz="4700" b="1">
                <a:solidFill>
                  <a:schemeClr val="tx1"/>
                </a:solidFill>
              </a:defRPr>
            </a:lvl2pPr>
            <a:lvl3pPr>
              <a:defRPr sz="4700" b="1">
                <a:solidFill>
                  <a:schemeClr val="tx1"/>
                </a:solidFill>
              </a:defRPr>
            </a:lvl3pPr>
            <a:lvl4pPr>
              <a:defRPr sz="4700" b="1">
                <a:solidFill>
                  <a:schemeClr val="tx1"/>
                </a:solidFill>
              </a:defRPr>
            </a:lvl4pPr>
            <a:lvl5pPr>
              <a:defRPr sz="47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GB" noProof="0" dirty="0"/>
              <a:t>00</a:t>
            </a:r>
          </a:p>
        </p:txBody>
      </p:sp>
    </p:spTree>
    <p:extLst>
      <p:ext uri="{BB962C8B-B14F-4D97-AF65-F5344CB8AC3E}">
        <p14:creationId xmlns:p14="http://schemas.microsoft.com/office/powerpoint/2010/main" val="2264862852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410473C-28E8-F4A9-D9FA-A25C3E0D5DE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C01D08B-BC87-4A6B-BAB6-A8ACF5B160B4}" type="datetime1">
              <a:rPr lang="en-GB" noProof="0" smtClean="0"/>
              <a:t>18/11/2024</a:t>
            </a:fld>
            <a:endParaRPr lang="en-GB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9E509D-72CF-9AB0-30D4-2CD7B2DA62C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 noProof="0" dirty="0"/>
              <a:t>Footer (Edit via "Insert &gt; Header and Footer")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92555C2-CC27-C0A2-017D-FF412B10100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42AD375-037F-43D0-B059-5172DA06796A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6" name="Bildplatzhalter 4">
            <a:extLst>
              <a:ext uri="{FF2B5EF4-FFF2-40B4-BE49-F238E27FC236}">
                <a16:creationId xmlns:a16="http://schemas.microsoft.com/office/drawing/2014/main" id="{84E61DB5-E919-69BB-4D15-14B989729A3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69875" y="273378"/>
            <a:ext cx="5724000" cy="5601642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2" name="Inhaltsplatzhalter 2">
            <a:extLst>
              <a:ext uri="{FF2B5EF4-FFF2-40B4-BE49-F238E27FC236}">
                <a16:creationId xmlns:a16="http://schemas.microsoft.com/office/drawing/2014/main" id="{99EEEEF7-8E4F-3C55-5E7A-50A2A740DE0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188400" y="866774"/>
            <a:ext cx="5724000" cy="5357813"/>
          </a:xfrm>
        </p:spPr>
        <p:txBody>
          <a:bodyPr/>
          <a:lstStyle>
            <a:lvl1pPr>
              <a:spcAft>
                <a:spcPts val="0"/>
              </a:spcAft>
              <a:defRPr sz="1600"/>
            </a:lvl1pPr>
            <a:lvl2pPr marL="226800" indent="-226800">
              <a:spcBef>
                <a:spcPts val="1000"/>
              </a:spcBef>
              <a:spcAft>
                <a:spcPts val="0"/>
              </a:spcAft>
              <a:buFont typeface="Source Sans Pro" panose="020B0503030403020204" pitchFamily="34" charset="0"/>
              <a:buChar char="―"/>
              <a:defRPr sz="1600"/>
            </a:lvl2pPr>
            <a:lvl3pPr marL="658800" indent="-226800">
              <a:spcBef>
                <a:spcPts val="1000"/>
              </a:spcBef>
              <a:spcAft>
                <a:spcPts val="0"/>
              </a:spcAft>
              <a:buFont typeface="Source Sans Pro" panose="020B0503030403020204" pitchFamily="34" charset="0"/>
              <a:buChar char="―"/>
              <a:defRPr sz="1600"/>
            </a:lvl3pPr>
            <a:lvl4pPr marL="1018800" indent="-226800">
              <a:spcBef>
                <a:spcPts val="1000"/>
              </a:spcBef>
              <a:spcAft>
                <a:spcPts val="0"/>
              </a:spcAft>
              <a:buFont typeface="Source Sans Pro" panose="020B0503030403020204" pitchFamily="34" charset="0"/>
              <a:buChar char="―"/>
              <a:defRPr sz="1600"/>
            </a:lvl4pPr>
            <a:lvl5pPr marL="1522800" indent="-226800">
              <a:spcBef>
                <a:spcPts val="1000"/>
              </a:spcBef>
              <a:spcAft>
                <a:spcPts val="0"/>
              </a:spcAft>
              <a:buFont typeface="Source Sans Pro" panose="020B0503030403020204" pitchFamily="34" charset="0"/>
              <a:buChar char="―"/>
              <a:defRPr sz="1600"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BA512215-946B-73CF-5CD5-5404CAE41F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88400" y="244800"/>
            <a:ext cx="5723999" cy="519436"/>
          </a:xfrm>
        </p:spPr>
        <p:txBody>
          <a:bodyPr/>
          <a:lstStyle>
            <a:lvl1pPr>
              <a:lnSpc>
                <a:spcPct val="97000"/>
              </a:lnSpc>
              <a:defRPr/>
            </a:lvl1pPr>
          </a:lstStyle>
          <a:p>
            <a:r>
              <a:rPr lang="en-GB" noProof="0" dirty="0"/>
              <a:t>Insert chapter title</a:t>
            </a: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DABC8980-79BC-7792-05E5-871BA6059E8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69875" y="6029325"/>
            <a:ext cx="5724525" cy="195263"/>
          </a:xfrm>
        </p:spPr>
        <p:txBody>
          <a:bodyPr anchor="b"/>
          <a:lstStyle>
            <a:lvl1pPr>
              <a:defRPr sz="1000" b="1"/>
            </a:lvl1pPr>
            <a:lvl2pPr>
              <a:defRPr sz="1000" b="1"/>
            </a:lvl2pPr>
            <a:lvl3pPr>
              <a:defRPr sz="1000" b="1"/>
            </a:lvl3pPr>
            <a:lvl4pPr>
              <a:defRPr sz="1000" b="1"/>
            </a:lvl4pPr>
            <a:lvl5pPr>
              <a:defRPr sz="1000" b="1"/>
            </a:lvl5pPr>
          </a:lstStyle>
          <a:p>
            <a:pPr lvl="0"/>
            <a:r>
              <a:rPr lang="en-GB" noProof="0" dirty="0"/>
              <a:t>Insert caption</a:t>
            </a:r>
          </a:p>
        </p:txBody>
      </p:sp>
    </p:spTree>
    <p:extLst>
      <p:ext uri="{BB962C8B-B14F-4D97-AF65-F5344CB8AC3E}">
        <p14:creationId xmlns:p14="http://schemas.microsoft.com/office/powerpoint/2010/main" val="27742461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Bild, drei Flächen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4">
            <a:extLst>
              <a:ext uri="{FF2B5EF4-FFF2-40B4-BE49-F238E27FC236}">
                <a16:creationId xmlns:a16="http://schemas.microsoft.com/office/drawing/2014/main" id="{5A065272-38F7-A074-824D-FD6B0FAB5CA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69875" y="866774"/>
            <a:ext cx="5724000" cy="5357813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73600" y="244799"/>
            <a:ext cx="11648525" cy="621975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Insert title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CBC3AC7-219E-4C67-AEDA-C67A12A69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9354-1A46-41EB-9B56-F72C8C8A693E}" type="datetime1">
              <a:rPr lang="en-GB" noProof="0" smtClean="0"/>
              <a:t>18/11/2024</a:t>
            </a:fld>
            <a:endParaRPr lang="en-GB" noProof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7782AC2-B1F9-49B1-8F1C-175BF9874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 dirty="0"/>
              <a:t>Footer (Edit via "Insert &gt; Header and Footer")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764E7F5-EE66-4CED-8EDA-D78B639D2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0F08660E-5135-A84E-B689-DDFA75A72BBA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197600" y="2602800"/>
            <a:ext cx="5722937" cy="3621787"/>
          </a:xfrm>
        </p:spPr>
        <p:txBody>
          <a:bodyPr/>
          <a:lstStyle>
            <a:lvl1pPr>
              <a:spcBef>
                <a:spcPts val="1000"/>
              </a:spcBef>
              <a:defRPr sz="1600"/>
            </a:lvl1pPr>
            <a:lvl2pPr marL="226800" indent="-226800">
              <a:spcBef>
                <a:spcPts val="0"/>
              </a:spcBef>
              <a:defRPr sz="1600"/>
            </a:lvl2pPr>
            <a:lvl3pPr marL="658800" indent="-226800">
              <a:spcBef>
                <a:spcPts val="0"/>
              </a:spcBef>
              <a:defRPr sz="1600"/>
            </a:lvl3pPr>
            <a:lvl4pPr marL="1090800" indent="-226800">
              <a:spcBef>
                <a:spcPts val="0"/>
              </a:spcBef>
              <a:defRPr sz="1600"/>
            </a:lvl4pPr>
            <a:lvl5pPr marL="1522800" indent="-226800">
              <a:spcBef>
                <a:spcPts val="0"/>
              </a:spcBef>
              <a:defRPr sz="1600"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5C25F038-C59A-91D3-5738-FA2D715B1DF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68287" y="4738688"/>
            <a:ext cx="4734000" cy="1155600"/>
          </a:xfrm>
          <a:solidFill>
            <a:schemeClr val="bg1"/>
          </a:solidFill>
        </p:spPr>
        <p:txBody>
          <a:bodyPr lIns="180000" anchor="ctr"/>
          <a:lstStyle>
            <a:lvl1pPr>
              <a:lnSpc>
                <a:spcPct val="98000"/>
              </a:lnSpc>
              <a:defRPr sz="2400" b="0"/>
            </a:lvl1pPr>
          </a:lstStyle>
          <a:p>
            <a:pPr lvl="0"/>
            <a:r>
              <a:rPr lang="en-GB" noProof="0" dirty="0"/>
              <a:t>Insert content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1BFFCDAC-C838-ADD4-2284-837AC0DB7D32}"/>
              </a:ext>
            </a:extLst>
          </p:cNvPr>
          <p:cNvSpPr>
            <a:spLocks/>
          </p:cNvSpPr>
          <p:nvPr userDrawn="1"/>
        </p:nvSpPr>
        <p:spPr>
          <a:xfrm>
            <a:off x="6179816" y="866775"/>
            <a:ext cx="1792610" cy="1390650"/>
          </a:xfrm>
          <a:prstGeom prst="rect">
            <a:avLst/>
          </a:prstGeom>
          <a:solidFill>
            <a:schemeClr val="accent1"/>
          </a:solidFill>
        </p:spPr>
        <p:txBody>
          <a:bodyPr wrap="square" lIns="180000" tIns="90000" rIns="88325" bIns="44162">
            <a:noAutofit/>
          </a:bodyPr>
          <a:lstStyle/>
          <a:p>
            <a:endParaRPr lang="en-GB" sz="4700" noProof="0" dirty="0">
              <a:solidFill>
                <a:schemeClr val="bg1"/>
              </a:solidFill>
            </a:endParaRP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5D52F735-79F5-3F42-160A-B27CDCC6ECBC}"/>
              </a:ext>
            </a:extLst>
          </p:cNvPr>
          <p:cNvCxnSpPr>
            <a:cxnSpLocks/>
          </p:cNvCxnSpPr>
          <p:nvPr userDrawn="1"/>
        </p:nvCxnSpPr>
        <p:spPr>
          <a:xfrm>
            <a:off x="6357417" y="1716731"/>
            <a:ext cx="141498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15E8ED3B-58AB-278E-8FA6-54B53676917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179816" y="1735421"/>
            <a:ext cx="1792800" cy="522000"/>
          </a:xfrm>
        </p:spPr>
        <p:txBody>
          <a:bodyPr lIns="180000" rIns="90000" bIns="43200" anchor="ctr"/>
          <a:lstStyle>
            <a:lvl1pPr>
              <a:defRPr sz="1500" b="1">
                <a:solidFill>
                  <a:schemeClr val="bg1"/>
                </a:solidFill>
              </a:defRPr>
            </a:lvl1pPr>
            <a:lvl2pPr>
              <a:defRPr sz="1500" b="1"/>
            </a:lvl2pPr>
            <a:lvl3pPr>
              <a:defRPr sz="1500" b="1"/>
            </a:lvl3pPr>
            <a:lvl4pPr>
              <a:defRPr sz="1500" b="1"/>
            </a:lvl4pPr>
            <a:lvl5pPr>
              <a:defRPr sz="1500" b="1"/>
            </a:lvl5pPr>
          </a:lstStyle>
          <a:p>
            <a:pPr lvl="0"/>
            <a:r>
              <a:rPr lang="en-GB" noProof="0" dirty="0"/>
              <a:t>Insert content</a:t>
            </a:r>
          </a:p>
        </p:txBody>
      </p:sp>
      <p:sp>
        <p:nvSpPr>
          <p:cNvPr id="15" name="Textplatzhalter 12">
            <a:extLst>
              <a:ext uri="{FF2B5EF4-FFF2-40B4-BE49-F238E27FC236}">
                <a16:creationId xmlns:a16="http://schemas.microsoft.com/office/drawing/2014/main" id="{50E60B21-008A-2B6B-00EE-55A0A5704EC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179816" y="866775"/>
            <a:ext cx="1792800" cy="838900"/>
          </a:xfrm>
        </p:spPr>
        <p:txBody>
          <a:bodyPr lIns="180000" tIns="90000" rIns="90000" bIns="43200" anchor="ctr"/>
          <a:lstStyle>
            <a:lvl1pPr>
              <a:defRPr sz="4700" b="1">
                <a:solidFill>
                  <a:schemeClr val="bg1"/>
                </a:solidFill>
              </a:defRPr>
            </a:lvl1pPr>
            <a:lvl2pPr>
              <a:defRPr sz="1500" b="1"/>
            </a:lvl2pPr>
            <a:lvl3pPr>
              <a:defRPr sz="1500" b="1"/>
            </a:lvl3pPr>
            <a:lvl4pPr>
              <a:defRPr sz="1500" b="1"/>
            </a:lvl4pPr>
            <a:lvl5pPr>
              <a:defRPr sz="1500" b="1"/>
            </a:lvl5pPr>
          </a:lstStyle>
          <a:p>
            <a:pPr lvl="0"/>
            <a:r>
              <a:rPr lang="en-GB" noProof="0" dirty="0"/>
              <a:t>0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CAB97A8F-A31B-71A8-6F59-6CF07FEC341B}"/>
              </a:ext>
            </a:extLst>
          </p:cNvPr>
          <p:cNvSpPr>
            <a:spLocks/>
          </p:cNvSpPr>
          <p:nvPr userDrawn="1"/>
        </p:nvSpPr>
        <p:spPr>
          <a:xfrm>
            <a:off x="8161200" y="866775"/>
            <a:ext cx="1792610" cy="1390650"/>
          </a:xfrm>
          <a:prstGeom prst="rect">
            <a:avLst/>
          </a:prstGeom>
          <a:solidFill>
            <a:schemeClr val="accent1"/>
          </a:solidFill>
        </p:spPr>
        <p:txBody>
          <a:bodyPr wrap="square" lIns="180000" tIns="90000" rIns="88325" bIns="44162">
            <a:noAutofit/>
          </a:bodyPr>
          <a:lstStyle/>
          <a:p>
            <a:endParaRPr lang="en-GB" sz="4700" noProof="0" dirty="0">
              <a:solidFill>
                <a:schemeClr val="bg1"/>
              </a:solidFill>
            </a:endParaRP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20494D9F-526C-2E69-E603-70C47570B76A}"/>
              </a:ext>
            </a:extLst>
          </p:cNvPr>
          <p:cNvCxnSpPr>
            <a:cxnSpLocks/>
          </p:cNvCxnSpPr>
          <p:nvPr userDrawn="1"/>
        </p:nvCxnSpPr>
        <p:spPr>
          <a:xfrm>
            <a:off x="8350014" y="1716731"/>
            <a:ext cx="141498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platzhalter 12">
            <a:extLst>
              <a:ext uri="{FF2B5EF4-FFF2-40B4-BE49-F238E27FC236}">
                <a16:creationId xmlns:a16="http://schemas.microsoft.com/office/drawing/2014/main" id="{CD54ACCC-E2D7-61F6-43F8-B08BB0DF890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161200" y="1735421"/>
            <a:ext cx="1792800" cy="522000"/>
          </a:xfrm>
        </p:spPr>
        <p:txBody>
          <a:bodyPr lIns="180000" rIns="90000" bIns="43200" anchor="ctr"/>
          <a:lstStyle>
            <a:lvl1pPr>
              <a:defRPr sz="1500" b="1">
                <a:solidFill>
                  <a:schemeClr val="bg1"/>
                </a:solidFill>
              </a:defRPr>
            </a:lvl1pPr>
            <a:lvl2pPr>
              <a:defRPr sz="1500" b="1"/>
            </a:lvl2pPr>
            <a:lvl3pPr>
              <a:defRPr sz="1500" b="1"/>
            </a:lvl3pPr>
            <a:lvl4pPr>
              <a:defRPr sz="1500" b="1"/>
            </a:lvl4pPr>
            <a:lvl5pPr>
              <a:defRPr sz="1500" b="1"/>
            </a:lvl5pPr>
          </a:lstStyle>
          <a:p>
            <a:pPr lvl="0"/>
            <a:r>
              <a:rPr lang="en-GB" noProof="0" dirty="0"/>
              <a:t>Insert content</a:t>
            </a:r>
          </a:p>
        </p:txBody>
      </p:sp>
      <p:sp>
        <p:nvSpPr>
          <p:cNvPr id="27" name="Textplatzhalter 12">
            <a:extLst>
              <a:ext uri="{FF2B5EF4-FFF2-40B4-BE49-F238E27FC236}">
                <a16:creationId xmlns:a16="http://schemas.microsoft.com/office/drawing/2014/main" id="{AE30B499-759C-236B-6D1C-6BCA6F207DF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161200" y="866775"/>
            <a:ext cx="1792800" cy="838900"/>
          </a:xfrm>
        </p:spPr>
        <p:txBody>
          <a:bodyPr lIns="180000" tIns="90000" rIns="90000" bIns="43200" anchor="ctr"/>
          <a:lstStyle>
            <a:lvl1pPr>
              <a:defRPr sz="4700" b="1">
                <a:solidFill>
                  <a:schemeClr val="bg1"/>
                </a:solidFill>
              </a:defRPr>
            </a:lvl1pPr>
            <a:lvl2pPr>
              <a:defRPr sz="1500" b="1"/>
            </a:lvl2pPr>
            <a:lvl3pPr>
              <a:defRPr sz="1500" b="1"/>
            </a:lvl3pPr>
            <a:lvl4pPr>
              <a:defRPr sz="1500" b="1"/>
            </a:lvl4pPr>
            <a:lvl5pPr>
              <a:defRPr sz="1500" b="1"/>
            </a:lvl5pPr>
          </a:lstStyle>
          <a:p>
            <a:pPr lvl="0"/>
            <a:r>
              <a:rPr lang="en-GB" noProof="0" dirty="0"/>
              <a:t>0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2C39869D-3DD1-49E4-9B99-D5ADADC37626}"/>
              </a:ext>
            </a:extLst>
          </p:cNvPr>
          <p:cNvSpPr>
            <a:spLocks/>
          </p:cNvSpPr>
          <p:nvPr userDrawn="1"/>
        </p:nvSpPr>
        <p:spPr>
          <a:xfrm>
            <a:off x="10130400" y="866775"/>
            <a:ext cx="1792610" cy="1390650"/>
          </a:xfrm>
          <a:prstGeom prst="rect">
            <a:avLst/>
          </a:prstGeom>
          <a:solidFill>
            <a:schemeClr val="accent1"/>
          </a:solidFill>
        </p:spPr>
        <p:txBody>
          <a:bodyPr wrap="square" lIns="180000" tIns="90000" rIns="88325" bIns="44162">
            <a:noAutofit/>
          </a:bodyPr>
          <a:lstStyle/>
          <a:p>
            <a:endParaRPr lang="en-GB" sz="4700" noProof="0" dirty="0">
              <a:solidFill>
                <a:schemeClr val="bg1"/>
              </a:solidFill>
            </a:endParaRPr>
          </a:p>
        </p:txBody>
      </p: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DC74D9E1-33AE-B3A6-62C5-702A8706EDCA}"/>
              </a:ext>
            </a:extLst>
          </p:cNvPr>
          <p:cNvCxnSpPr>
            <a:cxnSpLocks/>
          </p:cNvCxnSpPr>
          <p:nvPr userDrawn="1"/>
        </p:nvCxnSpPr>
        <p:spPr>
          <a:xfrm>
            <a:off x="10319214" y="1716731"/>
            <a:ext cx="141498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platzhalter 12">
            <a:extLst>
              <a:ext uri="{FF2B5EF4-FFF2-40B4-BE49-F238E27FC236}">
                <a16:creationId xmlns:a16="http://schemas.microsoft.com/office/drawing/2014/main" id="{21172486-FB2A-0D37-20BD-766B69EC164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130400" y="1735421"/>
            <a:ext cx="1792800" cy="522000"/>
          </a:xfrm>
        </p:spPr>
        <p:txBody>
          <a:bodyPr lIns="180000" rIns="90000" bIns="43200" anchor="ctr"/>
          <a:lstStyle>
            <a:lvl1pPr>
              <a:defRPr sz="1500" b="1">
                <a:solidFill>
                  <a:schemeClr val="bg1"/>
                </a:solidFill>
              </a:defRPr>
            </a:lvl1pPr>
            <a:lvl2pPr>
              <a:defRPr sz="1500" b="1"/>
            </a:lvl2pPr>
            <a:lvl3pPr>
              <a:defRPr sz="1500" b="1"/>
            </a:lvl3pPr>
            <a:lvl4pPr>
              <a:defRPr sz="1500" b="1"/>
            </a:lvl4pPr>
            <a:lvl5pPr>
              <a:defRPr sz="1500" b="1"/>
            </a:lvl5pPr>
          </a:lstStyle>
          <a:p>
            <a:pPr lvl="0"/>
            <a:r>
              <a:rPr lang="en-GB" noProof="0" dirty="0"/>
              <a:t>Insert content</a:t>
            </a:r>
          </a:p>
        </p:txBody>
      </p:sp>
      <p:sp>
        <p:nvSpPr>
          <p:cNvPr id="31" name="Textplatzhalter 12">
            <a:extLst>
              <a:ext uri="{FF2B5EF4-FFF2-40B4-BE49-F238E27FC236}">
                <a16:creationId xmlns:a16="http://schemas.microsoft.com/office/drawing/2014/main" id="{A5D721FD-5C54-2030-F7DF-99F78870D3F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130400" y="866775"/>
            <a:ext cx="1792800" cy="838900"/>
          </a:xfrm>
        </p:spPr>
        <p:txBody>
          <a:bodyPr lIns="180000" tIns="90000" rIns="90000" bIns="43200" anchor="ctr"/>
          <a:lstStyle>
            <a:lvl1pPr>
              <a:defRPr sz="4700" b="1">
                <a:solidFill>
                  <a:schemeClr val="bg1"/>
                </a:solidFill>
              </a:defRPr>
            </a:lvl1pPr>
            <a:lvl2pPr>
              <a:defRPr sz="1500" b="1"/>
            </a:lvl2pPr>
            <a:lvl3pPr>
              <a:defRPr sz="1500" b="1"/>
            </a:lvl3pPr>
            <a:lvl4pPr>
              <a:defRPr sz="1500" b="1"/>
            </a:lvl4pPr>
            <a:lvl5pPr>
              <a:defRPr sz="1500" b="1"/>
            </a:lvl5pPr>
          </a:lstStyle>
          <a:p>
            <a:pPr lvl="0"/>
            <a:r>
              <a:rPr lang="en-GB" noProof="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442525644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4">
            <a:extLst>
              <a:ext uri="{FF2B5EF4-FFF2-40B4-BE49-F238E27FC236}">
                <a16:creationId xmlns:a16="http://schemas.microsoft.com/office/drawing/2014/main" id="{712BD3F3-A9EA-3100-3B48-BC4236C1C8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0379" y="273378"/>
            <a:ext cx="5724000" cy="595121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de-CH" noProof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410473C-28E8-F4A9-D9FA-A25C3E0D5DE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E05F214-4AD4-4D89-AE61-CF34C7806923}" type="datetime1">
              <a:rPr lang="de-CH" noProof="0" smtClean="0"/>
              <a:t>18.11.2024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9E509D-72CF-9AB0-30D4-2CD7B2DA62C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/>
              <a:t>Footer (Edit via "Insert &gt; Header and Footer")</a:t>
            </a:r>
            <a:endParaRPr lang="de-CH" noProof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92555C2-CC27-C0A2-017D-FF412B10100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42AD375-037F-43D0-B059-5172DA06796A}" type="slidenum">
              <a:rPr lang="de-CH" noProof="0" smtClean="0"/>
              <a:pPr/>
              <a:t>‹#›</a:t>
            </a:fld>
            <a:endParaRPr lang="de-CH" noProof="0"/>
          </a:p>
        </p:txBody>
      </p:sp>
      <p:sp>
        <p:nvSpPr>
          <p:cNvPr id="6" name="Bildplatzhalter 4">
            <a:extLst>
              <a:ext uri="{FF2B5EF4-FFF2-40B4-BE49-F238E27FC236}">
                <a16:creationId xmlns:a16="http://schemas.microsoft.com/office/drawing/2014/main" id="{84E61DB5-E919-69BB-4D15-14B989729A3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187621" y="273378"/>
            <a:ext cx="5724000" cy="595121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7776609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Insert chapter title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7E4E3B-B029-4FB4-981D-E15979CD6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C0931-09B0-4B39-995C-BB4BD36DB6C3}" type="datetime1">
              <a:rPr lang="en-GB" noProof="0" smtClean="0"/>
              <a:t>18/11/2024</a:t>
            </a:fld>
            <a:endParaRPr lang="en-GB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3A6D9A-857D-4B6F-B977-93015D03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 dirty="0"/>
              <a:t>Footer (Edit via "Insert &gt; Header and Footer")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FACFD7-BF65-4DA8-AFDF-1BA2EB682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27" name="Bildplatzhalter 4">
            <a:extLst>
              <a:ext uri="{FF2B5EF4-FFF2-40B4-BE49-F238E27FC236}">
                <a16:creationId xmlns:a16="http://schemas.microsoft.com/office/drawing/2014/main" id="{B302613E-1DC8-D62B-86B5-DB10FB92D316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274527" y="908720"/>
            <a:ext cx="7701073" cy="5315868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79B29A34-DB3C-6631-0D19-C1C5DF5EA28A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8156525" y="870743"/>
            <a:ext cx="3765600" cy="5353845"/>
          </a:xfrm>
        </p:spPr>
        <p:txBody>
          <a:bodyPr/>
          <a:lstStyle>
            <a:lvl1pPr>
              <a:defRPr/>
            </a:lvl1pPr>
            <a:lvl2pPr marL="226800" indent="-226800">
              <a:spcBef>
                <a:spcPts val="1000"/>
              </a:spcBef>
              <a:spcAft>
                <a:spcPts val="0"/>
              </a:spcAft>
              <a:buFont typeface="Source Sans Pro" panose="020B0503030403020204" pitchFamily="34" charset="0"/>
              <a:buChar char="―"/>
              <a:defRPr/>
            </a:lvl2pPr>
            <a:lvl3pPr marL="658800" indent="-226800">
              <a:spcBef>
                <a:spcPts val="1000"/>
              </a:spcBef>
              <a:spcAft>
                <a:spcPts val="0"/>
              </a:spcAft>
              <a:buFont typeface="Source Sans Pro" panose="020B0503030403020204" pitchFamily="34" charset="0"/>
              <a:buChar char="―"/>
              <a:defRPr/>
            </a:lvl3pPr>
            <a:lvl4pPr marL="1090800" indent="-226800">
              <a:spcBef>
                <a:spcPts val="1000"/>
              </a:spcBef>
              <a:spcAft>
                <a:spcPts val="0"/>
              </a:spcAft>
              <a:buFont typeface="Source Sans Pro" panose="020B0503030403020204" pitchFamily="34" charset="0"/>
              <a:buChar char="―"/>
              <a:defRPr/>
            </a:lvl4pPr>
            <a:lvl5pPr marL="1522800" indent="-226800">
              <a:spcBef>
                <a:spcPts val="1000"/>
              </a:spcBef>
              <a:spcAft>
                <a:spcPts val="0"/>
              </a:spcAft>
              <a:buFont typeface="Source Sans Pro" panose="020B0503030403020204" pitchFamily="34" charset="0"/>
              <a:buChar char="―"/>
              <a:defRPr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</p:spTree>
    <p:extLst>
      <p:ext uri="{BB962C8B-B14F-4D97-AF65-F5344CB8AC3E}">
        <p14:creationId xmlns:p14="http://schemas.microsoft.com/office/powerpoint/2010/main" val="14205440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410473C-28E8-F4A9-D9FA-A25C3E0D5DE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EF33BA8-25F9-4DC4-8DF6-71C6AEBB6E7E}" type="datetime1">
              <a:rPr lang="en-GB" noProof="0" smtClean="0"/>
              <a:t>18/11/2024</a:t>
            </a:fld>
            <a:endParaRPr lang="en-GB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9E509D-72CF-9AB0-30D4-2CD7B2DA62C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 noProof="0" dirty="0"/>
              <a:t>Footer (Edit via "Insert &gt; Header and Footer")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92555C2-CC27-C0A2-017D-FF412B10100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42AD375-037F-43D0-B059-5172DA06796A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5A128A8A-1E20-0372-6952-A37B014C022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80379" y="870744"/>
            <a:ext cx="3765600" cy="5353844"/>
          </a:xfrm>
        </p:spPr>
        <p:txBody>
          <a:bodyPr/>
          <a:lstStyle>
            <a:lvl1pPr>
              <a:defRPr/>
            </a:lvl1pPr>
            <a:lvl2pPr marL="226800" indent="-226800">
              <a:spcBef>
                <a:spcPts val="1000"/>
              </a:spcBef>
              <a:spcAft>
                <a:spcPts val="0"/>
              </a:spcAft>
              <a:buFont typeface="Source Sans Pro" panose="020B0503030403020204" pitchFamily="34" charset="0"/>
              <a:buChar char="―"/>
              <a:defRPr/>
            </a:lvl2pPr>
            <a:lvl3pPr marL="658800" indent="-226800">
              <a:spcBef>
                <a:spcPts val="1000"/>
              </a:spcBef>
              <a:spcAft>
                <a:spcPts val="0"/>
              </a:spcAft>
              <a:buFont typeface="Source Sans Pro" panose="020B0503030403020204" pitchFamily="34" charset="0"/>
              <a:buChar char="―"/>
              <a:defRPr/>
            </a:lvl3pPr>
            <a:lvl4pPr marL="1090800" indent="-226800">
              <a:spcBef>
                <a:spcPts val="1000"/>
              </a:spcBef>
              <a:spcAft>
                <a:spcPts val="0"/>
              </a:spcAft>
              <a:buFont typeface="Source Sans Pro" panose="020B0503030403020204" pitchFamily="34" charset="0"/>
              <a:buChar char="―"/>
              <a:defRPr/>
            </a:lvl4pPr>
            <a:lvl5pPr marL="1522800" indent="-226800">
              <a:spcBef>
                <a:spcPts val="1000"/>
              </a:spcBef>
              <a:spcAft>
                <a:spcPts val="0"/>
              </a:spcAft>
              <a:buFont typeface="Source Sans Pro" panose="020B0503030403020204" pitchFamily="34" charset="0"/>
              <a:buChar char="―"/>
              <a:defRPr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8E16A7B1-D6D5-1F45-5873-56D50909A60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1463" y="245269"/>
            <a:ext cx="11650662" cy="531056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Insert chapter title</a:t>
            </a:r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B08945CC-0D4F-0056-B059-E53C8D583D78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4218452" y="870744"/>
            <a:ext cx="3765600" cy="5353844"/>
          </a:xfrm>
        </p:spPr>
        <p:txBody>
          <a:bodyPr/>
          <a:lstStyle>
            <a:lvl1pPr>
              <a:defRPr/>
            </a:lvl1pPr>
            <a:lvl2pPr marL="226800" indent="-226800">
              <a:spcBef>
                <a:spcPts val="1000"/>
              </a:spcBef>
              <a:spcAft>
                <a:spcPts val="0"/>
              </a:spcAft>
              <a:buFont typeface="Source Sans Pro" panose="020B0503030403020204" pitchFamily="34" charset="0"/>
              <a:buChar char="―"/>
              <a:defRPr/>
            </a:lvl2pPr>
            <a:lvl3pPr marL="658800" indent="-226800">
              <a:spcBef>
                <a:spcPts val="1000"/>
              </a:spcBef>
              <a:spcAft>
                <a:spcPts val="0"/>
              </a:spcAft>
              <a:buFont typeface="Source Sans Pro" panose="020B0503030403020204" pitchFamily="34" charset="0"/>
              <a:buChar char="―"/>
              <a:defRPr/>
            </a:lvl3pPr>
            <a:lvl4pPr marL="1090800" indent="-226800">
              <a:spcBef>
                <a:spcPts val="1000"/>
              </a:spcBef>
              <a:spcAft>
                <a:spcPts val="0"/>
              </a:spcAft>
              <a:buFont typeface="Source Sans Pro" panose="020B0503030403020204" pitchFamily="34" charset="0"/>
              <a:buChar char="―"/>
              <a:defRPr/>
            </a:lvl4pPr>
            <a:lvl5pPr marL="1522800" indent="-226800">
              <a:spcBef>
                <a:spcPts val="1000"/>
              </a:spcBef>
              <a:spcAft>
                <a:spcPts val="0"/>
              </a:spcAft>
              <a:buFont typeface="Source Sans Pro" panose="020B0503030403020204" pitchFamily="34" charset="0"/>
              <a:buChar char="―"/>
              <a:defRPr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991A9BC9-91DF-B4F2-E0C5-C2578FBF8926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8156525" y="870743"/>
            <a:ext cx="3765600" cy="5353845"/>
          </a:xfrm>
        </p:spPr>
        <p:txBody>
          <a:bodyPr/>
          <a:lstStyle>
            <a:lvl1pPr>
              <a:defRPr/>
            </a:lvl1pPr>
            <a:lvl2pPr marL="226800" indent="-226800">
              <a:spcBef>
                <a:spcPts val="1000"/>
              </a:spcBef>
              <a:spcAft>
                <a:spcPts val="0"/>
              </a:spcAft>
              <a:buFont typeface="Source Sans Pro" panose="020B0503030403020204" pitchFamily="34" charset="0"/>
              <a:buChar char="―"/>
              <a:defRPr/>
            </a:lvl2pPr>
            <a:lvl3pPr marL="658800" indent="-226800">
              <a:spcBef>
                <a:spcPts val="1000"/>
              </a:spcBef>
              <a:spcAft>
                <a:spcPts val="0"/>
              </a:spcAft>
              <a:buFont typeface="Source Sans Pro" panose="020B0503030403020204" pitchFamily="34" charset="0"/>
              <a:buChar char="―"/>
              <a:defRPr/>
            </a:lvl3pPr>
            <a:lvl4pPr marL="1090800" indent="-226800">
              <a:spcBef>
                <a:spcPts val="1000"/>
              </a:spcBef>
              <a:spcAft>
                <a:spcPts val="0"/>
              </a:spcAft>
              <a:buFont typeface="Source Sans Pro" panose="020B0503030403020204" pitchFamily="34" charset="0"/>
              <a:buChar char="―"/>
              <a:defRPr/>
            </a:lvl4pPr>
            <a:lvl5pPr marL="1522800" indent="-226800">
              <a:spcBef>
                <a:spcPts val="1000"/>
              </a:spcBef>
              <a:spcAft>
                <a:spcPts val="0"/>
              </a:spcAft>
              <a:buFont typeface="Source Sans Pro" panose="020B0503030403020204" pitchFamily="34" charset="0"/>
              <a:buChar char="―"/>
              <a:defRPr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</p:spTree>
    <p:extLst>
      <p:ext uri="{BB962C8B-B14F-4D97-AF65-F5344CB8AC3E}">
        <p14:creationId xmlns:p14="http://schemas.microsoft.com/office/powerpoint/2010/main" val="25713388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Bilder mi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4">
            <a:extLst>
              <a:ext uri="{FF2B5EF4-FFF2-40B4-BE49-F238E27FC236}">
                <a16:creationId xmlns:a16="http://schemas.microsoft.com/office/drawing/2014/main" id="{712BD3F3-A9EA-3100-3B48-BC4236C1C8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0379" y="2286000"/>
            <a:ext cx="3765600" cy="3938588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410473C-28E8-F4A9-D9FA-A25C3E0D5DE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D440920-B1A2-4FB0-981D-DAC5A3A0DBB6}" type="datetime1">
              <a:rPr lang="en-GB" noProof="0" smtClean="0"/>
              <a:t>18/11/2024</a:t>
            </a:fld>
            <a:endParaRPr lang="en-GB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9E509D-72CF-9AB0-30D4-2CD7B2DA62C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 noProof="0" dirty="0"/>
              <a:t>Footer (Edit via "Insert &gt; Header and Footer")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92555C2-CC27-C0A2-017D-FF412B10100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42AD375-037F-43D0-B059-5172DA06796A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2" name="Bildplatzhalter 4">
            <a:extLst>
              <a:ext uri="{FF2B5EF4-FFF2-40B4-BE49-F238E27FC236}">
                <a16:creationId xmlns:a16="http://schemas.microsoft.com/office/drawing/2014/main" id="{BB21450C-9A0A-DE52-A711-C6A4E254A2D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18452" y="2286000"/>
            <a:ext cx="3765600" cy="3938588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4" name="Bildplatzhalter 4">
            <a:extLst>
              <a:ext uri="{FF2B5EF4-FFF2-40B4-BE49-F238E27FC236}">
                <a16:creationId xmlns:a16="http://schemas.microsoft.com/office/drawing/2014/main" id="{40369691-93C7-0711-9987-747ABDF5BEE9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156525" y="2286000"/>
            <a:ext cx="3765600" cy="3938588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5A128A8A-1E20-0372-6952-A37B014C022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80379" y="870744"/>
            <a:ext cx="3765600" cy="1215083"/>
          </a:xfrm>
        </p:spPr>
        <p:txBody>
          <a:bodyPr/>
          <a:lstStyle>
            <a:lvl1pPr>
              <a:defRPr/>
            </a:lvl1pPr>
            <a:lvl2pPr marL="226800" indent="-226800">
              <a:buFont typeface="Source Sans Pro" panose="020B0503030403020204" pitchFamily="34" charset="0"/>
              <a:buChar char="―"/>
              <a:defRPr/>
            </a:lvl2pPr>
            <a:lvl3pPr marL="658800" indent="-226800">
              <a:buFont typeface="Source Sans Pro" panose="020B0503030403020204" pitchFamily="34" charset="0"/>
              <a:buChar char="―"/>
              <a:defRPr/>
            </a:lvl3pPr>
            <a:lvl4pPr marL="1090800" indent="-226800">
              <a:buFont typeface="Source Sans Pro" panose="020B0503030403020204" pitchFamily="34" charset="0"/>
              <a:buChar char="―"/>
              <a:defRPr/>
            </a:lvl4pPr>
            <a:lvl5pPr marL="1522800" indent="-226800">
              <a:buFont typeface="Source Sans Pro" panose="020B0503030403020204" pitchFamily="34" charset="0"/>
              <a:buChar char="―"/>
              <a:defRPr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8E16A7B1-D6D5-1F45-5873-56D50909A60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1463" y="245269"/>
            <a:ext cx="11650662" cy="531056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Insert chapter title</a:t>
            </a:r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B08945CC-0D4F-0056-B059-E53C8D583D78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4218452" y="870744"/>
            <a:ext cx="3765600" cy="1215083"/>
          </a:xfrm>
        </p:spPr>
        <p:txBody>
          <a:bodyPr/>
          <a:lstStyle>
            <a:lvl1pPr>
              <a:defRPr/>
            </a:lvl1pPr>
            <a:lvl2pPr marL="226800" indent="-226800">
              <a:buFont typeface="Source Sans Pro" panose="020B0503030403020204" pitchFamily="34" charset="0"/>
              <a:buChar char="―"/>
              <a:defRPr/>
            </a:lvl2pPr>
            <a:lvl3pPr marL="658800" indent="-226800">
              <a:buFont typeface="Source Sans Pro" panose="020B0503030403020204" pitchFamily="34" charset="0"/>
              <a:buChar char="―"/>
              <a:defRPr/>
            </a:lvl3pPr>
            <a:lvl4pPr marL="1090800" indent="-226800">
              <a:buFont typeface="Source Sans Pro" panose="020B0503030403020204" pitchFamily="34" charset="0"/>
              <a:buChar char="―"/>
              <a:defRPr/>
            </a:lvl4pPr>
            <a:lvl5pPr marL="1522800" indent="-226800">
              <a:buFont typeface="Source Sans Pro" panose="020B0503030403020204" pitchFamily="34" charset="0"/>
              <a:buChar char="―"/>
              <a:defRPr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991A9BC9-91DF-B4F2-E0C5-C2578FBF8926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8156525" y="870743"/>
            <a:ext cx="3765600" cy="1215083"/>
          </a:xfrm>
        </p:spPr>
        <p:txBody>
          <a:bodyPr/>
          <a:lstStyle>
            <a:lvl1pPr>
              <a:defRPr/>
            </a:lvl1pPr>
            <a:lvl2pPr marL="226800" indent="-226800">
              <a:buFont typeface="Source Sans Pro" panose="020B0503030403020204" pitchFamily="34" charset="0"/>
              <a:buChar char="―"/>
              <a:defRPr/>
            </a:lvl2pPr>
            <a:lvl3pPr marL="658800" indent="-226800">
              <a:buFont typeface="Source Sans Pro" panose="020B0503030403020204" pitchFamily="34" charset="0"/>
              <a:buChar char="―"/>
              <a:defRPr/>
            </a:lvl3pPr>
            <a:lvl4pPr marL="1090800" indent="-226800">
              <a:buFont typeface="Source Sans Pro" panose="020B0503030403020204" pitchFamily="34" charset="0"/>
              <a:buChar char="―"/>
              <a:defRPr/>
            </a:lvl4pPr>
            <a:lvl5pPr marL="1522800" indent="-226800">
              <a:buFont typeface="Source Sans Pro" panose="020B0503030403020204" pitchFamily="34" charset="0"/>
              <a:buChar char="―"/>
              <a:defRPr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</p:spTree>
    <p:extLst>
      <p:ext uri="{BB962C8B-B14F-4D97-AF65-F5344CB8AC3E}">
        <p14:creationId xmlns:p14="http://schemas.microsoft.com/office/powerpoint/2010/main" val="7210839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4">
            <a:extLst>
              <a:ext uri="{FF2B5EF4-FFF2-40B4-BE49-F238E27FC236}">
                <a16:creationId xmlns:a16="http://schemas.microsoft.com/office/drawing/2014/main" id="{712BD3F3-A9EA-3100-3B48-BC4236C1C8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0379" y="273378"/>
            <a:ext cx="3765600" cy="595121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de-CH" noProof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410473C-28E8-F4A9-D9FA-A25C3E0D5DE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E36D67C-8BF7-4CBC-9036-CC970B8B4F9A}" type="datetime1">
              <a:rPr lang="de-CH" noProof="0" smtClean="0"/>
              <a:t>18.11.2024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9E509D-72CF-9AB0-30D4-2CD7B2DA62C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/>
              <a:t>Footer (Edit via "Insert &gt; Header and Footer")</a:t>
            </a:r>
            <a:endParaRPr lang="de-CH" noProof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92555C2-CC27-C0A2-017D-FF412B10100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42AD375-037F-43D0-B059-5172DA06796A}" type="slidenum">
              <a:rPr lang="de-CH" noProof="0" smtClean="0"/>
              <a:pPr/>
              <a:t>‹#›</a:t>
            </a:fld>
            <a:endParaRPr lang="de-CH" noProof="0"/>
          </a:p>
        </p:txBody>
      </p:sp>
      <p:sp>
        <p:nvSpPr>
          <p:cNvPr id="2" name="Bildplatzhalter 4">
            <a:extLst>
              <a:ext uri="{FF2B5EF4-FFF2-40B4-BE49-F238E27FC236}">
                <a16:creationId xmlns:a16="http://schemas.microsoft.com/office/drawing/2014/main" id="{BB21450C-9A0A-DE52-A711-C6A4E254A2D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18452" y="273378"/>
            <a:ext cx="3765600" cy="595121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de-CH" noProof="0"/>
          </a:p>
        </p:txBody>
      </p:sp>
      <p:sp>
        <p:nvSpPr>
          <p:cNvPr id="4" name="Bildplatzhalter 4">
            <a:extLst>
              <a:ext uri="{FF2B5EF4-FFF2-40B4-BE49-F238E27FC236}">
                <a16:creationId xmlns:a16="http://schemas.microsoft.com/office/drawing/2014/main" id="{40369691-93C7-0711-9987-747ABDF5BEE9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156525" y="273378"/>
            <a:ext cx="3765600" cy="595121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1620069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 Bilder mi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Insert title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271460" y="4956597"/>
            <a:ext cx="2775600" cy="531056"/>
          </a:xfrm>
        </p:spPr>
        <p:txBody>
          <a:bodyPr/>
          <a:lstStyle>
            <a:lvl1pPr>
              <a:defRPr/>
            </a:lvl1pPr>
            <a:lvl2pPr marL="174625" indent="-174625">
              <a:buFont typeface="Source Sans Pro" panose="020B0503030403020204" pitchFamily="34" charset="0"/>
              <a:buChar char="―"/>
              <a:defRPr/>
            </a:lvl2pPr>
            <a:lvl3pPr marL="360363" indent="-185738">
              <a:buFont typeface="Source Sans Pro" panose="020B0503030403020204" pitchFamily="34" charset="0"/>
              <a:buChar char="―"/>
              <a:defRPr/>
            </a:lvl3pPr>
            <a:lvl4pPr marL="534988" indent="-174625">
              <a:buFont typeface="Source Sans Pro" panose="020B0503030403020204" pitchFamily="34" charset="0"/>
              <a:buChar char="―"/>
              <a:defRPr/>
            </a:lvl4pPr>
            <a:lvl5pPr marL="719138" indent="-184150">
              <a:buFont typeface="Source Sans Pro" panose="020B0503030403020204" pitchFamily="34" charset="0"/>
              <a:buChar char="―"/>
              <a:defRPr/>
            </a:lvl5pPr>
          </a:lstStyle>
          <a:p>
            <a:pPr lvl="0"/>
            <a:r>
              <a:rPr lang="en-GB" noProof="0" dirty="0"/>
              <a:t>First name Surname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7E4E3B-B029-4FB4-981D-E15979CD6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F17AC-F94E-4589-8B72-E87890D6CDE5}" type="datetime1">
              <a:rPr lang="en-GB" noProof="0" smtClean="0"/>
              <a:t>18/11/2024</a:t>
            </a:fld>
            <a:endParaRPr lang="en-GB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3A6D9A-857D-4B6F-B977-93015D03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 dirty="0"/>
              <a:t>Footer (Edit via "Insert &gt; Header and Footer")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FACFD7-BF65-4DA8-AFDF-1BA2EB682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9" name="Bildplatzhalter 4">
            <a:extLst>
              <a:ext uri="{FF2B5EF4-FFF2-40B4-BE49-F238E27FC236}">
                <a16:creationId xmlns:a16="http://schemas.microsoft.com/office/drawing/2014/main" id="{D717326D-6376-3E88-6230-C7DA655CABF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80379" y="1385528"/>
            <a:ext cx="2775600" cy="340995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22" name="Inhaltsplatzhalter 2">
            <a:extLst>
              <a:ext uri="{FF2B5EF4-FFF2-40B4-BE49-F238E27FC236}">
                <a16:creationId xmlns:a16="http://schemas.microsoft.com/office/drawing/2014/main" id="{2115A716-7F0D-6001-BBDA-1C1AF55BDEB0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3228587" y="4956597"/>
            <a:ext cx="2775600" cy="531056"/>
          </a:xfrm>
        </p:spPr>
        <p:txBody>
          <a:bodyPr/>
          <a:lstStyle>
            <a:lvl1pPr>
              <a:defRPr/>
            </a:lvl1pPr>
            <a:lvl2pPr marL="174625" indent="-174625">
              <a:buFont typeface="Source Sans Pro" panose="020B0503030403020204" pitchFamily="34" charset="0"/>
              <a:buChar char="―"/>
              <a:defRPr/>
            </a:lvl2pPr>
            <a:lvl3pPr marL="360363" indent="-185738">
              <a:buFont typeface="Source Sans Pro" panose="020B0503030403020204" pitchFamily="34" charset="0"/>
              <a:buChar char="―"/>
              <a:defRPr/>
            </a:lvl3pPr>
            <a:lvl4pPr marL="534988" indent="-174625">
              <a:buFont typeface="Source Sans Pro" panose="020B0503030403020204" pitchFamily="34" charset="0"/>
              <a:buChar char="―"/>
              <a:defRPr/>
            </a:lvl4pPr>
            <a:lvl5pPr marL="719138" indent="-184150">
              <a:buFont typeface="Source Sans Pro" panose="020B0503030403020204" pitchFamily="34" charset="0"/>
              <a:buChar char="―"/>
              <a:defRPr/>
            </a:lvl5pPr>
          </a:lstStyle>
          <a:p>
            <a:pPr lvl="0"/>
            <a:r>
              <a:rPr lang="en-GB" noProof="0" dirty="0"/>
              <a:t>First name Surname</a:t>
            </a:r>
          </a:p>
        </p:txBody>
      </p:sp>
      <p:sp>
        <p:nvSpPr>
          <p:cNvPr id="23" name="Bildplatzhalter 4">
            <a:extLst>
              <a:ext uri="{FF2B5EF4-FFF2-40B4-BE49-F238E27FC236}">
                <a16:creationId xmlns:a16="http://schemas.microsoft.com/office/drawing/2014/main" id="{ADAF9B2C-8583-6129-0978-4CC7CC294B4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237506" y="1385528"/>
            <a:ext cx="2775600" cy="340995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24" name="Inhaltsplatzhalter 2">
            <a:extLst>
              <a:ext uri="{FF2B5EF4-FFF2-40B4-BE49-F238E27FC236}">
                <a16:creationId xmlns:a16="http://schemas.microsoft.com/office/drawing/2014/main" id="{5E0F70B3-FE43-EB4F-1A26-27C37577C871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6185714" y="4956597"/>
            <a:ext cx="2775600" cy="531056"/>
          </a:xfrm>
        </p:spPr>
        <p:txBody>
          <a:bodyPr/>
          <a:lstStyle>
            <a:lvl1pPr>
              <a:defRPr/>
            </a:lvl1pPr>
            <a:lvl2pPr marL="174625" indent="-174625">
              <a:buFont typeface="Source Sans Pro" panose="020B0503030403020204" pitchFamily="34" charset="0"/>
              <a:buChar char="―"/>
              <a:defRPr/>
            </a:lvl2pPr>
            <a:lvl3pPr marL="360363" indent="-185738">
              <a:buFont typeface="Source Sans Pro" panose="020B0503030403020204" pitchFamily="34" charset="0"/>
              <a:buChar char="―"/>
              <a:defRPr/>
            </a:lvl3pPr>
            <a:lvl4pPr marL="534988" indent="-174625">
              <a:buFont typeface="Source Sans Pro" panose="020B0503030403020204" pitchFamily="34" charset="0"/>
              <a:buChar char="―"/>
              <a:defRPr/>
            </a:lvl4pPr>
            <a:lvl5pPr marL="719138" indent="-184150">
              <a:buFont typeface="Source Sans Pro" panose="020B0503030403020204" pitchFamily="34" charset="0"/>
              <a:buChar char="―"/>
              <a:defRPr/>
            </a:lvl5pPr>
          </a:lstStyle>
          <a:p>
            <a:pPr lvl="0"/>
            <a:r>
              <a:rPr lang="en-GB" noProof="0" dirty="0"/>
              <a:t>First name Surname</a:t>
            </a:r>
          </a:p>
        </p:txBody>
      </p:sp>
      <p:sp>
        <p:nvSpPr>
          <p:cNvPr id="25" name="Bildplatzhalter 4">
            <a:extLst>
              <a:ext uri="{FF2B5EF4-FFF2-40B4-BE49-F238E27FC236}">
                <a16:creationId xmlns:a16="http://schemas.microsoft.com/office/drawing/2014/main" id="{D8C6563C-12FB-DB8B-2352-BC6B519F3546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194633" y="1385528"/>
            <a:ext cx="2775600" cy="340995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26" name="Inhaltsplatzhalter 2">
            <a:extLst>
              <a:ext uri="{FF2B5EF4-FFF2-40B4-BE49-F238E27FC236}">
                <a16:creationId xmlns:a16="http://schemas.microsoft.com/office/drawing/2014/main" id="{B4039616-C526-8550-70B5-FB949E593989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9142840" y="4956597"/>
            <a:ext cx="2775600" cy="531056"/>
          </a:xfrm>
        </p:spPr>
        <p:txBody>
          <a:bodyPr/>
          <a:lstStyle>
            <a:lvl1pPr>
              <a:defRPr/>
            </a:lvl1pPr>
            <a:lvl2pPr marL="174625" indent="-174625">
              <a:buFont typeface="Source Sans Pro" panose="020B0503030403020204" pitchFamily="34" charset="0"/>
              <a:buChar char="―"/>
              <a:defRPr/>
            </a:lvl2pPr>
            <a:lvl3pPr marL="360363" indent="-185738">
              <a:buFont typeface="Source Sans Pro" panose="020B0503030403020204" pitchFamily="34" charset="0"/>
              <a:buChar char="―"/>
              <a:defRPr/>
            </a:lvl3pPr>
            <a:lvl4pPr marL="534988" indent="-174625">
              <a:buFont typeface="Source Sans Pro" panose="020B0503030403020204" pitchFamily="34" charset="0"/>
              <a:buChar char="―"/>
              <a:defRPr/>
            </a:lvl4pPr>
            <a:lvl5pPr marL="719138" indent="-184150">
              <a:buFont typeface="Source Sans Pro" panose="020B0503030403020204" pitchFamily="34" charset="0"/>
              <a:buChar char="―"/>
              <a:defRPr/>
            </a:lvl5pPr>
          </a:lstStyle>
          <a:p>
            <a:pPr lvl="0"/>
            <a:r>
              <a:rPr lang="en-GB" noProof="0" dirty="0"/>
              <a:t>First name Surname</a:t>
            </a:r>
          </a:p>
        </p:txBody>
      </p:sp>
      <p:sp>
        <p:nvSpPr>
          <p:cNvPr id="27" name="Bildplatzhalter 4">
            <a:extLst>
              <a:ext uri="{FF2B5EF4-FFF2-40B4-BE49-F238E27FC236}">
                <a16:creationId xmlns:a16="http://schemas.microsoft.com/office/drawing/2014/main" id="{B302613E-1DC8-D62B-86B5-DB10FB92D316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9151759" y="1385528"/>
            <a:ext cx="2775600" cy="340995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930470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4">
            <a:extLst>
              <a:ext uri="{FF2B5EF4-FFF2-40B4-BE49-F238E27FC236}">
                <a16:creationId xmlns:a16="http://schemas.microsoft.com/office/drawing/2014/main" id="{712BD3F3-A9EA-3100-3B48-BC4236C1C8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69875" y="1078185"/>
            <a:ext cx="11652249" cy="5513115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 anchorCtr="0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22D3C48-FDED-470C-908E-96B5A0DDFD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16200000">
            <a:off x="12192000" y="72000"/>
            <a:ext cx="72000" cy="72000"/>
          </a:xfrm>
        </p:spPr>
        <p:txBody>
          <a:bodyPr/>
          <a:lstStyle>
            <a:lvl1pPr>
              <a:defRPr sz="100"/>
            </a:lvl1pPr>
          </a:lstStyle>
          <a:p>
            <a:r>
              <a:rPr lang="en-GB" noProof="0" dirty="0"/>
              <a:t> 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98B2F51-FE27-4B05-A169-62F7E9E34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12192000" y="152795"/>
            <a:ext cx="72000" cy="72000"/>
          </a:xfrm>
        </p:spPr>
        <p:txBody>
          <a:bodyPr/>
          <a:lstStyle>
            <a:lvl1pPr>
              <a:defRPr sz="100"/>
            </a:lvl1pPr>
          </a:lstStyle>
          <a:p>
            <a:r>
              <a:rPr lang="en-GB" noProof="0" dirty="0"/>
              <a:t> 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CD7C1A0D-0D46-4AD6-A4E0-C34A72CE2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12192000" y="0"/>
            <a:ext cx="72000" cy="72000"/>
          </a:xfrm>
        </p:spPr>
        <p:txBody>
          <a:bodyPr/>
          <a:lstStyle>
            <a:lvl1pPr>
              <a:defRPr sz="100"/>
            </a:lvl1pPr>
          </a:lstStyle>
          <a:p>
            <a:r>
              <a:rPr lang="en-GB" noProof="0" dirty="0"/>
              <a:t> 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9E961D6-F750-1FDF-0BD7-64E76801105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82" y="263785"/>
            <a:ext cx="1590020" cy="550800"/>
          </a:xfrm>
          <a:prstGeom prst="rect">
            <a:avLst/>
          </a:prstGeom>
        </p:spPr>
      </p:pic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500B2A4-A548-86D9-6FFA-57A63AC10C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" y="2440388"/>
            <a:ext cx="3484209" cy="1516918"/>
          </a:xfrm>
          <a:solidFill>
            <a:schemeClr val="bg1"/>
          </a:solidFill>
        </p:spPr>
        <p:txBody>
          <a:bodyPr wrap="none" lIns="270000" tIns="154800" rIns="248400" bIns="180000">
            <a:spAutoFit/>
          </a:bodyPr>
          <a:lstStyle>
            <a:lvl1pPr>
              <a:lnSpc>
                <a:spcPct val="97000"/>
              </a:lnSpc>
              <a:defRPr sz="3000" b="1"/>
            </a:lvl1pPr>
            <a:lvl2pPr marL="0" indent="0">
              <a:lnSpc>
                <a:spcPct val="100000"/>
              </a:lnSpc>
              <a:spcBef>
                <a:spcPts val="700"/>
              </a:spcBef>
              <a:buFontTx/>
              <a:buNone/>
              <a:defRPr sz="2000" b="0"/>
            </a:lvl2pPr>
            <a:lvl3pPr marL="0" indent="0">
              <a:lnSpc>
                <a:spcPct val="103000"/>
              </a:lnSpc>
              <a:spcBef>
                <a:spcPts val="700"/>
              </a:spcBef>
              <a:buFontTx/>
              <a:buNone/>
              <a:defRPr sz="1600" b="0"/>
            </a:lvl3pPr>
            <a:lvl4pPr>
              <a:lnSpc>
                <a:spcPct val="83000"/>
              </a:lnSpc>
              <a:defRPr sz="4700" b="1"/>
            </a:lvl4pPr>
            <a:lvl5pPr>
              <a:lnSpc>
                <a:spcPct val="83000"/>
              </a:lnSpc>
              <a:defRPr sz="4700" b="1"/>
            </a:lvl5pPr>
          </a:lstStyle>
          <a:p>
            <a:pPr lvl="0"/>
            <a:r>
              <a:rPr lang="en-GB" noProof="0" dirty="0"/>
              <a:t>Insert title</a:t>
            </a:r>
          </a:p>
          <a:p>
            <a:pPr lvl="1"/>
            <a:r>
              <a:rPr lang="en-GB" noProof="0" dirty="0"/>
              <a:t>Level 2 (Subtitle)</a:t>
            </a:r>
          </a:p>
          <a:p>
            <a:pPr lvl="2"/>
            <a:r>
              <a:rPr lang="en-GB" noProof="0" dirty="0"/>
              <a:t>Level 3 (First name Surname/Date)</a:t>
            </a:r>
          </a:p>
        </p:txBody>
      </p:sp>
    </p:spTree>
    <p:extLst>
      <p:ext uri="{BB962C8B-B14F-4D97-AF65-F5344CB8AC3E}">
        <p14:creationId xmlns:p14="http://schemas.microsoft.com/office/powerpoint/2010/main" val="3891886669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eben Bilder mi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Insert title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281300" y="2896813"/>
            <a:ext cx="2775600" cy="531056"/>
          </a:xfrm>
        </p:spPr>
        <p:txBody>
          <a:bodyPr/>
          <a:lstStyle>
            <a:lvl1pPr>
              <a:defRPr/>
            </a:lvl1pPr>
            <a:lvl2pPr marL="174625" indent="-174625">
              <a:buFont typeface="Source Sans Pro" panose="020B0503030403020204" pitchFamily="34" charset="0"/>
              <a:buChar char="―"/>
              <a:defRPr/>
            </a:lvl2pPr>
            <a:lvl3pPr marL="360363" indent="-185738">
              <a:buFont typeface="Source Sans Pro" panose="020B0503030403020204" pitchFamily="34" charset="0"/>
              <a:buChar char="―"/>
              <a:defRPr/>
            </a:lvl3pPr>
            <a:lvl4pPr marL="534988" indent="-174625">
              <a:buFont typeface="Source Sans Pro" panose="020B0503030403020204" pitchFamily="34" charset="0"/>
              <a:buChar char="―"/>
              <a:defRPr/>
            </a:lvl4pPr>
            <a:lvl5pPr marL="719138" indent="-184150">
              <a:buFont typeface="Source Sans Pro" panose="020B0503030403020204" pitchFamily="34" charset="0"/>
              <a:buChar char="―"/>
              <a:defRPr/>
            </a:lvl5pPr>
          </a:lstStyle>
          <a:p>
            <a:pPr lvl="0"/>
            <a:r>
              <a:rPr lang="en-GB" noProof="0" dirty="0"/>
              <a:t>First name Surname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7E4E3B-B029-4FB4-981D-E15979CD6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9C5BA-5AED-43BC-9A9A-FB3281926248}" type="datetime1">
              <a:rPr lang="en-GB" noProof="0" smtClean="0"/>
              <a:t>18/11/2024</a:t>
            </a:fld>
            <a:endParaRPr lang="en-GB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3A6D9A-857D-4B6F-B977-93015D03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 dirty="0"/>
              <a:t>Footer (Edit via "Insert &gt; Header and Footer")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FACFD7-BF65-4DA8-AFDF-1BA2EB682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9" name="Bildplatzhalter 4">
            <a:extLst>
              <a:ext uri="{FF2B5EF4-FFF2-40B4-BE49-F238E27FC236}">
                <a16:creationId xmlns:a16="http://schemas.microsoft.com/office/drawing/2014/main" id="{D717326D-6376-3E88-6230-C7DA655CABF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80378" y="866775"/>
            <a:ext cx="2775600" cy="1888352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6" name="Inhaltsplatzhalter 2">
            <a:extLst>
              <a:ext uri="{FF2B5EF4-FFF2-40B4-BE49-F238E27FC236}">
                <a16:creationId xmlns:a16="http://schemas.microsoft.com/office/drawing/2014/main" id="{F20D1239-AC10-7CF3-7460-F409E82CBCF4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3235845" y="2896813"/>
            <a:ext cx="2775600" cy="531056"/>
          </a:xfrm>
        </p:spPr>
        <p:txBody>
          <a:bodyPr/>
          <a:lstStyle>
            <a:lvl1pPr>
              <a:defRPr/>
            </a:lvl1pPr>
            <a:lvl2pPr marL="174625" indent="-174625">
              <a:buFont typeface="Source Sans Pro" panose="020B0503030403020204" pitchFamily="34" charset="0"/>
              <a:buChar char="―"/>
              <a:defRPr/>
            </a:lvl2pPr>
            <a:lvl3pPr marL="360363" indent="-185738">
              <a:buFont typeface="Source Sans Pro" panose="020B0503030403020204" pitchFamily="34" charset="0"/>
              <a:buChar char="―"/>
              <a:defRPr/>
            </a:lvl3pPr>
            <a:lvl4pPr marL="534988" indent="-174625">
              <a:buFont typeface="Source Sans Pro" panose="020B0503030403020204" pitchFamily="34" charset="0"/>
              <a:buChar char="―"/>
              <a:defRPr/>
            </a:lvl4pPr>
            <a:lvl5pPr marL="719138" indent="-184150">
              <a:buFont typeface="Source Sans Pro" panose="020B0503030403020204" pitchFamily="34" charset="0"/>
              <a:buChar char="―"/>
              <a:defRPr/>
            </a:lvl5pPr>
          </a:lstStyle>
          <a:p>
            <a:pPr lvl="0"/>
            <a:r>
              <a:rPr lang="en-GB" noProof="0" dirty="0"/>
              <a:t>First name Surname</a:t>
            </a:r>
          </a:p>
        </p:txBody>
      </p:sp>
      <p:sp>
        <p:nvSpPr>
          <p:cNvPr id="17" name="Bildplatzhalter 4">
            <a:extLst>
              <a:ext uri="{FF2B5EF4-FFF2-40B4-BE49-F238E27FC236}">
                <a16:creationId xmlns:a16="http://schemas.microsoft.com/office/drawing/2014/main" id="{63E66951-4F0B-CBC1-A3F3-06E36980367D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234923" y="866775"/>
            <a:ext cx="2775600" cy="1888352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8" name="Inhaltsplatzhalter 2">
            <a:extLst>
              <a:ext uri="{FF2B5EF4-FFF2-40B4-BE49-F238E27FC236}">
                <a16:creationId xmlns:a16="http://schemas.microsoft.com/office/drawing/2014/main" id="{B22D8516-82BF-C968-B99F-F2C48726086A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6190390" y="2896813"/>
            <a:ext cx="2775600" cy="531056"/>
          </a:xfrm>
        </p:spPr>
        <p:txBody>
          <a:bodyPr/>
          <a:lstStyle>
            <a:lvl1pPr>
              <a:defRPr/>
            </a:lvl1pPr>
            <a:lvl2pPr marL="174625" indent="-174625">
              <a:buFont typeface="Source Sans Pro" panose="020B0503030403020204" pitchFamily="34" charset="0"/>
              <a:buChar char="―"/>
              <a:defRPr/>
            </a:lvl2pPr>
            <a:lvl3pPr marL="360363" indent="-185738">
              <a:buFont typeface="Source Sans Pro" panose="020B0503030403020204" pitchFamily="34" charset="0"/>
              <a:buChar char="―"/>
              <a:defRPr/>
            </a:lvl3pPr>
            <a:lvl4pPr marL="534988" indent="-174625">
              <a:buFont typeface="Source Sans Pro" panose="020B0503030403020204" pitchFamily="34" charset="0"/>
              <a:buChar char="―"/>
              <a:defRPr/>
            </a:lvl4pPr>
            <a:lvl5pPr marL="719138" indent="-184150">
              <a:buFont typeface="Source Sans Pro" panose="020B0503030403020204" pitchFamily="34" charset="0"/>
              <a:buChar char="―"/>
              <a:defRPr/>
            </a:lvl5pPr>
          </a:lstStyle>
          <a:p>
            <a:pPr lvl="0"/>
            <a:r>
              <a:rPr lang="en-GB" noProof="0" dirty="0"/>
              <a:t>First name Surname</a:t>
            </a:r>
          </a:p>
        </p:txBody>
      </p:sp>
      <p:sp>
        <p:nvSpPr>
          <p:cNvPr id="19" name="Bildplatzhalter 4">
            <a:extLst>
              <a:ext uri="{FF2B5EF4-FFF2-40B4-BE49-F238E27FC236}">
                <a16:creationId xmlns:a16="http://schemas.microsoft.com/office/drawing/2014/main" id="{CC380BDB-57AA-395C-97C5-32258AD42292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189468" y="866775"/>
            <a:ext cx="2775600" cy="1888352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20" name="Inhaltsplatzhalter 2">
            <a:extLst>
              <a:ext uri="{FF2B5EF4-FFF2-40B4-BE49-F238E27FC236}">
                <a16:creationId xmlns:a16="http://schemas.microsoft.com/office/drawing/2014/main" id="{AB12B8A9-2E40-004F-7D4B-DC8308302138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9144936" y="2896813"/>
            <a:ext cx="2775600" cy="531056"/>
          </a:xfrm>
        </p:spPr>
        <p:txBody>
          <a:bodyPr/>
          <a:lstStyle>
            <a:lvl1pPr>
              <a:defRPr/>
            </a:lvl1pPr>
            <a:lvl2pPr marL="174625" indent="-174625">
              <a:buFont typeface="Source Sans Pro" panose="020B0503030403020204" pitchFamily="34" charset="0"/>
              <a:buChar char="―"/>
              <a:defRPr/>
            </a:lvl2pPr>
            <a:lvl3pPr marL="360363" indent="-185738">
              <a:buFont typeface="Source Sans Pro" panose="020B0503030403020204" pitchFamily="34" charset="0"/>
              <a:buChar char="―"/>
              <a:defRPr/>
            </a:lvl3pPr>
            <a:lvl4pPr marL="534988" indent="-174625">
              <a:buFont typeface="Source Sans Pro" panose="020B0503030403020204" pitchFamily="34" charset="0"/>
              <a:buChar char="―"/>
              <a:defRPr/>
            </a:lvl4pPr>
            <a:lvl5pPr marL="719138" indent="-184150">
              <a:buFont typeface="Source Sans Pro" panose="020B0503030403020204" pitchFamily="34" charset="0"/>
              <a:buChar char="―"/>
              <a:defRPr/>
            </a:lvl5pPr>
          </a:lstStyle>
          <a:p>
            <a:pPr lvl="0"/>
            <a:r>
              <a:rPr lang="en-GB" noProof="0" dirty="0"/>
              <a:t>First name Surname</a:t>
            </a:r>
          </a:p>
        </p:txBody>
      </p:sp>
      <p:sp>
        <p:nvSpPr>
          <p:cNvPr id="21" name="Bildplatzhalter 4">
            <a:extLst>
              <a:ext uri="{FF2B5EF4-FFF2-40B4-BE49-F238E27FC236}">
                <a16:creationId xmlns:a16="http://schemas.microsoft.com/office/drawing/2014/main" id="{E8E60EDF-84BC-50DF-DF1D-12535BD165E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9144014" y="866775"/>
            <a:ext cx="2775600" cy="1888352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28" name="Inhaltsplatzhalter 2">
            <a:extLst>
              <a:ext uri="{FF2B5EF4-FFF2-40B4-BE49-F238E27FC236}">
                <a16:creationId xmlns:a16="http://schemas.microsoft.com/office/drawing/2014/main" id="{271646C3-68B0-05A8-5C65-22D55CE4808F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270797" y="5636189"/>
            <a:ext cx="2775600" cy="531056"/>
          </a:xfrm>
        </p:spPr>
        <p:txBody>
          <a:bodyPr/>
          <a:lstStyle>
            <a:lvl1pPr>
              <a:defRPr/>
            </a:lvl1pPr>
            <a:lvl2pPr marL="174625" indent="-174625">
              <a:buFont typeface="Source Sans Pro" panose="020B0503030403020204" pitchFamily="34" charset="0"/>
              <a:buChar char="―"/>
              <a:defRPr/>
            </a:lvl2pPr>
            <a:lvl3pPr marL="360363" indent="-185738">
              <a:buFont typeface="Source Sans Pro" panose="020B0503030403020204" pitchFamily="34" charset="0"/>
              <a:buChar char="―"/>
              <a:defRPr/>
            </a:lvl3pPr>
            <a:lvl4pPr marL="534988" indent="-174625">
              <a:buFont typeface="Source Sans Pro" panose="020B0503030403020204" pitchFamily="34" charset="0"/>
              <a:buChar char="―"/>
              <a:defRPr/>
            </a:lvl4pPr>
            <a:lvl5pPr marL="719138" indent="-184150">
              <a:buFont typeface="Source Sans Pro" panose="020B0503030403020204" pitchFamily="34" charset="0"/>
              <a:buChar char="―"/>
              <a:defRPr/>
            </a:lvl5pPr>
          </a:lstStyle>
          <a:p>
            <a:pPr lvl="0"/>
            <a:r>
              <a:rPr lang="en-GB" noProof="0" dirty="0"/>
              <a:t>First name Surname</a:t>
            </a:r>
          </a:p>
        </p:txBody>
      </p:sp>
      <p:sp>
        <p:nvSpPr>
          <p:cNvPr id="29" name="Bildplatzhalter 4">
            <a:extLst>
              <a:ext uri="{FF2B5EF4-FFF2-40B4-BE49-F238E27FC236}">
                <a16:creationId xmlns:a16="http://schemas.microsoft.com/office/drawing/2014/main" id="{EC544524-67DF-E44E-A80D-DEF20D907A89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269875" y="3606151"/>
            <a:ext cx="2775600" cy="1888352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30" name="Inhaltsplatzhalter 2">
            <a:extLst>
              <a:ext uri="{FF2B5EF4-FFF2-40B4-BE49-F238E27FC236}">
                <a16:creationId xmlns:a16="http://schemas.microsoft.com/office/drawing/2014/main" id="{E052A1FF-3C1D-18C9-FF8C-91D41AD5E46F}"/>
              </a:ext>
            </a:extLst>
          </p:cNvPr>
          <p:cNvSpPr>
            <a:spLocks noGrp="1"/>
          </p:cNvSpPr>
          <p:nvPr>
            <p:ph idx="25" hasCustomPrompt="1"/>
          </p:nvPr>
        </p:nvSpPr>
        <p:spPr>
          <a:xfrm>
            <a:off x="3225342" y="5636189"/>
            <a:ext cx="2775600" cy="531056"/>
          </a:xfrm>
        </p:spPr>
        <p:txBody>
          <a:bodyPr/>
          <a:lstStyle>
            <a:lvl1pPr>
              <a:defRPr/>
            </a:lvl1pPr>
            <a:lvl2pPr marL="174625" indent="-174625">
              <a:buFont typeface="Source Sans Pro" panose="020B0503030403020204" pitchFamily="34" charset="0"/>
              <a:buChar char="―"/>
              <a:defRPr/>
            </a:lvl2pPr>
            <a:lvl3pPr marL="360363" indent="-185738">
              <a:buFont typeface="Source Sans Pro" panose="020B0503030403020204" pitchFamily="34" charset="0"/>
              <a:buChar char="―"/>
              <a:defRPr/>
            </a:lvl3pPr>
            <a:lvl4pPr marL="534988" indent="-174625">
              <a:buFont typeface="Source Sans Pro" panose="020B0503030403020204" pitchFamily="34" charset="0"/>
              <a:buChar char="―"/>
              <a:defRPr/>
            </a:lvl4pPr>
            <a:lvl5pPr marL="719138" indent="-184150">
              <a:buFont typeface="Source Sans Pro" panose="020B0503030403020204" pitchFamily="34" charset="0"/>
              <a:buChar char="―"/>
              <a:defRPr/>
            </a:lvl5pPr>
          </a:lstStyle>
          <a:p>
            <a:pPr lvl="0"/>
            <a:r>
              <a:rPr lang="en-GB" noProof="0" dirty="0"/>
              <a:t>First name Surname</a:t>
            </a:r>
          </a:p>
        </p:txBody>
      </p:sp>
      <p:sp>
        <p:nvSpPr>
          <p:cNvPr id="31" name="Bildplatzhalter 4">
            <a:extLst>
              <a:ext uri="{FF2B5EF4-FFF2-40B4-BE49-F238E27FC236}">
                <a16:creationId xmlns:a16="http://schemas.microsoft.com/office/drawing/2014/main" id="{CA8F6A59-A25E-5F43-6AC1-01A66F711A97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224420" y="3606151"/>
            <a:ext cx="2775600" cy="1888352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32" name="Inhaltsplatzhalter 2">
            <a:extLst>
              <a:ext uri="{FF2B5EF4-FFF2-40B4-BE49-F238E27FC236}">
                <a16:creationId xmlns:a16="http://schemas.microsoft.com/office/drawing/2014/main" id="{704FB434-2B9A-C168-61EC-9AE6DBA6CE72}"/>
              </a:ext>
            </a:extLst>
          </p:cNvPr>
          <p:cNvSpPr>
            <a:spLocks noGrp="1"/>
          </p:cNvSpPr>
          <p:nvPr>
            <p:ph idx="27" hasCustomPrompt="1"/>
          </p:nvPr>
        </p:nvSpPr>
        <p:spPr>
          <a:xfrm>
            <a:off x="6179887" y="5636189"/>
            <a:ext cx="2775600" cy="531056"/>
          </a:xfrm>
        </p:spPr>
        <p:txBody>
          <a:bodyPr/>
          <a:lstStyle>
            <a:lvl1pPr>
              <a:defRPr/>
            </a:lvl1pPr>
            <a:lvl2pPr marL="174625" indent="-174625">
              <a:buFont typeface="Source Sans Pro" panose="020B0503030403020204" pitchFamily="34" charset="0"/>
              <a:buChar char="―"/>
              <a:defRPr/>
            </a:lvl2pPr>
            <a:lvl3pPr marL="360363" indent="-185738">
              <a:buFont typeface="Source Sans Pro" panose="020B0503030403020204" pitchFamily="34" charset="0"/>
              <a:buChar char="―"/>
              <a:defRPr/>
            </a:lvl3pPr>
            <a:lvl4pPr marL="534988" indent="-174625">
              <a:buFont typeface="Source Sans Pro" panose="020B0503030403020204" pitchFamily="34" charset="0"/>
              <a:buChar char="―"/>
              <a:defRPr/>
            </a:lvl4pPr>
            <a:lvl5pPr marL="719138" indent="-184150">
              <a:buFont typeface="Source Sans Pro" panose="020B0503030403020204" pitchFamily="34" charset="0"/>
              <a:buChar char="―"/>
              <a:defRPr/>
            </a:lvl5pPr>
          </a:lstStyle>
          <a:p>
            <a:pPr lvl="0"/>
            <a:r>
              <a:rPr lang="en-GB" noProof="0" dirty="0"/>
              <a:t>First name Surname</a:t>
            </a:r>
          </a:p>
        </p:txBody>
      </p:sp>
      <p:sp>
        <p:nvSpPr>
          <p:cNvPr id="33" name="Bildplatzhalter 4">
            <a:extLst>
              <a:ext uri="{FF2B5EF4-FFF2-40B4-BE49-F238E27FC236}">
                <a16:creationId xmlns:a16="http://schemas.microsoft.com/office/drawing/2014/main" id="{1D1811AD-FBE2-BBD0-4B34-A096DE429FE1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178965" y="3606151"/>
            <a:ext cx="2775600" cy="1888352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8181047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Insert title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7E4E3B-B029-4FB4-981D-E15979CD6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D36C8-6692-4A3B-AF59-90068E97C16E}" type="datetime1">
              <a:rPr lang="en-GB" noProof="0" smtClean="0"/>
              <a:t>18/11/2024</a:t>
            </a:fld>
            <a:endParaRPr lang="en-GB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3A6D9A-857D-4B6F-B977-93015D03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 dirty="0"/>
              <a:t>Footer (Edit via "Insert &gt; Header and Footer")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FACFD7-BF65-4DA8-AFDF-1BA2EB682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9" name="Bildplatzhalter 4">
            <a:extLst>
              <a:ext uri="{FF2B5EF4-FFF2-40B4-BE49-F238E27FC236}">
                <a16:creationId xmlns:a16="http://schemas.microsoft.com/office/drawing/2014/main" id="{D717326D-6376-3E88-6230-C7DA655CABF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69875" y="1079215"/>
            <a:ext cx="1792800" cy="17136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27" name="Bildplatzhalter 4">
            <a:extLst>
              <a:ext uri="{FF2B5EF4-FFF2-40B4-BE49-F238E27FC236}">
                <a16:creationId xmlns:a16="http://schemas.microsoft.com/office/drawing/2014/main" id="{B302613E-1DC8-D62B-86B5-DB10FB92D316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187440" y="1088740"/>
            <a:ext cx="5734685" cy="42876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4280664E-DD47-F588-9AC5-7EF892BCCD6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69875" y="2932875"/>
            <a:ext cx="1792800" cy="4246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dirty="0"/>
              <a:t>First name Surname</a:t>
            </a:r>
            <a:br>
              <a:rPr lang="en-GB" noProof="0" dirty="0"/>
            </a:br>
            <a:r>
              <a:rPr lang="en-GB" noProof="0" dirty="0"/>
              <a:t>Position</a:t>
            </a:r>
          </a:p>
        </p:txBody>
      </p:sp>
      <p:sp>
        <p:nvSpPr>
          <p:cNvPr id="12" name="Bildplatzhalter 4">
            <a:extLst>
              <a:ext uri="{FF2B5EF4-FFF2-40B4-BE49-F238E27FC236}">
                <a16:creationId xmlns:a16="http://schemas.microsoft.com/office/drawing/2014/main" id="{BF131E8F-F030-F634-B58C-C4083E313DB0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2241952" y="1079215"/>
            <a:ext cx="1792800" cy="17136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3" name="Textplatzhalter 7">
            <a:extLst>
              <a:ext uri="{FF2B5EF4-FFF2-40B4-BE49-F238E27FC236}">
                <a16:creationId xmlns:a16="http://schemas.microsoft.com/office/drawing/2014/main" id="{CCDDB8DD-2426-6FE0-DFEE-6DE9A58F076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241952" y="2932875"/>
            <a:ext cx="1792800" cy="4246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dirty="0"/>
              <a:t>First name Surname</a:t>
            </a:r>
            <a:br>
              <a:rPr lang="en-GB" noProof="0" dirty="0"/>
            </a:br>
            <a:r>
              <a:rPr lang="en-GB" noProof="0" dirty="0"/>
              <a:t>Position</a:t>
            </a:r>
          </a:p>
        </p:txBody>
      </p:sp>
      <p:sp>
        <p:nvSpPr>
          <p:cNvPr id="14" name="Bildplatzhalter 4">
            <a:extLst>
              <a:ext uri="{FF2B5EF4-FFF2-40B4-BE49-F238E27FC236}">
                <a16:creationId xmlns:a16="http://schemas.microsoft.com/office/drawing/2014/main" id="{983435DF-10F7-65D6-87B3-02DB8987199E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4216411" y="1079215"/>
            <a:ext cx="1792800" cy="17136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5" name="Textplatzhalter 7">
            <a:extLst>
              <a:ext uri="{FF2B5EF4-FFF2-40B4-BE49-F238E27FC236}">
                <a16:creationId xmlns:a16="http://schemas.microsoft.com/office/drawing/2014/main" id="{C75924EC-5119-BC69-FAE4-4C5FAF979D6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216411" y="2932875"/>
            <a:ext cx="1792800" cy="4246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dirty="0"/>
              <a:t>First name Surname</a:t>
            </a:r>
            <a:br>
              <a:rPr lang="en-GB" noProof="0" dirty="0"/>
            </a:br>
            <a:r>
              <a:rPr lang="en-GB" noProof="0" dirty="0"/>
              <a:t>Position</a:t>
            </a:r>
          </a:p>
        </p:txBody>
      </p:sp>
      <p:sp>
        <p:nvSpPr>
          <p:cNvPr id="16" name="Bildplatzhalter 4">
            <a:extLst>
              <a:ext uri="{FF2B5EF4-FFF2-40B4-BE49-F238E27FC236}">
                <a16:creationId xmlns:a16="http://schemas.microsoft.com/office/drawing/2014/main" id="{8DBCB22B-C5B8-EE52-8843-F6E91485161D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269875" y="3662740"/>
            <a:ext cx="1792800" cy="17136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7" name="Bildplatzhalter 4">
            <a:extLst>
              <a:ext uri="{FF2B5EF4-FFF2-40B4-BE49-F238E27FC236}">
                <a16:creationId xmlns:a16="http://schemas.microsoft.com/office/drawing/2014/main" id="{E9A2A0FF-0E7C-DA80-3753-010625EC4777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2241952" y="3662740"/>
            <a:ext cx="1792800" cy="17136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8" name="Bildplatzhalter 4">
            <a:extLst>
              <a:ext uri="{FF2B5EF4-FFF2-40B4-BE49-F238E27FC236}">
                <a16:creationId xmlns:a16="http://schemas.microsoft.com/office/drawing/2014/main" id="{CCD0893B-0A26-A40A-4BEC-E9688A497FAD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4216411" y="3662740"/>
            <a:ext cx="1792800" cy="17136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9" name="Textplatzhalter 7">
            <a:extLst>
              <a:ext uri="{FF2B5EF4-FFF2-40B4-BE49-F238E27FC236}">
                <a16:creationId xmlns:a16="http://schemas.microsoft.com/office/drawing/2014/main" id="{C01C616E-CDC8-43AA-E3EA-1068A0273501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74033" y="5508398"/>
            <a:ext cx="1792800" cy="4246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dirty="0"/>
              <a:t>First name Surname</a:t>
            </a:r>
            <a:br>
              <a:rPr lang="en-GB" noProof="0" dirty="0"/>
            </a:br>
            <a:r>
              <a:rPr lang="en-GB" noProof="0" dirty="0"/>
              <a:t>Position</a:t>
            </a:r>
          </a:p>
        </p:txBody>
      </p:sp>
      <p:sp>
        <p:nvSpPr>
          <p:cNvPr id="20" name="Textplatzhalter 7">
            <a:extLst>
              <a:ext uri="{FF2B5EF4-FFF2-40B4-BE49-F238E27FC236}">
                <a16:creationId xmlns:a16="http://schemas.microsoft.com/office/drawing/2014/main" id="{329A2272-896A-882E-5158-C54F5F68FD0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241952" y="5508398"/>
            <a:ext cx="1792800" cy="4246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dirty="0"/>
              <a:t>First name Surname</a:t>
            </a:r>
            <a:br>
              <a:rPr lang="en-GB" noProof="0" dirty="0"/>
            </a:br>
            <a:r>
              <a:rPr lang="en-GB" noProof="0" dirty="0"/>
              <a:t>Position</a:t>
            </a:r>
          </a:p>
        </p:txBody>
      </p:sp>
      <p:sp>
        <p:nvSpPr>
          <p:cNvPr id="21" name="Textplatzhalter 7">
            <a:extLst>
              <a:ext uri="{FF2B5EF4-FFF2-40B4-BE49-F238E27FC236}">
                <a16:creationId xmlns:a16="http://schemas.microsoft.com/office/drawing/2014/main" id="{2522235C-97A4-2633-577F-C6E62223BE1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216411" y="5508398"/>
            <a:ext cx="1792800" cy="4246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dirty="0"/>
              <a:t>First name Surname</a:t>
            </a:r>
            <a:br>
              <a:rPr lang="en-GB" noProof="0" dirty="0"/>
            </a:br>
            <a:r>
              <a:rPr lang="en-GB" noProof="0" dirty="0"/>
              <a:t>Position</a:t>
            </a:r>
          </a:p>
        </p:txBody>
      </p:sp>
      <p:sp>
        <p:nvSpPr>
          <p:cNvPr id="28" name="Textplatzhalter 7">
            <a:extLst>
              <a:ext uri="{FF2B5EF4-FFF2-40B4-BE49-F238E27FC236}">
                <a16:creationId xmlns:a16="http://schemas.microsoft.com/office/drawing/2014/main" id="{31240D61-DAE3-BD06-237A-C12594445A3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190869" y="5508398"/>
            <a:ext cx="5734685" cy="4246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dirty="0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41726659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o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Insert title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7E4E3B-B029-4FB4-981D-E15979CD6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0702A-C9B2-4860-8B3C-A907C6233FF6}" type="datetime1">
              <a:rPr lang="en-GB" noProof="0" smtClean="0"/>
              <a:t>18/11/2024</a:t>
            </a:fld>
            <a:endParaRPr lang="en-GB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3A6D9A-857D-4B6F-B977-93015D03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 dirty="0"/>
              <a:t>Footer (Edit via "Insert &gt; Header and Footer")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FACFD7-BF65-4DA8-AFDF-1BA2EB682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9" name="Bildplatzhalter 4">
            <a:extLst>
              <a:ext uri="{FF2B5EF4-FFF2-40B4-BE49-F238E27FC236}">
                <a16:creationId xmlns:a16="http://schemas.microsoft.com/office/drawing/2014/main" id="{D717326D-6376-3E88-6230-C7DA655CABF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182789" y="1088740"/>
            <a:ext cx="1792800" cy="17136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27" name="Bildplatzhalter 4">
            <a:extLst>
              <a:ext uri="{FF2B5EF4-FFF2-40B4-BE49-F238E27FC236}">
                <a16:creationId xmlns:a16="http://schemas.microsoft.com/office/drawing/2014/main" id="{B302613E-1DC8-D62B-86B5-DB10FB92D316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274527" y="1088740"/>
            <a:ext cx="5734685" cy="496916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4280664E-DD47-F588-9AC5-7EF892BCCD6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82789" y="2932875"/>
            <a:ext cx="1792800" cy="4246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dirty="0"/>
              <a:t>Insert content</a:t>
            </a:r>
          </a:p>
        </p:txBody>
      </p:sp>
      <p:sp>
        <p:nvSpPr>
          <p:cNvPr id="12" name="Bildplatzhalter 4">
            <a:extLst>
              <a:ext uri="{FF2B5EF4-FFF2-40B4-BE49-F238E27FC236}">
                <a16:creationId xmlns:a16="http://schemas.microsoft.com/office/drawing/2014/main" id="{BF131E8F-F030-F634-B58C-C4083E313DB0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154866" y="1088740"/>
            <a:ext cx="1792800" cy="17136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3" name="Textplatzhalter 7">
            <a:extLst>
              <a:ext uri="{FF2B5EF4-FFF2-40B4-BE49-F238E27FC236}">
                <a16:creationId xmlns:a16="http://schemas.microsoft.com/office/drawing/2014/main" id="{CCDDB8DD-2426-6FE0-DFEE-6DE9A58F076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154866" y="2932875"/>
            <a:ext cx="1792800" cy="4246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dirty="0"/>
              <a:t>Insert content</a:t>
            </a:r>
          </a:p>
        </p:txBody>
      </p:sp>
      <p:sp>
        <p:nvSpPr>
          <p:cNvPr id="14" name="Bildplatzhalter 4">
            <a:extLst>
              <a:ext uri="{FF2B5EF4-FFF2-40B4-BE49-F238E27FC236}">
                <a16:creationId xmlns:a16="http://schemas.microsoft.com/office/drawing/2014/main" id="{983435DF-10F7-65D6-87B3-02DB8987199E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129325" y="1088740"/>
            <a:ext cx="1792800" cy="17136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5" name="Textplatzhalter 7">
            <a:extLst>
              <a:ext uri="{FF2B5EF4-FFF2-40B4-BE49-F238E27FC236}">
                <a16:creationId xmlns:a16="http://schemas.microsoft.com/office/drawing/2014/main" id="{C75924EC-5119-BC69-FAE4-4C5FAF979D6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0129325" y="2932875"/>
            <a:ext cx="1792800" cy="4246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dirty="0"/>
              <a:t>Insert content</a:t>
            </a:r>
          </a:p>
        </p:txBody>
      </p:sp>
      <p:sp>
        <p:nvSpPr>
          <p:cNvPr id="16" name="Bildplatzhalter 4">
            <a:extLst>
              <a:ext uri="{FF2B5EF4-FFF2-40B4-BE49-F238E27FC236}">
                <a16:creationId xmlns:a16="http://schemas.microsoft.com/office/drawing/2014/main" id="{8DBCB22B-C5B8-EE52-8843-F6E91485161D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182789" y="3815140"/>
            <a:ext cx="1792800" cy="17136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7" name="Bildplatzhalter 4">
            <a:extLst>
              <a:ext uri="{FF2B5EF4-FFF2-40B4-BE49-F238E27FC236}">
                <a16:creationId xmlns:a16="http://schemas.microsoft.com/office/drawing/2014/main" id="{E9A2A0FF-0E7C-DA80-3753-010625EC4777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8154866" y="3815140"/>
            <a:ext cx="1792800" cy="17136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8" name="Bildplatzhalter 4">
            <a:extLst>
              <a:ext uri="{FF2B5EF4-FFF2-40B4-BE49-F238E27FC236}">
                <a16:creationId xmlns:a16="http://schemas.microsoft.com/office/drawing/2014/main" id="{CCD0893B-0A26-A40A-4BEC-E9688A497FAD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10129325" y="3815140"/>
            <a:ext cx="1792800" cy="17136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9" name="Textplatzhalter 7">
            <a:extLst>
              <a:ext uri="{FF2B5EF4-FFF2-40B4-BE49-F238E27FC236}">
                <a16:creationId xmlns:a16="http://schemas.microsoft.com/office/drawing/2014/main" id="{C01C616E-CDC8-43AA-E3EA-1068A0273501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186947" y="5659152"/>
            <a:ext cx="1792800" cy="4246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dirty="0"/>
              <a:t>Insert content</a:t>
            </a:r>
          </a:p>
        </p:txBody>
      </p:sp>
      <p:sp>
        <p:nvSpPr>
          <p:cNvPr id="20" name="Textplatzhalter 7">
            <a:extLst>
              <a:ext uri="{FF2B5EF4-FFF2-40B4-BE49-F238E27FC236}">
                <a16:creationId xmlns:a16="http://schemas.microsoft.com/office/drawing/2014/main" id="{329A2272-896A-882E-5158-C54F5F68FD0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154866" y="5659152"/>
            <a:ext cx="1792800" cy="4246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dirty="0"/>
              <a:t>Insert content</a:t>
            </a:r>
          </a:p>
        </p:txBody>
      </p:sp>
      <p:sp>
        <p:nvSpPr>
          <p:cNvPr id="21" name="Textplatzhalter 7">
            <a:extLst>
              <a:ext uri="{FF2B5EF4-FFF2-40B4-BE49-F238E27FC236}">
                <a16:creationId xmlns:a16="http://schemas.microsoft.com/office/drawing/2014/main" id="{2522235C-97A4-2633-577F-C6E62223BE1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0129325" y="5659152"/>
            <a:ext cx="1792800" cy="4246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dirty="0"/>
              <a:t>Insert content</a:t>
            </a:r>
          </a:p>
        </p:txBody>
      </p:sp>
    </p:spTree>
    <p:extLst>
      <p:ext uri="{BB962C8B-B14F-4D97-AF65-F5344CB8AC3E}">
        <p14:creationId xmlns:p14="http://schemas.microsoft.com/office/powerpoint/2010/main" val="7620271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ud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Insert title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7E4E3B-B029-4FB4-981D-E15979CD6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4411A-45D1-40D1-847C-9669B869F877}" type="datetime1">
              <a:rPr lang="en-GB" noProof="0" smtClean="0"/>
              <a:t>18/11/2024</a:t>
            </a:fld>
            <a:endParaRPr lang="en-GB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3A6D9A-857D-4B6F-B977-93015D03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 dirty="0"/>
              <a:t>Footer (Edit via "Insert &gt; Header and Footer")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FACFD7-BF65-4DA8-AFDF-1BA2EB682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27" name="Bildplatzhalter 4">
            <a:extLst>
              <a:ext uri="{FF2B5EF4-FFF2-40B4-BE49-F238E27FC236}">
                <a16:creationId xmlns:a16="http://schemas.microsoft.com/office/drawing/2014/main" id="{B302613E-1DC8-D62B-86B5-DB10FB92D316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274527" y="866775"/>
            <a:ext cx="7688373" cy="5362575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FFC20296-E86A-3879-BD39-9F30E3319478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8148638" y="866775"/>
            <a:ext cx="3768835" cy="187151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22" name="Inhaltsplatzhalter 10">
            <a:extLst>
              <a:ext uri="{FF2B5EF4-FFF2-40B4-BE49-F238E27FC236}">
                <a16:creationId xmlns:a16="http://schemas.microsoft.com/office/drawing/2014/main" id="{64B2AD41-4DD5-6051-D34F-CA90E2343F5D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8148638" y="2938463"/>
            <a:ext cx="3768835" cy="293880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28" name="Textplatzhalter 27">
            <a:extLst>
              <a:ext uri="{FF2B5EF4-FFF2-40B4-BE49-F238E27FC236}">
                <a16:creationId xmlns:a16="http://schemas.microsoft.com/office/drawing/2014/main" id="{D10D92F6-CEED-9778-52E5-5789FA1E213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154000" y="6013950"/>
            <a:ext cx="3768835" cy="205200"/>
          </a:xfrm>
        </p:spPr>
        <p:txBody>
          <a:bodyPr anchor="b"/>
          <a:lstStyle>
            <a:lvl1pPr>
              <a:lnSpc>
                <a:spcPct val="109000"/>
              </a:lnSpc>
              <a:defRPr sz="1200"/>
            </a:lvl1pPr>
            <a:lvl2pPr>
              <a:lnSpc>
                <a:spcPct val="100000"/>
              </a:lnSpc>
              <a:defRPr sz="1000"/>
            </a:lvl2pPr>
            <a:lvl3pPr>
              <a:lnSpc>
                <a:spcPct val="100000"/>
              </a:lnSpc>
              <a:defRPr sz="1000"/>
            </a:lvl3pPr>
            <a:lvl4pPr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 sz="1000"/>
            </a:lvl5pPr>
          </a:lstStyle>
          <a:p>
            <a:pPr lvl="0"/>
            <a:r>
              <a:rPr lang="en-GB" noProof="0" dirty="0"/>
              <a:t>Quelle </a:t>
            </a:r>
            <a:r>
              <a:rPr lang="en-GB" noProof="0" dirty="0" err="1"/>
              <a:t>hinzufügen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59300165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hs Texte mit Graf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Insert title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7E4E3B-B029-4FB4-981D-E15979CD6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65B26-D0E7-45C6-8559-103B96E0CE32}" type="datetime1">
              <a:rPr lang="en-GB" noProof="0" smtClean="0"/>
              <a:t>18/11/2024</a:t>
            </a:fld>
            <a:endParaRPr lang="en-GB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3A6D9A-857D-4B6F-B977-93015D03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 dirty="0"/>
              <a:t>Footer (Edit via "Insert &gt; Header and Footer")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FACFD7-BF65-4DA8-AFDF-1BA2EB682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27" name="Bildplatzhalter 4">
            <a:extLst>
              <a:ext uri="{FF2B5EF4-FFF2-40B4-BE49-F238E27FC236}">
                <a16:creationId xmlns:a16="http://schemas.microsoft.com/office/drawing/2014/main" id="{B302613E-1DC8-D62B-86B5-DB10FB92D316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156522" y="876298"/>
            <a:ext cx="3765601" cy="5353052"/>
          </a:xfrm>
          <a:noFill/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8" name="Inhaltsplatzhalter 10">
            <a:extLst>
              <a:ext uri="{FF2B5EF4-FFF2-40B4-BE49-F238E27FC236}">
                <a16:creationId xmlns:a16="http://schemas.microsoft.com/office/drawing/2014/main" id="{19B00308-6650-D1AB-F5C5-991F60192BF4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269877" y="876299"/>
            <a:ext cx="3765600" cy="120416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9" name="Inhaltsplatzhalter 10">
            <a:extLst>
              <a:ext uri="{FF2B5EF4-FFF2-40B4-BE49-F238E27FC236}">
                <a16:creationId xmlns:a16="http://schemas.microsoft.com/office/drawing/2014/main" id="{64747F6A-D136-3EFB-6E19-6A385022B994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4213200" y="876298"/>
            <a:ext cx="3765600" cy="120416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10" name="Inhaltsplatzhalter 10">
            <a:extLst>
              <a:ext uri="{FF2B5EF4-FFF2-40B4-BE49-F238E27FC236}">
                <a16:creationId xmlns:a16="http://schemas.microsoft.com/office/drawing/2014/main" id="{B3A42B55-571E-7D35-8A1D-2EE06F2B25D1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271068" y="2764546"/>
            <a:ext cx="3765600" cy="120416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12" name="Inhaltsplatzhalter 10">
            <a:extLst>
              <a:ext uri="{FF2B5EF4-FFF2-40B4-BE49-F238E27FC236}">
                <a16:creationId xmlns:a16="http://schemas.microsoft.com/office/drawing/2014/main" id="{45D49E17-FFEA-350F-4AF4-82760A288C52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4214391" y="2764545"/>
            <a:ext cx="3765600" cy="120416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13" name="Inhaltsplatzhalter 10">
            <a:extLst>
              <a:ext uri="{FF2B5EF4-FFF2-40B4-BE49-F238E27FC236}">
                <a16:creationId xmlns:a16="http://schemas.microsoft.com/office/drawing/2014/main" id="{02C0735D-E433-CC9E-BA2C-CE7019E863A6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267953" y="4647380"/>
            <a:ext cx="3765600" cy="120416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14" name="Inhaltsplatzhalter 10">
            <a:extLst>
              <a:ext uri="{FF2B5EF4-FFF2-40B4-BE49-F238E27FC236}">
                <a16:creationId xmlns:a16="http://schemas.microsoft.com/office/drawing/2014/main" id="{57EE092B-F3B3-A0AB-6AF8-3C6F16032461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4211276" y="4647379"/>
            <a:ext cx="3765600" cy="120416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</p:spTree>
    <p:extLst>
      <p:ext uri="{BB962C8B-B14F-4D97-AF65-F5344CB8AC3E}">
        <p14:creationId xmlns:p14="http://schemas.microsoft.com/office/powerpoint/2010/main" val="16602253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ünf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71462" y="244800"/>
            <a:ext cx="5760000" cy="1005258"/>
          </a:xfrm>
        </p:spPr>
        <p:txBody>
          <a:bodyPr/>
          <a:lstStyle/>
          <a:p>
            <a:r>
              <a:rPr lang="en-GB" noProof="0" dirty="0"/>
              <a:t>Insert title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7E4E3B-B029-4FB4-981D-E15979CD6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72B78-8581-4912-BA0F-1C6D591F65FF}" type="datetime1">
              <a:rPr lang="en-GB" noProof="0" smtClean="0"/>
              <a:t>18/11/2024</a:t>
            </a:fld>
            <a:endParaRPr lang="en-GB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3A6D9A-857D-4B6F-B977-93015D03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 dirty="0"/>
              <a:t>Footer (Edit via "Insert &gt; Header and Footer")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FACFD7-BF65-4DA8-AFDF-1BA2EB682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7" name="Bildplatzhalter 4">
            <a:extLst>
              <a:ext uri="{FF2B5EF4-FFF2-40B4-BE49-F238E27FC236}">
                <a16:creationId xmlns:a16="http://schemas.microsoft.com/office/drawing/2014/main" id="{C01596A2-76F2-91F4-9E36-E7A688555C5E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266936" y="1371600"/>
            <a:ext cx="1796814" cy="13843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442D8CDC-499B-83AC-9951-0F3067D8DBBA}"/>
              </a:ext>
            </a:extLst>
          </p:cNvPr>
          <p:cNvSpPr>
            <a:spLocks noGrp="1"/>
          </p:cNvSpPr>
          <p:nvPr>
            <p:ph idx="22" hasCustomPrompt="1"/>
          </p:nvPr>
        </p:nvSpPr>
        <p:spPr>
          <a:xfrm>
            <a:off x="2264568" y="1371600"/>
            <a:ext cx="3219363" cy="1384300"/>
          </a:xfrm>
        </p:spPr>
        <p:txBody>
          <a:bodyPr tIns="0" anchor="t"/>
          <a:lstStyle>
            <a:lvl1pPr>
              <a:defRPr sz="1600" b="0"/>
            </a:lvl1pPr>
            <a:lvl2pPr marL="226800" indent="-226800">
              <a:buFont typeface="Source Sans Pro" panose="020B0503030403020204" pitchFamily="34" charset="0"/>
              <a:buChar char="―"/>
              <a:defRPr sz="1600" b="0"/>
            </a:lvl2pPr>
            <a:lvl3pPr marL="658800" indent="-226800">
              <a:buFont typeface="Source Sans Pro" panose="020B0503030403020204" pitchFamily="34" charset="0"/>
              <a:buChar char="―"/>
              <a:defRPr sz="1600" b="0"/>
            </a:lvl3pPr>
            <a:lvl4pPr marL="1090800" indent="-226800">
              <a:buFont typeface="Source Sans Pro" panose="020B0503030403020204" pitchFamily="34" charset="0"/>
              <a:buChar char="―"/>
              <a:defRPr sz="1600" b="0"/>
            </a:lvl4pPr>
            <a:lvl5pPr marL="1522800" indent="-226800">
              <a:buFont typeface="Source Sans Pro" panose="020B0503030403020204" pitchFamily="34" charset="0"/>
              <a:buChar char="―"/>
              <a:defRPr sz="1600" b="0"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18" name="Bildplatzhalter 4">
            <a:extLst>
              <a:ext uri="{FF2B5EF4-FFF2-40B4-BE49-F238E27FC236}">
                <a16:creationId xmlns:a16="http://schemas.microsoft.com/office/drawing/2014/main" id="{6BDEB48F-A5F4-E47E-A6CF-964F1398E89A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269875" y="3105944"/>
            <a:ext cx="1796814" cy="13843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20" name="Bildplatzhalter 4">
            <a:extLst>
              <a:ext uri="{FF2B5EF4-FFF2-40B4-BE49-F238E27FC236}">
                <a16:creationId xmlns:a16="http://schemas.microsoft.com/office/drawing/2014/main" id="{4D8633B6-F883-1298-E515-91B31B28E3A4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269875" y="4840288"/>
            <a:ext cx="1796814" cy="13843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26" name="Bildplatzhalter 4">
            <a:extLst>
              <a:ext uri="{FF2B5EF4-FFF2-40B4-BE49-F238E27FC236}">
                <a16:creationId xmlns:a16="http://schemas.microsoft.com/office/drawing/2014/main" id="{0ED7E5AD-E183-82CD-F090-884A82A4B967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180532" y="1371600"/>
            <a:ext cx="1796814" cy="13843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29" name="Bildplatzhalter 4">
            <a:extLst>
              <a:ext uri="{FF2B5EF4-FFF2-40B4-BE49-F238E27FC236}">
                <a16:creationId xmlns:a16="http://schemas.microsoft.com/office/drawing/2014/main" id="{560DE703-9043-4D96-9589-6AB1C9265741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6180532" y="3105944"/>
            <a:ext cx="1796814" cy="13843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35B7962-C9CE-24B7-343C-9D504EEF1ADA}"/>
              </a:ext>
            </a:extLst>
          </p:cNvPr>
          <p:cNvSpPr>
            <a:spLocks noGrp="1"/>
          </p:cNvSpPr>
          <p:nvPr>
            <p:ph idx="34" hasCustomPrompt="1"/>
          </p:nvPr>
        </p:nvSpPr>
        <p:spPr>
          <a:xfrm>
            <a:off x="2264568" y="3105944"/>
            <a:ext cx="3219363" cy="1384300"/>
          </a:xfrm>
        </p:spPr>
        <p:txBody>
          <a:bodyPr tIns="0" anchor="t"/>
          <a:lstStyle>
            <a:lvl1pPr>
              <a:defRPr sz="1600" b="0"/>
            </a:lvl1pPr>
            <a:lvl2pPr marL="226800" indent="-226800">
              <a:buFont typeface="Source Sans Pro" panose="020B0503030403020204" pitchFamily="34" charset="0"/>
              <a:buChar char="―"/>
              <a:defRPr sz="1600" b="0"/>
            </a:lvl2pPr>
            <a:lvl3pPr marL="658800" indent="-226800">
              <a:buFont typeface="Source Sans Pro" panose="020B0503030403020204" pitchFamily="34" charset="0"/>
              <a:buChar char="―"/>
              <a:defRPr sz="1600" b="0"/>
            </a:lvl3pPr>
            <a:lvl4pPr marL="1090800" indent="-226800">
              <a:buFont typeface="Source Sans Pro" panose="020B0503030403020204" pitchFamily="34" charset="0"/>
              <a:buChar char="―"/>
              <a:defRPr sz="1600" b="0"/>
            </a:lvl4pPr>
            <a:lvl5pPr marL="1522800" indent="-226800">
              <a:buFont typeface="Source Sans Pro" panose="020B0503030403020204" pitchFamily="34" charset="0"/>
              <a:buChar char="―"/>
              <a:defRPr sz="1600" b="0"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DFF4B996-5BF2-362E-6F3C-0472752C4919}"/>
              </a:ext>
            </a:extLst>
          </p:cNvPr>
          <p:cNvSpPr>
            <a:spLocks noGrp="1"/>
          </p:cNvSpPr>
          <p:nvPr>
            <p:ph idx="35" hasCustomPrompt="1"/>
          </p:nvPr>
        </p:nvSpPr>
        <p:spPr>
          <a:xfrm>
            <a:off x="2264568" y="4840288"/>
            <a:ext cx="3219363" cy="1384300"/>
          </a:xfrm>
        </p:spPr>
        <p:txBody>
          <a:bodyPr tIns="0" anchor="t"/>
          <a:lstStyle>
            <a:lvl1pPr>
              <a:defRPr sz="1600" b="0"/>
            </a:lvl1pPr>
            <a:lvl2pPr marL="226800" indent="-226800">
              <a:buFont typeface="Source Sans Pro" panose="020B0503030403020204" pitchFamily="34" charset="0"/>
              <a:buChar char="―"/>
              <a:defRPr sz="1600" b="0"/>
            </a:lvl2pPr>
            <a:lvl3pPr marL="658800" indent="-226800">
              <a:buFont typeface="Source Sans Pro" panose="020B0503030403020204" pitchFamily="34" charset="0"/>
              <a:buChar char="―"/>
              <a:defRPr sz="1600" b="0"/>
            </a:lvl3pPr>
            <a:lvl4pPr marL="1090800" indent="-226800">
              <a:buFont typeface="Source Sans Pro" panose="020B0503030403020204" pitchFamily="34" charset="0"/>
              <a:buChar char="―"/>
              <a:defRPr sz="1600" b="0"/>
            </a:lvl4pPr>
            <a:lvl5pPr marL="1522800" indent="-226800">
              <a:buFont typeface="Source Sans Pro" panose="020B0503030403020204" pitchFamily="34" charset="0"/>
              <a:buChar char="―"/>
              <a:defRPr sz="1600" b="0"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23CD5622-E8DA-D57A-1F36-A80A2A8ACA69}"/>
              </a:ext>
            </a:extLst>
          </p:cNvPr>
          <p:cNvSpPr>
            <a:spLocks noGrp="1"/>
          </p:cNvSpPr>
          <p:nvPr>
            <p:ph idx="36" hasCustomPrompt="1"/>
          </p:nvPr>
        </p:nvSpPr>
        <p:spPr>
          <a:xfrm>
            <a:off x="8184232" y="3105944"/>
            <a:ext cx="3219363" cy="1384300"/>
          </a:xfrm>
        </p:spPr>
        <p:txBody>
          <a:bodyPr tIns="0" anchor="t"/>
          <a:lstStyle>
            <a:lvl1pPr>
              <a:defRPr sz="1600" b="0"/>
            </a:lvl1pPr>
            <a:lvl2pPr marL="226800" indent="-226800">
              <a:buFont typeface="Source Sans Pro" panose="020B0503030403020204" pitchFamily="34" charset="0"/>
              <a:buChar char="―"/>
              <a:defRPr sz="1600" b="0"/>
            </a:lvl2pPr>
            <a:lvl3pPr marL="658800" indent="-226800">
              <a:buFont typeface="Source Sans Pro" panose="020B0503030403020204" pitchFamily="34" charset="0"/>
              <a:buChar char="―"/>
              <a:defRPr sz="1600" b="0"/>
            </a:lvl3pPr>
            <a:lvl4pPr marL="1090800" indent="-226800">
              <a:buFont typeface="Source Sans Pro" panose="020B0503030403020204" pitchFamily="34" charset="0"/>
              <a:buChar char="―"/>
              <a:defRPr sz="1600" b="0"/>
            </a:lvl4pPr>
            <a:lvl5pPr marL="1522800" indent="-226800">
              <a:buFont typeface="Source Sans Pro" panose="020B0503030403020204" pitchFamily="34" charset="0"/>
              <a:buChar char="―"/>
              <a:defRPr sz="1600" b="0"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60987D4F-9295-E825-B64B-CE16F9CC37E4}"/>
              </a:ext>
            </a:extLst>
          </p:cNvPr>
          <p:cNvSpPr>
            <a:spLocks noGrp="1"/>
          </p:cNvSpPr>
          <p:nvPr>
            <p:ph idx="37" hasCustomPrompt="1"/>
          </p:nvPr>
        </p:nvSpPr>
        <p:spPr>
          <a:xfrm>
            <a:off x="8184232" y="1371600"/>
            <a:ext cx="3219363" cy="1384300"/>
          </a:xfrm>
        </p:spPr>
        <p:txBody>
          <a:bodyPr tIns="0" anchor="t"/>
          <a:lstStyle>
            <a:lvl1pPr>
              <a:defRPr sz="1600" b="0"/>
            </a:lvl1pPr>
            <a:lvl2pPr marL="226800" indent="-226800">
              <a:buFont typeface="Source Sans Pro" panose="020B0503030403020204" pitchFamily="34" charset="0"/>
              <a:buChar char="―"/>
              <a:defRPr sz="1600" b="0"/>
            </a:lvl2pPr>
            <a:lvl3pPr marL="658800" indent="-226800">
              <a:buFont typeface="Source Sans Pro" panose="020B0503030403020204" pitchFamily="34" charset="0"/>
              <a:buChar char="―"/>
              <a:defRPr sz="1600" b="0"/>
            </a:lvl3pPr>
            <a:lvl4pPr marL="1090800" indent="-226800">
              <a:buFont typeface="Source Sans Pro" panose="020B0503030403020204" pitchFamily="34" charset="0"/>
              <a:buChar char="―"/>
              <a:defRPr sz="1600" b="0"/>
            </a:lvl4pPr>
            <a:lvl5pPr marL="1522800" indent="-226800">
              <a:buFont typeface="Source Sans Pro" panose="020B0503030403020204" pitchFamily="34" charset="0"/>
              <a:buChar char="―"/>
              <a:defRPr sz="1600" b="0"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</p:spTree>
    <p:extLst>
      <p:ext uri="{BB962C8B-B14F-4D97-AF65-F5344CB8AC3E}">
        <p14:creationId xmlns:p14="http://schemas.microsoft.com/office/powerpoint/2010/main" val="23898624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un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71463" y="244800"/>
            <a:ext cx="5760000" cy="1005258"/>
          </a:xfrm>
        </p:spPr>
        <p:txBody>
          <a:bodyPr/>
          <a:lstStyle/>
          <a:p>
            <a:r>
              <a:rPr lang="en-GB" noProof="0" dirty="0"/>
              <a:t>Insert title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7E4E3B-B029-4FB4-981D-E15979CD6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737CF-8F93-45D3-893D-73CFB042EFB1}" type="datetime1">
              <a:rPr lang="en-GB" noProof="0" smtClean="0"/>
              <a:t>18/11/2024</a:t>
            </a:fld>
            <a:endParaRPr lang="en-GB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3A6D9A-857D-4B6F-B977-93015D03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 dirty="0"/>
              <a:t>Footer (Edit via "Insert &gt; Header and Footer")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FACFD7-BF65-4DA8-AFDF-1BA2EB682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7" name="Bildplatzhalter 4">
            <a:extLst>
              <a:ext uri="{FF2B5EF4-FFF2-40B4-BE49-F238E27FC236}">
                <a16:creationId xmlns:a16="http://schemas.microsoft.com/office/drawing/2014/main" id="{C01596A2-76F2-91F4-9E36-E7A688555C5E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266936" y="1586260"/>
            <a:ext cx="818914" cy="1031602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442D8CDC-499B-83AC-9951-0F3067D8DBBA}"/>
              </a:ext>
            </a:extLst>
          </p:cNvPr>
          <p:cNvSpPr>
            <a:spLocks noGrp="1"/>
          </p:cNvSpPr>
          <p:nvPr>
            <p:ph idx="22" hasCustomPrompt="1"/>
          </p:nvPr>
        </p:nvSpPr>
        <p:spPr>
          <a:xfrm>
            <a:off x="1254919" y="1586260"/>
            <a:ext cx="2786400" cy="1031602"/>
          </a:xfrm>
        </p:spPr>
        <p:txBody>
          <a:bodyPr tIns="36000" anchor="ctr"/>
          <a:lstStyle>
            <a:lvl1pPr>
              <a:defRPr sz="2400" b="1"/>
            </a:lvl1pPr>
            <a:lvl2pPr marL="174625" indent="-174625">
              <a:buFont typeface="Source Sans Pro" panose="020B0503030403020204" pitchFamily="34" charset="0"/>
              <a:buChar char="―"/>
              <a:defRPr sz="2400" b="1"/>
            </a:lvl2pPr>
            <a:lvl3pPr marL="360363" indent="-185738">
              <a:buFont typeface="Source Sans Pro" panose="020B0503030403020204" pitchFamily="34" charset="0"/>
              <a:buChar char="―"/>
              <a:defRPr sz="2400" b="1"/>
            </a:lvl3pPr>
            <a:lvl4pPr marL="534988" indent="-174625">
              <a:buFont typeface="Source Sans Pro" panose="020B0503030403020204" pitchFamily="34" charset="0"/>
              <a:buChar char="―"/>
              <a:defRPr sz="2400" b="1"/>
            </a:lvl4pPr>
            <a:lvl5pPr marL="719138" indent="-184150">
              <a:buFont typeface="Source Sans Pro" panose="020B0503030403020204" pitchFamily="34" charset="0"/>
              <a:buChar char="―"/>
              <a:defRPr sz="2400" b="1"/>
            </a:lvl5pPr>
          </a:lstStyle>
          <a:p>
            <a:pPr lvl="0"/>
            <a:r>
              <a:rPr lang="en-GB" noProof="0" dirty="0"/>
              <a:t>Insert content</a:t>
            </a:r>
          </a:p>
        </p:txBody>
      </p:sp>
      <p:sp>
        <p:nvSpPr>
          <p:cNvPr id="10" name="Bildplatzhalter 4">
            <a:extLst>
              <a:ext uri="{FF2B5EF4-FFF2-40B4-BE49-F238E27FC236}">
                <a16:creationId xmlns:a16="http://schemas.microsoft.com/office/drawing/2014/main" id="{622633EA-CE0F-D311-E9F8-E4FF04D03BC7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266936" y="3135350"/>
            <a:ext cx="818914" cy="1031602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B2222D7F-5144-753F-7AF0-A8D709992A99}"/>
              </a:ext>
            </a:extLst>
          </p:cNvPr>
          <p:cNvSpPr>
            <a:spLocks noGrp="1"/>
          </p:cNvSpPr>
          <p:nvPr>
            <p:ph idx="27" hasCustomPrompt="1"/>
          </p:nvPr>
        </p:nvSpPr>
        <p:spPr>
          <a:xfrm>
            <a:off x="1254919" y="3135350"/>
            <a:ext cx="2786400" cy="1031602"/>
          </a:xfrm>
        </p:spPr>
        <p:txBody>
          <a:bodyPr tIns="36000" anchor="ctr"/>
          <a:lstStyle>
            <a:lvl1pPr>
              <a:defRPr sz="2400" b="1"/>
            </a:lvl1pPr>
            <a:lvl2pPr marL="174625" indent="-174625">
              <a:buFont typeface="Source Sans Pro" panose="020B0503030403020204" pitchFamily="34" charset="0"/>
              <a:buChar char="―"/>
              <a:defRPr sz="2400" b="1"/>
            </a:lvl2pPr>
            <a:lvl3pPr marL="360363" indent="-185738">
              <a:buFont typeface="Source Sans Pro" panose="020B0503030403020204" pitchFamily="34" charset="0"/>
              <a:buChar char="―"/>
              <a:defRPr sz="2400" b="1"/>
            </a:lvl3pPr>
            <a:lvl4pPr marL="534988" indent="-174625">
              <a:buFont typeface="Source Sans Pro" panose="020B0503030403020204" pitchFamily="34" charset="0"/>
              <a:buChar char="―"/>
              <a:defRPr sz="2400" b="1"/>
            </a:lvl4pPr>
            <a:lvl5pPr marL="719138" indent="-184150">
              <a:buFont typeface="Source Sans Pro" panose="020B0503030403020204" pitchFamily="34" charset="0"/>
              <a:buChar char="―"/>
              <a:defRPr sz="2400" b="1"/>
            </a:lvl5pPr>
          </a:lstStyle>
          <a:p>
            <a:pPr lvl="0"/>
            <a:r>
              <a:rPr lang="en-GB" noProof="0" dirty="0"/>
              <a:t>Insert content</a:t>
            </a:r>
          </a:p>
        </p:txBody>
      </p:sp>
      <p:sp>
        <p:nvSpPr>
          <p:cNvPr id="12" name="Bildplatzhalter 4">
            <a:extLst>
              <a:ext uri="{FF2B5EF4-FFF2-40B4-BE49-F238E27FC236}">
                <a16:creationId xmlns:a16="http://schemas.microsoft.com/office/drawing/2014/main" id="{03285094-5EB7-BA03-462D-65224736565D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266936" y="4680322"/>
            <a:ext cx="818914" cy="1031602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42C14EDF-15BE-41CE-9D5E-3D50F6B67AB4}"/>
              </a:ext>
            </a:extLst>
          </p:cNvPr>
          <p:cNvSpPr>
            <a:spLocks noGrp="1"/>
          </p:cNvSpPr>
          <p:nvPr>
            <p:ph idx="29" hasCustomPrompt="1"/>
          </p:nvPr>
        </p:nvSpPr>
        <p:spPr>
          <a:xfrm>
            <a:off x="1254919" y="4680322"/>
            <a:ext cx="2786400" cy="1031602"/>
          </a:xfrm>
        </p:spPr>
        <p:txBody>
          <a:bodyPr tIns="36000" anchor="ctr"/>
          <a:lstStyle>
            <a:lvl1pPr>
              <a:defRPr sz="2400" b="1"/>
            </a:lvl1pPr>
            <a:lvl2pPr marL="174625" indent="-174625">
              <a:buFont typeface="Source Sans Pro" panose="020B0503030403020204" pitchFamily="34" charset="0"/>
              <a:buChar char="―"/>
              <a:defRPr sz="2400" b="1"/>
            </a:lvl2pPr>
            <a:lvl3pPr marL="360363" indent="-185738">
              <a:buFont typeface="Source Sans Pro" panose="020B0503030403020204" pitchFamily="34" charset="0"/>
              <a:buChar char="―"/>
              <a:defRPr sz="2400" b="1"/>
            </a:lvl3pPr>
            <a:lvl4pPr marL="534988" indent="-174625">
              <a:buFont typeface="Source Sans Pro" panose="020B0503030403020204" pitchFamily="34" charset="0"/>
              <a:buChar char="―"/>
              <a:defRPr sz="2400" b="1"/>
            </a:lvl4pPr>
            <a:lvl5pPr marL="719138" indent="-184150">
              <a:buFont typeface="Source Sans Pro" panose="020B0503030403020204" pitchFamily="34" charset="0"/>
              <a:buChar char="―"/>
              <a:defRPr sz="2400" b="1"/>
            </a:lvl5pPr>
          </a:lstStyle>
          <a:p>
            <a:pPr lvl="0"/>
            <a:r>
              <a:rPr lang="en-GB" noProof="0" dirty="0"/>
              <a:t>Insert content</a:t>
            </a:r>
          </a:p>
        </p:txBody>
      </p:sp>
      <p:sp>
        <p:nvSpPr>
          <p:cNvPr id="14" name="Bildplatzhalter 4">
            <a:extLst>
              <a:ext uri="{FF2B5EF4-FFF2-40B4-BE49-F238E27FC236}">
                <a16:creationId xmlns:a16="http://schemas.microsoft.com/office/drawing/2014/main" id="{DAC93A43-12FF-3F6B-DA7A-A04D2ECA735B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4202236" y="1586260"/>
            <a:ext cx="818914" cy="1031602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5" name="Inhaltsplatzhalter 2">
            <a:extLst>
              <a:ext uri="{FF2B5EF4-FFF2-40B4-BE49-F238E27FC236}">
                <a16:creationId xmlns:a16="http://schemas.microsoft.com/office/drawing/2014/main" id="{A696B000-854E-5397-BD25-46F024ACF0B6}"/>
              </a:ext>
            </a:extLst>
          </p:cNvPr>
          <p:cNvSpPr>
            <a:spLocks noGrp="1"/>
          </p:cNvSpPr>
          <p:nvPr>
            <p:ph idx="31" hasCustomPrompt="1"/>
          </p:nvPr>
        </p:nvSpPr>
        <p:spPr>
          <a:xfrm>
            <a:off x="5195900" y="1586260"/>
            <a:ext cx="2786400" cy="1031602"/>
          </a:xfrm>
        </p:spPr>
        <p:txBody>
          <a:bodyPr tIns="36000" anchor="ctr"/>
          <a:lstStyle>
            <a:lvl1pPr>
              <a:defRPr sz="2400" b="1"/>
            </a:lvl1pPr>
            <a:lvl2pPr marL="174625" indent="-174625">
              <a:buFont typeface="Source Sans Pro" panose="020B0503030403020204" pitchFamily="34" charset="0"/>
              <a:buChar char="―"/>
              <a:defRPr sz="2400" b="1"/>
            </a:lvl2pPr>
            <a:lvl3pPr marL="360363" indent="-185738">
              <a:buFont typeface="Source Sans Pro" panose="020B0503030403020204" pitchFamily="34" charset="0"/>
              <a:buChar char="―"/>
              <a:defRPr sz="2400" b="1"/>
            </a:lvl3pPr>
            <a:lvl4pPr marL="534988" indent="-174625">
              <a:buFont typeface="Source Sans Pro" panose="020B0503030403020204" pitchFamily="34" charset="0"/>
              <a:buChar char="―"/>
              <a:defRPr sz="2400" b="1"/>
            </a:lvl4pPr>
            <a:lvl5pPr marL="719138" indent="-184150">
              <a:buFont typeface="Source Sans Pro" panose="020B0503030403020204" pitchFamily="34" charset="0"/>
              <a:buChar char="―"/>
              <a:defRPr sz="2400" b="1"/>
            </a:lvl5pPr>
          </a:lstStyle>
          <a:p>
            <a:pPr lvl="0"/>
            <a:r>
              <a:rPr lang="en-GB" noProof="0" dirty="0"/>
              <a:t>Insert content</a:t>
            </a:r>
          </a:p>
        </p:txBody>
      </p:sp>
      <p:sp>
        <p:nvSpPr>
          <p:cNvPr id="16" name="Bildplatzhalter 4">
            <a:extLst>
              <a:ext uri="{FF2B5EF4-FFF2-40B4-BE49-F238E27FC236}">
                <a16:creationId xmlns:a16="http://schemas.microsoft.com/office/drawing/2014/main" id="{755C6D27-9F7F-A193-A31F-2412FB8334A4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4202236" y="3135350"/>
            <a:ext cx="818914" cy="1031602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23" name="Inhaltsplatzhalter 2">
            <a:extLst>
              <a:ext uri="{FF2B5EF4-FFF2-40B4-BE49-F238E27FC236}">
                <a16:creationId xmlns:a16="http://schemas.microsoft.com/office/drawing/2014/main" id="{80A26B48-243C-9DD6-BDC2-FE40212B1AAE}"/>
              </a:ext>
            </a:extLst>
          </p:cNvPr>
          <p:cNvSpPr>
            <a:spLocks noGrp="1"/>
          </p:cNvSpPr>
          <p:nvPr>
            <p:ph idx="33" hasCustomPrompt="1"/>
          </p:nvPr>
        </p:nvSpPr>
        <p:spPr>
          <a:xfrm>
            <a:off x="5195900" y="3135350"/>
            <a:ext cx="2786400" cy="1031602"/>
          </a:xfrm>
        </p:spPr>
        <p:txBody>
          <a:bodyPr tIns="36000" anchor="ctr"/>
          <a:lstStyle>
            <a:lvl1pPr>
              <a:defRPr sz="2400" b="1"/>
            </a:lvl1pPr>
            <a:lvl2pPr marL="174625" indent="-174625">
              <a:buFont typeface="Source Sans Pro" panose="020B0503030403020204" pitchFamily="34" charset="0"/>
              <a:buChar char="―"/>
              <a:defRPr sz="2400" b="1"/>
            </a:lvl2pPr>
            <a:lvl3pPr marL="360363" indent="-185738">
              <a:buFont typeface="Source Sans Pro" panose="020B0503030403020204" pitchFamily="34" charset="0"/>
              <a:buChar char="―"/>
              <a:defRPr sz="2400" b="1"/>
            </a:lvl3pPr>
            <a:lvl4pPr marL="534988" indent="-174625">
              <a:buFont typeface="Source Sans Pro" panose="020B0503030403020204" pitchFamily="34" charset="0"/>
              <a:buChar char="―"/>
              <a:defRPr sz="2400" b="1"/>
            </a:lvl4pPr>
            <a:lvl5pPr marL="719138" indent="-184150">
              <a:buFont typeface="Source Sans Pro" panose="020B0503030403020204" pitchFamily="34" charset="0"/>
              <a:buChar char="―"/>
              <a:defRPr sz="2400" b="1"/>
            </a:lvl5pPr>
          </a:lstStyle>
          <a:p>
            <a:pPr lvl="0"/>
            <a:r>
              <a:rPr lang="en-GB" noProof="0" dirty="0"/>
              <a:t>Insert content</a:t>
            </a:r>
          </a:p>
        </p:txBody>
      </p:sp>
      <p:sp>
        <p:nvSpPr>
          <p:cNvPr id="24" name="Bildplatzhalter 4">
            <a:extLst>
              <a:ext uri="{FF2B5EF4-FFF2-40B4-BE49-F238E27FC236}">
                <a16:creationId xmlns:a16="http://schemas.microsoft.com/office/drawing/2014/main" id="{0E647CD5-DA5F-6055-1889-45FC8EA8E3AC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4202236" y="4680322"/>
            <a:ext cx="818914" cy="1031602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27" name="Inhaltsplatzhalter 2">
            <a:extLst>
              <a:ext uri="{FF2B5EF4-FFF2-40B4-BE49-F238E27FC236}">
                <a16:creationId xmlns:a16="http://schemas.microsoft.com/office/drawing/2014/main" id="{FFA660F0-3C7A-4C52-196B-D1FC1C4E12F1}"/>
              </a:ext>
            </a:extLst>
          </p:cNvPr>
          <p:cNvSpPr>
            <a:spLocks noGrp="1"/>
          </p:cNvSpPr>
          <p:nvPr>
            <p:ph idx="35" hasCustomPrompt="1"/>
          </p:nvPr>
        </p:nvSpPr>
        <p:spPr>
          <a:xfrm>
            <a:off x="5195900" y="4680322"/>
            <a:ext cx="2786400" cy="1031602"/>
          </a:xfrm>
        </p:spPr>
        <p:txBody>
          <a:bodyPr tIns="36000" anchor="ctr"/>
          <a:lstStyle>
            <a:lvl1pPr>
              <a:defRPr sz="2400" b="1"/>
            </a:lvl1pPr>
            <a:lvl2pPr marL="174625" indent="-174625">
              <a:buFont typeface="Source Sans Pro" panose="020B0503030403020204" pitchFamily="34" charset="0"/>
              <a:buChar char="―"/>
              <a:defRPr sz="2400" b="1"/>
            </a:lvl2pPr>
            <a:lvl3pPr marL="360363" indent="-185738">
              <a:buFont typeface="Source Sans Pro" panose="020B0503030403020204" pitchFamily="34" charset="0"/>
              <a:buChar char="―"/>
              <a:defRPr sz="2400" b="1"/>
            </a:lvl3pPr>
            <a:lvl4pPr marL="534988" indent="-174625">
              <a:buFont typeface="Source Sans Pro" panose="020B0503030403020204" pitchFamily="34" charset="0"/>
              <a:buChar char="―"/>
              <a:defRPr sz="2400" b="1"/>
            </a:lvl4pPr>
            <a:lvl5pPr marL="719138" indent="-184150">
              <a:buFont typeface="Source Sans Pro" panose="020B0503030403020204" pitchFamily="34" charset="0"/>
              <a:buChar char="―"/>
              <a:defRPr sz="2400" b="1"/>
            </a:lvl5pPr>
          </a:lstStyle>
          <a:p>
            <a:pPr lvl="0"/>
            <a:r>
              <a:rPr lang="en-GB" noProof="0" dirty="0"/>
              <a:t>Insert content</a:t>
            </a:r>
          </a:p>
        </p:txBody>
      </p:sp>
      <p:sp>
        <p:nvSpPr>
          <p:cNvPr id="32" name="Bildplatzhalter 4">
            <a:extLst>
              <a:ext uri="{FF2B5EF4-FFF2-40B4-BE49-F238E27FC236}">
                <a16:creationId xmlns:a16="http://schemas.microsoft.com/office/drawing/2014/main" id="{9AE88E45-2228-3BAB-B328-25AE00C86922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8148811" y="1586260"/>
            <a:ext cx="818914" cy="1031602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33" name="Inhaltsplatzhalter 2">
            <a:extLst>
              <a:ext uri="{FF2B5EF4-FFF2-40B4-BE49-F238E27FC236}">
                <a16:creationId xmlns:a16="http://schemas.microsoft.com/office/drawing/2014/main" id="{8D6A0681-D929-2BA4-D3F8-B3541A94FD81}"/>
              </a:ext>
            </a:extLst>
          </p:cNvPr>
          <p:cNvSpPr>
            <a:spLocks noGrp="1"/>
          </p:cNvSpPr>
          <p:nvPr>
            <p:ph idx="37" hasCustomPrompt="1"/>
          </p:nvPr>
        </p:nvSpPr>
        <p:spPr>
          <a:xfrm>
            <a:off x="9136793" y="1586260"/>
            <a:ext cx="2785331" cy="1031602"/>
          </a:xfrm>
        </p:spPr>
        <p:txBody>
          <a:bodyPr tIns="36000" anchor="ctr"/>
          <a:lstStyle>
            <a:lvl1pPr>
              <a:defRPr sz="2400" b="1"/>
            </a:lvl1pPr>
            <a:lvl2pPr marL="174625" indent="-174625">
              <a:buFont typeface="Source Sans Pro" panose="020B0503030403020204" pitchFamily="34" charset="0"/>
              <a:buChar char="―"/>
              <a:defRPr sz="2400" b="1"/>
            </a:lvl2pPr>
            <a:lvl3pPr marL="360363" indent="-185738">
              <a:buFont typeface="Source Sans Pro" panose="020B0503030403020204" pitchFamily="34" charset="0"/>
              <a:buChar char="―"/>
              <a:defRPr sz="2400" b="1"/>
            </a:lvl3pPr>
            <a:lvl4pPr marL="534988" indent="-174625">
              <a:buFont typeface="Source Sans Pro" panose="020B0503030403020204" pitchFamily="34" charset="0"/>
              <a:buChar char="―"/>
              <a:defRPr sz="2400" b="1"/>
            </a:lvl4pPr>
            <a:lvl5pPr marL="719138" indent="-184150">
              <a:buFont typeface="Source Sans Pro" panose="020B0503030403020204" pitchFamily="34" charset="0"/>
              <a:buChar char="―"/>
              <a:defRPr sz="2400" b="1"/>
            </a:lvl5pPr>
          </a:lstStyle>
          <a:p>
            <a:pPr lvl="0"/>
            <a:r>
              <a:rPr lang="en-GB" noProof="0" dirty="0"/>
              <a:t>Insert content</a:t>
            </a:r>
          </a:p>
        </p:txBody>
      </p:sp>
      <p:sp>
        <p:nvSpPr>
          <p:cNvPr id="34" name="Bildplatzhalter 4">
            <a:extLst>
              <a:ext uri="{FF2B5EF4-FFF2-40B4-BE49-F238E27FC236}">
                <a16:creationId xmlns:a16="http://schemas.microsoft.com/office/drawing/2014/main" id="{8D809E36-7256-6CC2-0F4B-23E42C6B1426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8148811" y="3135350"/>
            <a:ext cx="818914" cy="1031602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35" name="Inhaltsplatzhalter 2">
            <a:extLst>
              <a:ext uri="{FF2B5EF4-FFF2-40B4-BE49-F238E27FC236}">
                <a16:creationId xmlns:a16="http://schemas.microsoft.com/office/drawing/2014/main" id="{FF8DEA4B-FE27-8A9E-FBBB-04944A377343}"/>
              </a:ext>
            </a:extLst>
          </p:cNvPr>
          <p:cNvSpPr>
            <a:spLocks noGrp="1"/>
          </p:cNvSpPr>
          <p:nvPr>
            <p:ph idx="39" hasCustomPrompt="1"/>
          </p:nvPr>
        </p:nvSpPr>
        <p:spPr>
          <a:xfrm>
            <a:off x="9136794" y="3135350"/>
            <a:ext cx="2786400" cy="1031602"/>
          </a:xfrm>
        </p:spPr>
        <p:txBody>
          <a:bodyPr tIns="36000" anchor="ctr"/>
          <a:lstStyle>
            <a:lvl1pPr>
              <a:defRPr sz="2400" b="1"/>
            </a:lvl1pPr>
            <a:lvl2pPr marL="174625" indent="-174625">
              <a:buFont typeface="Source Sans Pro" panose="020B0503030403020204" pitchFamily="34" charset="0"/>
              <a:buChar char="―"/>
              <a:defRPr sz="2400" b="1"/>
            </a:lvl2pPr>
            <a:lvl3pPr marL="360363" indent="-185738">
              <a:buFont typeface="Source Sans Pro" panose="020B0503030403020204" pitchFamily="34" charset="0"/>
              <a:buChar char="―"/>
              <a:defRPr sz="2400" b="1"/>
            </a:lvl3pPr>
            <a:lvl4pPr marL="534988" indent="-174625">
              <a:buFont typeface="Source Sans Pro" panose="020B0503030403020204" pitchFamily="34" charset="0"/>
              <a:buChar char="―"/>
              <a:defRPr sz="2400" b="1"/>
            </a:lvl4pPr>
            <a:lvl5pPr marL="719138" indent="-184150">
              <a:buFont typeface="Source Sans Pro" panose="020B0503030403020204" pitchFamily="34" charset="0"/>
              <a:buChar char="―"/>
              <a:defRPr sz="2400" b="1"/>
            </a:lvl5pPr>
          </a:lstStyle>
          <a:p>
            <a:pPr lvl="0"/>
            <a:r>
              <a:rPr lang="en-GB" noProof="0" dirty="0"/>
              <a:t>Insert content</a:t>
            </a:r>
          </a:p>
        </p:txBody>
      </p:sp>
      <p:sp>
        <p:nvSpPr>
          <p:cNvPr id="36" name="Bildplatzhalter 4">
            <a:extLst>
              <a:ext uri="{FF2B5EF4-FFF2-40B4-BE49-F238E27FC236}">
                <a16:creationId xmlns:a16="http://schemas.microsoft.com/office/drawing/2014/main" id="{5AC54CE7-1DE9-FCC9-D36F-326C1CC978F1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8148811" y="4680322"/>
            <a:ext cx="818914" cy="1031602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37" name="Inhaltsplatzhalter 2">
            <a:extLst>
              <a:ext uri="{FF2B5EF4-FFF2-40B4-BE49-F238E27FC236}">
                <a16:creationId xmlns:a16="http://schemas.microsoft.com/office/drawing/2014/main" id="{CFFA07EE-B7CC-6673-18A8-938F608DD842}"/>
              </a:ext>
            </a:extLst>
          </p:cNvPr>
          <p:cNvSpPr>
            <a:spLocks noGrp="1"/>
          </p:cNvSpPr>
          <p:nvPr>
            <p:ph idx="41" hasCustomPrompt="1"/>
          </p:nvPr>
        </p:nvSpPr>
        <p:spPr>
          <a:xfrm>
            <a:off x="9136794" y="4680322"/>
            <a:ext cx="2786400" cy="1031602"/>
          </a:xfrm>
        </p:spPr>
        <p:txBody>
          <a:bodyPr tIns="36000" anchor="ctr"/>
          <a:lstStyle>
            <a:lvl1pPr>
              <a:defRPr sz="2400" b="1"/>
            </a:lvl1pPr>
            <a:lvl2pPr marL="174625" indent="-174625">
              <a:buFont typeface="Source Sans Pro" panose="020B0503030403020204" pitchFamily="34" charset="0"/>
              <a:buChar char="―"/>
              <a:defRPr sz="2400" b="1"/>
            </a:lvl2pPr>
            <a:lvl3pPr marL="360363" indent="-185738">
              <a:buFont typeface="Source Sans Pro" panose="020B0503030403020204" pitchFamily="34" charset="0"/>
              <a:buChar char="―"/>
              <a:defRPr sz="2400" b="1"/>
            </a:lvl3pPr>
            <a:lvl4pPr marL="534988" indent="-174625">
              <a:buFont typeface="Source Sans Pro" panose="020B0503030403020204" pitchFamily="34" charset="0"/>
              <a:buChar char="―"/>
              <a:defRPr sz="2400" b="1"/>
            </a:lvl4pPr>
            <a:lvl5pPr marL="719138" indent="-184150">
              <a:buFont typeface="Source Sans Pro" panose="020B0503030403020204" pitchFamily="34" charset="0"/>
              <a:buChar char="―"/>
              <a:defRPr sz="2400" b="1"/>
            </a:lvl5pPr>
          </a:lstStyle>
          <a:p>
            <a:pPr lvl="0"/>
            <a:r>
              <a:rPr lang="en-GB" noProof="0" dirty="0"/>
              <a:t>Insert content</a:t>
            </a:r>
          </a:p>
        </p:txBody>
      </p:sp>
    </p:spTree>
    <p:extLst>
      <p:ext uri="{BB962C8B-B14F-4D97-AF65-F5344CB8AC3E}">
        <p14:creationId xmlns:p14="http://schemas.microsoft.com/office/powerpoint/2010/main" val="100394529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elf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71463" y="244800"/>
            <a:ext cx="11650662" cy="625944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Insert title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7E4E3B-B029-4FB4-981D-E15979CD6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4BFF4-CB62-460B-A7FD-029BF9AAE804}" type="datetime1">
              <a:rPr lang="en-GB" noProof="0" smtClean="0"/>
              <a:t>18/11/2024</a:t>
            </a:fld>
            <a:endParaRPr lang="en-GB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3A6D9A-857D-4B6F-B977-93015D03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Footer (Edit via "Insert &gt; Header and Footer")</a:t>
            </a:r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FACFD7-BF65-4DA8-AFDF-1BA2EB682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41" name="Inhaltsplatzhalter 30">
            <a:extLst>
              <a:ext uri="{FF2B5EF4-FFF2-40B4-BE49-F238E27FC236}">
                <a16:creationId xmlns:a16="http://schemas.microsoft.com/office/drawing/2014/main" id="{1FE9EFCD-7C86-A7FC-7CBA-C2A928454C0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271463" y="878400"/>
            <a:ext cx="2862063" cy="2684376"/>
          </a:xfrm>
        </p:spPr>
        <p:txBody>
          <a:bodyPr lIns="180000" tIns="162000" rIns="90000" bIns="43200"/>
          <a:lstStyle>
            <a:lvl1pPr>
              <a:lnSpc>
                <a:spcPct val="98000"/>
              </a:lnSpc>
              <a:defRPr sz="1500"/>
            </a:lvl1pPr>
            <a:lvl2pPr>
              <a:lnSpc>
                <a:spcPct val="98000"/>
              </a:lnSpc>
              <a:defRPr/>
            </a:lvl2pPr>
            <a:lvl3pPr>
              <a:lnSpc>
                <a:spcPct val="98000"/>
              </a:lnSpc>
              <a:defRPr/>
            </a:lvl3pPr>
            <a:lvl4pPr>
              <a:lnSpc>
                <a:spcPct val="98000"/>
              </a:lnSpc>
              <a:defRPr/>
            </a:lvl4pPr>
            <a:lvl5pPr>
              <a:lnSpc>
                <a:spcPct val="98000"/>
              </a:lnSpc>
              <a:defRPr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42" name="Inhaltsplatzhalter 30">
            <a:extLst>
              <a:ext uri="{FF2B5EF4-FFF2-40B4-BE49-F238E27FC236}">
                <a16:creationId xmlns:a16="http://schemas.microsoft.com/office/drawing/2014/main" id="{B5AF2636-78AA-31AE-B767-CD1ED9E3083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131605" y="878400"/>
            <a:ext cx="2962866" cy="2684376"/>
          </a:xfrm>
        </p:spPr>
        <p:txBody>
          <a:bodyPr lIns="180000" tIns="162000" rIns="90000" bIns="43200"/>
          <a:lstStyle>
            <a:lvl1pPr>
              <a:lnSpc>
                <a:spcPct val="98000"/>
              </a:lnSpc>
              <a:defRPr sz="1500"/>
            </a:lvl1pPr>
            <a:lvl2pPr>
              <a:lnSpc>
                <a:spcPct val="98000"/>
              </a:lnSpc>
              <a:defRPr/>
            </a:lvl2pPr>
            <a:lvl3pPr>
              <a:lnSpc>
                <a:spcPct val="98000"/>
              </a:lnSpc>
              <a:defRPr/>
            </a:lvl3pPr>
            <a:lvl4pPr>
              <a:lnSpc>
                <a:spcPct val="98000"/>
              </a:lnSpc>
              <a:defRPr/>
            </a:lvl4pPr>
            <a:lvl5pPr>
              <a:lnSpc>
                <a:spcPct val="98000"/>
              </a:lnSpc>
              <a:defRPr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43" name="Inhaltsplatzhalter 30">
            <a:extLst>
              <a:ext uri="{FF2B5EF4-FFF2-40B4-BE49-F238E27FC236}">
                <a16:creationId xmlns:a16="http://schemas.microsoft.com/office/drawing/2014/main" id="{8CD2FE50-AB2F-83AF-8B23-1260D26EF813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102458" y="878400"/>
            <a:ext cx="2948569" cy="2684376"/>
          </a:xfrm>
        </p:spPr>
        <p:txBody>
          <a:bodyPr lIns="180000" tIns="162000" rIns="90000" bIns="43200"/>
          <a:lstStyle>
            <a:lvl1pPr>
              <a:lnSpc>
                <a:spcPct val="98000"/>
              </a:lnSpc>
              <a:defRPr sz="1500"/>
            </a:lvl1pPr>
            <a:lvl2pPr>
              <a:lnSpc>
                <a:spcPct val="98000"/>
              </a:lnSpc>
              <a:defRPr/>
            </a:lvl2pPr>
            <a:lvl3pPr>
              <a:lnSpc>
                <a:spcPct val="98000"/>
              </a:lnSpc>
              <a:defRPr/>
            </a:lvl3pPr>
            <a:lvl4pPr>
              <a:lnSpc>
                <a:spcPct val="98000"/>
              </a:lnSpc>
              <a:defRPr/>
            </a:lvl4pPr>
            <a:lvl5pPr>
              <a:lnSpc>
                <a:spcPct val="98000"/>
              </a:lnSpc>
              <a:defRPr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44" name="Inhaltsplatzhalter 30">
            <a:extLst>
              <a:ext uri="{FF2B5EF4-FFF2-40B4-BE49-F238E27FC236}">
                <a16:creationId xmlns:a16="http://schemas.microsoft.com/office/drawing/2014/main" id="{156B3F99-D56F-6D47-0C38-55E1C209F590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9056315" y="878400"/>
            <a:ext cx="2861423" cy="2684376"/>
          </a:xfrm>
        </p:spPr>
        <p:txBody>
          <a:bodyPr lIns="180000" tIns="162000" rIns="90000" bIns="43200"/>
          <a:lstStyle>
            <a:lvl1pPr>
              <a:lnSpc>
                <a:spcPct val="98000"/>
              </a:lnSpc>
              <a:defRPr sz="1500"/>
            </a:lvl1pPr>
            <a:lvl2pPr>
              <a:lnSpc>
                <a:spcPct val="98000"/>
              </a:lnSpc>
              <a:defRPr/>
            </a:lvl2pPr>
            <a:lvl3pPr>
              <a:lnSpc>
                <a:spcPct val="98000"/>
              </a:lnSpc>
              <a:defRPr/>
            </a:lvl3pPr>
            <a:lvl4pPr>
              <a:lnSpc>
                <a:spcPct val="98000"/>
              </a:lnSpc>
              <a:defRPr/>
            </a:lvl4pPr>
            <a:lvl5pPr>
              <a:lnSpc>
                <a:spcPct val="98000"/>
              </a:lnSpc>
              <a:defRPr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45" name="Inhaltsplatzhalter 30">
            <a:extLst>
              <a:ext uri="{FF2B5EF4-FFF2-40B4-BE49-F238E27FC236}">
                <a16:creationId xmlns:a16="http://schemas.microsoft.com/office/drawing/2014/main" id="{61CB84E3-822D-E7BF-88FA-B6CD84997420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271463" y="4942799"/>
            <a:ext cx="2862063" cy="1281790"/>
          </a:xfrm>
        </p:spPr>
        <p:txBody>
          <a:bodyPr lIns="180000" tIns="162000" rIns="90000" bIns="43200"/>
          <a:lstStyle>
            <a:lvl1pPr>
              <a:lnSpc>
                <a:spcPct val="98000"/>
              </a:lnSpc>
              <a:defRPr sz="1500"/>
            </a:lvl1pPr>
            <a:lvl2pPr>
              <a:lnSpc>
                <a:spcPct val="98000"/>
              </a:lnSpc>
              <a:defRPr/>
            </a:lvl2pPr>
            <a:lvl3pPr>
              <a:lnSpc>
                <a:spcPct val="98000"/>
              </a:lnSpc>
              <a:defRPr/>
            </a:lvl3pPr>
            <a:lvl4pPr>
              <a:lnSpc>
                <a:spcPct val="98000"/>
              </a:lnSpc>
              <a:defRPr/>
            </a:lvl4pPr>
            <a:lvl5pPr>
              <a:lnSpc>
                <a:spcPct val="98000"/>
              </a:lnSpc>
              <a:defRPr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46" name="Inhaltsplatzhalter 30">
            <a:extLst>
              <a:ext uri="{FF2B5EF4-FFF2-40B4-BE49-F238E27FC236}">
                <a16:creationId xmlns:a16="http://schemas.microsoft.com/office/drawing/2014/main" id="{4BBD1101-501F-08B4-863D-4EC398FF4C2F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3131605" y="3577319"/>
            <a:ext cx="2962866" cy="2647269"/>
          </a:xfrm>
        </p:spPr>
        <p:txBody>
          <a:bodyPr lIns="180000" tIns="162000" rIns="90000" bIns="43200"/>
          <a:lstStyle>
            <a:lvl1pPr>
              <a:lnSpc>
                <a:spcPct val="98000"/>
              </a:lnSpc>
              <a:defRPr sz="1500"/>
            </a:lvl1pPr>
            <a:lvl2pPr>
              <a:lnSpc>
                <a:spcPct val="98000"/>
              </a:lnSpc>
              <a:defRPr/>
            </a:lvl2pPr>
            <a:lvl3pPr>
              <a:lnSpc>
                <a:spcPct val="98000"/>
              </a:lnSpc>
              <a:defRPr/>
            </a:lvl3pPr>
            <a:lvl4pPr>
              <a:lnSpc>
                <a:spcPct val="98000"/>
              </a:lnSpc>
              <a:defRPr/>
            </a:lvl4pPr>
            <a:lvl5pPr>
              <a:lnSpc>
                <a:spcPct val="98000"/>
              </a:lnSpc>
              <a:defRPr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47" name="Inhaltsplatzhalter 30">
            <a:extLst>
              <a:ext uri="{FF2B5EF4-FFF2-40B4-BE49-F238E27FC236}">
                <a16:creationId xmlns:a16="http://schemas.microsoft.com/office/drawing/2014/main" id="{799F2A81-65B3-AA66-95A8-AD7674ADA344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6102458" y="3577319"/>
            <a:ext cx="2948569" cy="2647269"/>
          </a:xfrm>
        </p:spPr>
        <p:txBody>
          <a:bodyPr lIns="180000" tIns="162000" rIns="90000" bIns="43200"/>
          <a:lstStyle>
            <a:lvl1pPr>
              <a:lnSpc>
                <a:spcPct val="98000"/>
              </a:lnSpc>
              <a:defRPr sz="1500"/>
            </a:lvl1pPr>
            <a:lvl2pPr>
              <a:lnSpc>
                <a:spcPct val="98000"/>
              </a:lnSpc>
              <a:defRPr/>
            </a:lvl2pPr>
            <a:lvl3pPr>
              <a:lnSpc>
                <a:spcPct val="98000"/>
              </a:lnSpc>
              <a:defRPr/>
            </a:lvl3pPr>
            <a:lvl4pPr>
              <a:lnSpc>
                <a:spcPct val="98000"/>
              </a:lnSpc>
              <a:defRPr/>
            </a:lvl4pPr>
            <a:lvl5pPr>
              <a:lnSpc>
                <a:spcPct val="98000"/>
              </a:lnSpc>
              <a:defRPr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48" name="Inhaltsplatzhalter 30">
            <a:extLst>
              <a:ext uri="{FF2B5EF4-FFF2-40B4-BE49-F238E27FC236}">
                <a16:creationId xmlns:a16="http://schemas.microsoft.com/office/drawing/2014/main" id="{CD8C8901-62AC-56A4-B429-1C6C564195B7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9056315" y="4942798"/>
            <a:ext cx="2861423" cy="1281790"/>
          </a:xfrm>
        </p:spPr>
        <p:txBody>
          <a:bodyPr lIns="180000" tIns="162000" rIns="90000" bIns="43200"/>
          <a:lstStyle>
            <a:lvl1pPr>
              <a:lnSpc>
                <a:spcPct val="98000"/>
              </a:lnSpc>
              <a:defRPr sz="1500"/>
            </a:lvl1pPr>
            <a:lvl2pPr>
              <a:lnSpc>
                <a:spcPct val="98000"/>
              </a:lnSpc>
              <a:defRPr/>
            </a:lvl2pPr>
            <a:lvl3pPr>
              <a:lnSpc>
                <a:spcPct val="98000"/>
              </a:lnSpc>
              <a:defRPr/>
            </a:lvl3pPr>
            <a:lvl4pPr>
              <a:lnSpc>
                <a:spcPct val="98000"/>
              </a:lnSpc>
              <a:defRPr/>
            </a:lvl4pPr>
            <a:lvl5pPr>
              <a:lnSpc>
                <a:spcPct val="98000"/>
              </a:lnSpc>
              <a:defRPr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49" name="Inhaltsplatzhalter 30">
            <a:extLst>
              <a:ext uri="{FF2B5EF4-FFF2-40B4-BE49-F238E27FC236}">
                <a16:creationId xmlns:a16="http://schemas.microsoft.com/office/drawing/2014/main" id="{FC91EDA6-5E9C-6D6C-EF9F-C7F0B68C4C03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271463" y="3577319"/>
            <a:ext cx="2862063" cy="1361404"/>
          </a:xfrm>
        </p:spPr>
        <p:txBody>
          <a:bodyPr lIns="180000" tIns="162000" rIns="90000" bIns="43200"/>
          <a:lstStyle>
            <a:lvl1pPr>
              <a:lnSpc>
                <a:spcPct val="98000"/>
              </a:lnSpc>
              <a:defRPr sz="1500"/>
            </a:lvl1pPr>
            <a:lvl2pPr>
              <a:lnSpc>
                <a:spcPct val="98000"/>
              </a:lnSpc>
              <a:defRPr/>
            </a:lvl2pPr>
            <a:lvl3pPr>
              <a:lnSpc>
                <a:spcPct val="98000"/>
              </a:lnSpc>
              <a:defRPr/>
            </a:lvl3pPr>
            <a:lvl4pPr>
              <a:lnSpc>
                <a:spcPct val="98000"/>
              </a:lnSpc>
              <a:defRPr/>
            </a:lvl4pPr>
            <a:lvl5pPr>
              <a:lnSpc>
                <a:spcPct val="98000"/>
              </a:lnSpc>
              <a:defRPr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50" name="Inhaltsplatzhalter 30">
            <a:extLst>
              <a:ext uri="{FF2B5EF4-FFF2-40B4-BE49-F238E27FC236}">
                <a16:creationId xmlns:a16="http://schemas.microsoft.com/office/drawing/2014/main" id="{51E99161-B839-91BE-206F-89792AD5F923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9056315" y="3577319"/>
            <a:ext cx="2861423" cy="1360800"/>
          </a:xfrm>
        </p:spPr>
        <p:txBody>
          <a:bodyPr lIns="180000" tIns="162000" rIns="90000" bIns="43200"/>
          <a:lstStyle>
            <a:lvl1pPr>
              <a:lnSpc>
                <a:spcPct val="98000"/>
              </a:lnSpc>
              <a:defRPr sz="1500"/>
            </a:lvl1pPr>
            <a:lvl2pPr>
              <a:lnSpc>
                <a:spcPct val="98000"/>
              </a:lnSpc>
              <a:defRPr/>
            </a:lvl2pPr>
            <a:lvl3pPr>
              <a:lnSpc>
                <a:spcPct val="98000"/>
              </a:lnSpc>
              <a:defRPr/>
            </a:lvl3pPr>
            <a:lvl4pPr>
              <a:lnSpc>
                <a:spcPct val="98000"/>
              </a:lnSpc>
              <a:defRPr/>
            </a:lvl4pPr>
            <a:lvl5pPr>
              <a:lnSpc>
                <a:spcPct val="98000"/>
              </a:lnSpc>
              <a:defRPr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</p:spTree>
    <p:extLst>
      <p:ext uri="{BB962C8B-B14F-4D97-AF65-F5344CB8AC3E}">
        <p14:creationId xmlns:p14="http://schemas.microsoft.com/office/powerpoint/2010/main" val="3108543402"/>
      </p:ext>
    </p:extLst>
  </p:cSld>
  <p:clrMapOvr>
    <a:masterClrMapping/>
  </p:clrMapOvr>
  <p:hf hdr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 Bilder mi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71464" y="244800"/>
            <a:ext cx="3762090" cy="1005258"/>
          </a:xfrm>
        </p:spPr>
        <p:txBody>
          <a:bodyPr/>
          <a:lstStyle/>
          <a:p>
            <a:r>
              <a:rPr lang="en-GB" noProof="0" dirty="0"/>
              <a:t>Insert title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7E4E3B-B029-4FB4-981D-E15979CD6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3DB96-315B-4AA8-A4DA-A62A76E1325B}" type="datetime1">
              <a:rPr lang="en-GB" noProof="0" smtClean="0"/>
              <a:t>18/11/2024</a:t>
            </a:fld>
            <a:endParaRPr lang="en-GB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3A6D9A-857D-4B6F-B977-93015D03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 dirty="0"/>
              <a:t>Footer (Edit via "Insert &gt; Header and Footer")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FACFD7-BF65-4DA8-AFDF-1BA2EB682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8" name="Inhaltsplatzhalter 10">
            <a:extLst>
              <a:ext uri="{FF2B5EF4-FFF2-40B4-BE49-F238E27FC236}">
                <a16:creationId xmlns:a16="http://schemas.microsoft.com/office/drawing/2014/main" id="{19B00308-6650-D1AB-F5C5-991F60192BF4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269877" y="1371601"/>
            <a:ext cx="3765600" cy="151734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3" name="Bildplatzhalter 4">
            <a:extLst>
              <a:ext uri="{FF2B5EF4-FFF2-40B4-BE49-F238E27FC236}">
                <a16:creationId xmlns:a16="http://schemas.microsoft.com/office/drawing/2014/main" id="{E8901B72-CDFB-6B04-2999-9B4D3BECDEB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4222638" y="273051"/>
            <a:ext cx="1782000" cy="9540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6" name="Inhaltsplatzhalter 10">
            <a:extLst>
              <a:ext uri="{FF2B5EF4-FFF2-40B4-BE49-F238E27FC236}">
                <a16:creationId xmlns:a16="http://schemas.microsoft.com/office/drawing/2014/main" id="{5F7462AF-9418-FBED-AE2B-9097CD9893A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4222638" y="1347295"/>
            <a:ext cx="1782000" cy="718315"/>
          </a:xfrm>
        </p:spPr>
        <p:txBody>
          <a:bodyPr/>
          <a:lstStyle>
            <a:lvl1pPr>
              <a:lnSpc>
                <a:spcPct val="100000"/>
              </a:lnSpc>
              <a:defRPr sz="1000"/>
            </a:lvl1pPr>
            <a:lvl2pPr>
              <a:lnSpc>
                <a:spcPct val="100000"/>
              </a:lnSpc>
              <a:defRPr sz="1000"/>
            </a:lvl2pPr>
            <a:lvl3pPr>
              <a:lnSpc>
                <a:spcPct val="100000"/>
              </a:lnSpc>
              <a:defRPr sz="1000"/>
            </a:lvl3pPr>
            <a:lvl4pPr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 sz="1000"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17" name="Bildplatzhalter 4">
            <a:extLst>
              <a:ext uri="{FF2B5EF4-FFF2-40B4-BE49-F238E27FC236}">
                <a16:creationId xmlns:a16="http://schemas.microsoft.com/office/drawing/2014/main" id="{C01596A2-76F2-91F4-9E36-E7A688555C5E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193722" y="267184"/>
            <a:ext cx="1782000" cy="9540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8" name="Inhaltsplatzhalter 10">
            <a:extLst>
              <a:ext uri="{FF2B5EF4-FFF2-40B4-BE49-F238E27FC236}">
                <a16:creationId xmlns:a16="http://schemas.microsoft.com/office/drawing/2014/main" id="{BE5D1B04-2BFA-33F3-C355-D8EB9E6F77DC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6193722" y="1347295"/>
            <a:ext cx="1782000" cy="718315"/>
          </a:xfrm>
        </p:spPr>
        <p:txBody>
          <a:bodyPr/>
          <a:lstStyle>
            <a:lvl1pPr>
              <a:lnSpc>
                <a:spcPct val="100000"/>
              </a:lnSpc>
              <a:defRPr sz="1000"/>
            </a:lvl1pPr>
            <a:lvl2pPr>
              <a:lnSpc>
                <a:spcPct val="100000"/>
              </a:lnSpc>
              <a:defRPr sz="1000"/>
            </a:lvl2pPr>
            <a:lvl3pPr>
              <a:lnSpc>
                <a:spcPct val="100000"/>
              </a:lnSpc>
              <a:defRPr sz="1000"/>
            </a:lvl3pPr>
            <a:lvl4pPr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 sz="1000"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19" name="Bildplatzhalter 4">
            <a:extLst>
              <a:ext uri="{FF2B5EF4-FFF2-40B4-BE49-F238E27FC236}">
                <a16:creationId xmlns:a16="http://schemas.microsoft.com/office/drawing/2014/main" id="{8823469C-27C8-EF8F-4CC9-197675E31FB1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8164806" y="267184"/>
            <a:ext cx="1782000" cy="9540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20" name="Inhaltsplatzhalter 10">
            <a:extLst>
              <a:ext uri="{FF2B5EF4-FFF2-40B4-BE49-F238E27FC236}">
                <a16:creationId xmlns:a16="http://schemas.microsoft.com/office/drawing/2014/main" id="{887C4011-3849-0B28-B9C6-CD6CCD2774AC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8164806" y="1347295"/>
            <a:ext cx="1782000" cy="718315"/>
          </a:xfrm>
        </p:spPr>
        <p:txBody>
          <a:bodyPr/>
          <a:lstStyle>
            <a:lvl1pPr>
              <a:lnSpc>
                <a:spcPct val="100000"/>
              </a:lnSpc>
              <a:defRPr sz="1000"/>
            </a:lvl1pPr>
            <a:lvl2pPr>
              <a:lnSpc>
                <a:spcPct val="100000"/>
              </a:lnSpc>
              <a:defRPr sz="1000"/>
            </a:lvl2pPr>
            <a:lvl3pPr>
              <a:lnSpc>
                <a:spcPct val="100000"/>
              </a:lnSpc>
              <a:defRPr sz="1000"/>
            </a:lvl3pPr>
            <a:lvl4pPr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 sz="1000"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21" name="Bildplatzhalter 4">
            <a:extLst>
              <a:ext uri="{FF2B5EF4-FFF2-40B4-BE49-F238E27FC236}">
                <a16:creationId xmlns:a16="http://schemas.microsoft.com/office/drawing/2014/main" id="{CBEDB122-E4B4-DEAF-0C6D-61CF1C399FB7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10135890" y="267184"/>
            <a:ext cx="1782000" cy="9540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22" name="Inhaltsplatzhalter 10">
            <a:extLst>
              <a:ext uri="{FF2B5EF4-FFF2-40B4-BE49-F238E27FC236}">
                <a16:creationId xmlns:a16="http://schemas.microsoft.com/office/drawing/2014/main" id="{2E8C9BDD-A256-932A-0451-8742BDF218CD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10135890" y="1347295"/>
            <a:ext cx="1782000" cy="718315"/>
          </a:xfrm>
        </p:spPr>
        <p:txBody>
          <a:bodyPr/>
          <a:lstStyle>
            <a:lvl1pPr>
              <a:lnSpc>
                <a:spcPct val="100000"/>
              </a:lnSpc>
              <a:defRPr sz="1000"/>
            </a:lvl1pPr>
            <a:lvl2pPr>
              <a:lnSpc>
                <a:spcPct val="100000"/>
              </a:lnSpc>
              <a:defRPr sz="1000"/>
            </a:lvl2pPr>
            <a:lvl3pPr>
              <a:lnSpc>
                <a:spcPct val="100000"/>
              </a:lnSpc>
              <a:defRPr sz="1000"/>
            </a:lvl3pPr>
            <a:lvl4pPr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 sz="1000"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23" name="Bildplatzhalter 4">
            <a:extLst>
              <a:ext uri="{FF2B5EF4-FFF2-40B4-BE49-F238E27FC236}">
                <a16:creationId xmlns:a16="http://schemas.microsoft.com/office/drawing/2014/main" id="{5648AA9A-5221-27F9-3191-6F0F1FEAF36C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4220167" y="2453904"/>
            <a:ext cx="1782000" cy="9540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24" name="Inhaltsplatzhalter 10">
            <a:extLst>
              <a:ext uri="{FF2B5EF4-FFF2-40B4-BE49-F238E27FC236}">
                <a16:creationId xmlns:a16="http://schemas.microsoft.com/office/drawing/2014/main" id="{92E2526C-7EE2-C9B9-E09C-E4124FE41C3A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4220167" y="3528148"/>
            <a:ext cx="1782000" cy="718315"/>
          </a:xfrm>
        </p:spPr>
        <p:txBody>
          <a:bodyPr/>
          <a:lstStyle>
            <a:lvl1pPr>
              <a:lnSpc>
                <a:spcPct val="100000"/>
              </a:lnSpc>
              <a:defRPr sz="1000"/>
            </a:lvl1pPr>
            <a:lvl2pPr>
              <a:lnSpc>
                <a:spcPct val="100000"/>
              </a:lnSpc>
              <a:defRPr sz="1000"/>
            </a:lvl2pPr>
            <a:lvl3pPr>
              <a:lnSpc>
                <a:spcPct val="100000"/>
              </a:lnSpc>
              <a:defRPr sz="1000"/>
            </a:lvl3pPr>
            <a:lvl4pPr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 sz="1000"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25" name="Bildplatzhalter 4">
            <a:extLst>
              <a:ext uri="{FF2B5EF4-FFF2-40B4-BE49-F238E27FC236}">
                <a16:creationId xmlns:a16="http://schemas.microsoft.com/office/drawing/2014/main" id="{6836661A-7952-7ADE-BB22-08BB2B174D2B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6191251" y="2453904"/>
            <a:ext cx="1782000" cy="9540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26" name="Inhaltsplatzhalter 10">
            <a:extLst>
              <a:ext uri="{FF2B5EF4-FFF2-40B4-BE49-F238E27FC236}">
                <a16:creationId xmlns:a16="http://schemas.microsoft.com/office/drawing/2014/main" id="{C2CB294D-1078-8674-FF02-6A8C1FA8750C}"/>
              </a:ext>
            </a:extLst>
          </p:cNvPr>
          <p:cNvSpPr>
            <a:spLocks noGrp="1"/>
          </p:cNvSpPr>
          <p:nvPr>
            <p:ph sz="quarter" idx="34" hasCustomPrompt="1"/>
          </p:nvPr>
        </p:nvSpPr>
        <p:spPr>
          <a:xfrm>
            <a:off x="6191251" y="3528148"/>
            <a:ext cx="1782000" cy="718315"/>
          </a:xfrm>
        </p:spPr>
        <p:txBody>
          <a:bodyPr/>
          <a:lstStyle>
            <a:lvl1pPr>
              <a:lnSpc>
                <a:spcPct val="100000"/>
              </a:lnSpc>
              <a:defRPr sz="1000"/>
            </a:lvl1pPr>
            <a:lvl2pPr>
              <a:lnSpc>
                <a:spcPct val="100000"/>
              </a:lnSpc>
              <a:defRPr sz="1000"/>
            </a:lvl2pPr>
            <a:lvl3pPr>
              <a:lnSpc>
                <a:spcPct val="100000"/>
              </a:lnSpc>
              <a:defRPr sz="1000"/>
            </a:lvl3pPr>
            <a:lvl4pPr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 sz="1000"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28" name="Bildplatzhalter 4">
            <a:extLst>
              <a:ext uri="{FF2B5EF4-FFF2-40B4-BE49-F238E27FC236}">
                <a16:creationId xmlns:a16="http://schemas.microsoft.com/office/drawing/2014/main" id="{478A5169-5857-1B03-543A-A692CECD2826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8162335" y="2453904"/>
            <a:ext cx="1782000" cy="9540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29" name="Inhaltsplatzhalter 10">
            <a:extLst>
              <a:ext uri="{FF2B5EF4-FFF2-40B4-BE49-F238E27FC236}">
                <a16:creationId xmlns:a16="http://schemas.microsoft.com/office/drawing/2014/main" id="{CCD55740-F556-6FFB-54B7-F02F33DD446D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162335" y="3528148"/>
            <a:ext cx="1782000" cy="718315"/>
          </a:xfrm>
        </p:spPr>
        <p:txBody>
          <a:bodyPr/>
          <a:lstStyle>
            <a:lvl1pPr>
              <a:lnSpc>
                <a:spcPct val="100000"/>
              </a:lnSpc>
              <a:defRPr sz="1000"/>
            </a:lvl1pPr>
            <a:lvl2pPr>
              <a:lnSpc>
                <a:spcPct val="100000"/>
              </a:lnSpc>
              <a:defRPr sz="1000"/>
            </a:lvl2pPr>
            <a:lvl3pPr>
              <a:lnSpc>
                <a:spcPct val="100000"/>
              </a:lnSpc>
              <a:defRPr sz="1000"/>
            </a:lvl3pPr>
            <a:lvl4pPr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 sz="1000"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30" name="Bildplatzhalter 4">
            <a:extLst>
              <a:ext uri="{FF2B5EF4-FFF2-40B4-BE49-F238E27FC236}">
                <a16:creationId xmlns:a16="http://schemas.microsoft.com/office/drawing/2014/main" id="{C3C4A300-9C66-727B-BF1B-3FE78BA49252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10133419" y="2453904"/>
            <a:ext cx="1782000" cy="9540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31" name="Inhaltsplatzhalter 10">
            <a:extLst>
              <a:ext uri="{FF2B5EF4-FFF2-40B4-BE49-F238E27FC236}">
                <a16:creationId xmlns:a16="http://schemas.microsoft.com/office/drawing/2014/main" id="{A1A5D7D5-55B1-516C-7CED-BF26C79BE6B2}"/>
              </a:ext>
            </a:extLst>
          </p:cNvPr>
          <p:cNvSpPr>
            <a:spLocks noGrp="1"/>
          </p:cNvSpPr>
          <p:nvPr>
            <p:ph sz="quarter" idx="38" hasCustomPrompt="1"/>
          </p:nvPr>
        </p:nvSpPr>
        <p:spPr>
          <a:xfrm>
            <a:off x="10133419" y="3528148"/>
            <a:ext cx="1782000" cy="718315"/>
          </a:xfrm>
        </p:spPr>
        <p:txBody>
          <a:bodyPr/>
          <a:lstStyle>
            <a:lvl1pPr>
              <a:lnSpc>
                <a:spcPct val="100000"/>
              </a:lnSpc>
              <a:defRPr sz="1000"/>
            </a:lvl1pPr>
            <a:lvl2pPr>
              <a:lnSpc>
                <a:spcPct val="100000"/>
              </a:lnSpc>
              <a:defRPr sz="1000"/>
            </a:lvl2pPr>
            <a:lvl3pPr>
              <a:lnSpc>
                <a:spcPct val="100000"/>
              </a:lnSpc>
              <a:defRPr sz="1000"/>
            </a:lvl3pPr>
            <a:lvl4pPr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 sz="1000"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36" name="Bildplatzhalter 4">
            <a:extLst>
              <a:ext uri="{FF2B5EF4-FFF2-40B4-BE49-F238E27FC236}">
                <a16:creationId xmlns:a16="http://schemas.microsoft.com/office/drawing/2014/main" id="{F4A6E408-2281-5C5F-C17D-009678C7B293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4219981" y="4491720"/>
            <a:ext cx="1782000" cy="9540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37" name="Inhaltsplatzhalter 10">
            <a:extLst>
              <a:ext uri="{FF2B5EF4-FFF2-40B4-BE49-F238E27FC236}">
                <a16:creationId xmlns:a16="http://schemas.microsoft.com/office/drawing/2014/main" id="{106AA095-B514-8CB2-E655-796D9234A496}"/>
              </a:ext>
            </a:extLst>
          </p:cNvPr>
          <p:cNvSpPr>
            <a:spLocks noGrp="1"/>
          </p:cNvSpPr>
          <p:nvPr>
            <p:ph sz="quarter" idx="40" hasCustomPrompt="1"/>
          </p:nvPr>
        </p:nvSpPr>
        <p:spPr>
          <a:xfrm>
            <a:off x="4219981" y="5518339"/>
            <a:ext cx="1782000" cy="718315"/>
          </a:xfrm>
        </p:spPr>
        <p:txBody>
          <a:bodyPr/>
          <a:lstStyle>
            <a:lvl1pPr>
              <a:lnSpc>
                <a:spcPct val="100000"/>
              </a:lnSpc>
              <a:defRPr sz="1000"/>
            </a:lvl1pPr>
            <a:lvl2pPr>
              <a:lnSpc>
                <a:spcPct val="100000"/>
              </a:lnSpc>
              <a:defRPr sz="1000"/>
            </a:lvl2pPr>
            <a:lvl3pPr>
              <a:lnSpc>
                <a:spcPct val="100000"/>
              </a:lnSpc>
              <a:defRPr sz="1000"/>
            </a:lvl3pPr>
            <a:lvl4pPr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 sz="1000"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38" name="Bildplatzhalter 4">
            <a:extLst>
              <a:ext uri="{FF2B5EF4-FFF2-40B4-BE49-F238E27FC236}">
                <a16:creationId xmlns:a16="http://schemas.microsoft.com/office/drawing/2014/main" id="{B22E5E6F-159C-366B-5296-441253F3F0BB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6191065" y="4491720"/>
            <a:ext cx="1782000" cy="9540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39" name="Inhaltsplatzhalter 10">
            <a:extLst>
              <a:ext uri="{FF2B5EF4-FFF2-40B4-BE49-F238E27FC236}">
                <a16:creationId xmlns:a16="http://schemas.microsoft.com/office/drawing/2014/main" id="{8F99875B-FC4F-7DCE-AACD-FF783DF1F8CC}"/>
              </a:ext>
            </a:extLst>
          </p:cNvPr>
          <p:cNvSpPr>
            <a:spLocks noGrp="1"/>
          </p:cNvSpPr>
          <p:nvPr>
            <p:ph sz="quarter" idx="42" hasCustomPrompt="1"/>
          </p:nvPr>
        </p:nvSpPr>
        <p:spPr>
          <a:xfrm>
            <a:off x="6191065" y="5518339"/>
            <a:ext cx="1782000" cy="718315"/>
          </a:xfrm>
        </p:spPr>
        <p:txBody>
          <a:bodyPr/>
          <a:lstStyle>
            <a:lvl1pPr>
              <a:lnSpc>
                <a:spcPct val="100000"/>
              </a:lnSpc>
              <a:defRPr sz="1000"/>
            </a:lvl1pPr>
            <a:lvl2pPr>
              <a:lnSpc>
                <a:spcPct val="100000"/>
              </a:lnSpc>
              <a:defRPr sz="1000"/>
            </a:lvl2pPr>
            <a:lvl3pPr>
              <a:lnSpc>
                <a:spcPct val="100000"/>
              </a:lnSpc>
              <a:defRPr sz="1000"/>
            </a:lvl3pPr>
            <a:lvl4pPr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 sz="1000"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40" name="Bildplatzhalter 4">
            <a:extLst>
              <a:ext uri="{FF2B5EF4-FFF2-40B4-BE49-F238E27FC236}">
                <a16:creationId xmlns:a16="http://schemas.microsoft.com/office/drawing/2014/main" id="{86D99F31-E97B-1DE8-80A6-FCE2268D7504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8162149" y="4491720"/>
            <a:ext cx="1782000" cy="9540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41" name="Inhaltsplatzhalter 10">
            <a:extLst>
              <a:ext uri="{FF2B5EF4-FFF2-40B4-BE49-F238E27FC236}">
                <a16:creationId xmlns:a16="http://schemas.microsoft.com/office/drawing/2014/main" id="{2AFB99F6-8B03-8325-85FE-ACF55FEF4C7E}"/>
              </a:ext>
            </a:extLst>
          </p:cNvPr>
          <p:cNvSpPr>
            <a:spLocks noGrp="1"/>
          </p:cNvSpPr>
          <p:nvPr>
            <p:ph sz="quarter" idx="44" hasCustomPrompt="1"/>
          </p:nvPr>
        </p:nvSpPr>
        <p:spPr>
          <a:xfrm>
            <a:off x="8162149" y="5518339"/>
            <a:ext cx="1782000" cy="718315"/>
          </a:xfrm>
        </p:spPr>
        <p:txBody>
          <a:bodyPr/>
          <a:lstStyle>
            <a:lvl1pPr>
              <a:lnSpc>
                <a:spcPct val="100000"/>
              </a:lnSpc>
              <a:defRPr sz="1000"/>
            </a:lvl1pPr>
            <a:lvl2pPr>
              <a:lnSpc>
                <a:spcPct val="100000"/>
              </a:lnSpc>
              <a:defRPr sz="1000"/>
            </a:lvl2pPr>
            <a:lvl3pPr>
              <a:lnSpc>
                <a:spcPct val="100000"/>
              </a:lnSpc>
              <a:defRPr sz="1000"/>
            </a:lvl3pPr>
            <a:lvl4pPr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 sz="1000"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42" name="Bildplatzhalter 4">
            <a:extLst>
              <a:ext uri="{FF2B5EF4-FFF2-40B4-BE49-F238E27FC236}">
                <a16:creationId xmlns:a16="http://schemas.microsoft.com/office/drawing/2014/main" id="{7B354065-93C3-8CD0-C6F7-EAD8915CFD21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10133233" y="4491720"/>
            <a:ext cx="1782000" cy="9540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43" name="Inhaltsplatzhalter 10">
            <a:extLst>
              <a:ext uri="{FF2B5EF4-FFF2-40B4-BE49-F238E27FC236}">
                <a16:creationId xmlns:a16="http://schemas.microsoft.com/office/drawing/2014/main" id="{D9B63D01-B563-7751-25F8-D9E1385E66D2}"/>
              </a:ext>
            </a:extLst>
          </p:cNvPr>
          <p:cNvSpPr>
            <a:spLocks noGrp="1"/>
          </p:cNvSpPr>
          <p:nvPr>
            <p:ph sz="quarter" idx="46" hasCustomPrompt="1"/>
          </p:nvPr>
        </p:nvSpPr>
        <p:spPr>
          <a:xfrm>
            <a:off x="10133233" y="5518339"/>
            <a:ext cx="1782000" cy="718315"/>
          </a:xfrm>
        </p:spPr>
        <p:txBody>
          <a:bodyPr/>
          <a:lstStyle>
            <a:lvl1pPr>
              <a:lnSpc>
                <a:spcPct val="100000"/>
              </a:lnSpc>
              <a:defRPr sz="1000"/>
            </a:lvl1pPr>
            <a:lvl2pPr>
              <a:lnSpc>
                <a:spcPct val="100000"/>
              </a:lnSpc>
              <a:defRPr sz="1000"/>
            </a:lvl2pPr>
            <a:lvl3pPr>
              <a:lnSpc>
                <a:spcPct val="100000"/>
              </a:lnSpc>
              <a:defRPr sz="1000"/>
            </a:lvl3pPr>
            <a:lvl4pPr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 sz="1000"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44" name="Bildplatzhalter 4">
            <a:extLst>
              <a:ext uri="{FF2B5EF4-FFF2-40B4-BE49-F238E27FC236}">
                <a16:creationId xmlns:a16="http://schemas.microsoft.com/office/drawing/2014/main" id="{3561E328-70B6-85DB-D07B-4E3133D9FE77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2247851" y="4491720"/>
            <a:ext cx="1782000" cy="9540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45" name="Inhaltsplatzhalter 10">
            <a:extLst>
              <a:ext uri="{FF2B5EF4-FFF2-40B4-BE49-F238E27FC236}">
                <a16:creationId xmlns:a16="http://schemas.microsoft.com/office/drawing/2014/main" id="{818DEC37-95E8-080D-AB4D-58F52BC284EC}"/>
              </a:ext>
            </a:extLst>
          </p:cNvPr>
          <p:cNvSpPr>
            <a:spLocks noGrp="1"/>
          </p:cNvSpPr>
          <p:nvPr>
            <p:ph sz="quarter" idx="48" hasCustomPrompt="1"/>
          </p:nvPr>
        </p:nvSpPr>
        <p:spPr>
          <a:xfrm>
            <a:off x="2247851" y="5518339"/>
            <a:ext cx="1782000" cy="718315"/>
          </a:xfrm>
        </p:spPr>
        <p:txBody>
          <a:bodyPr/>
          <a:lstStyle>
            <a:lvl1pPr>
              <a:lnSpc>
                <a:spcPct val="100000"/>
              </a:lnSpc>
              <a:defRPr sz="1000"/>
            </a:lvl1pPr>
            <a:lvl2pPr>
              <a:lnSpc>
                <a:spcPct val="100000"/>
              </a:lnSpc>
              <a:defRPr sz="1000"/>
            </a:lvl2pPr>
            <a:lvl3pPr>
              <a:lnSpc>
                <a:spcPct val="100000"/>
              </a:lnSpc>
              <a:defRPr sz="1000"/>
            </a:lvl3pPr>
            <a:lvl4pPr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 sz="1000"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</p:spTree>
    <p:extLst>
      <p:ext uri="{BB962C8B-B14F-4D97-AF65-F5344CB8AC3E}">
        <p14:creationId xmlns:p14="http://schemas.microsoft.com/office/powerpoint/2010/main" val="241164600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eitstrah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73600" y="244800"/>
            <a:ext cx="11650662" cy="536400"/>
          </a:xfrm>
        </p:spPr>
        <p:txBody>
          <a:bodyPr/>
          <a:lstStyle/>
          <a:p>
            <a:r>
              <a:rPr lang="en-GB" noProof="0" dirty="0"/>
              <a:t>Insert title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7E4E3B-B029-4FB4-981D-E15979CD6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6F239-114E-41F3-ADA1-C32B874D6A23}" type="datetime1">
              <a:rPr lang="en-GB" noProof="0" smtClean="0"/>
              <a:t>18/11/2024</a:t>
            </a:fld>
            <a:endParaRPr lang="en-GB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3A6D9A-857D-4B6F-B977-93015D03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 dirty="0"/>
              <a:t>Footer (Edit via "Insert &gt; Header and Footer")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FACFD7-BF65-4DA8-AFDF-1BA2EB682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3960DD06-5403-402D-6C88-53DCD45F16E1}"/>
              </a:ext>
            </a:extLst>
          </p:cNvPr>
          <p:cNvCxnSpPr/>
          <p:nvPr userDrawn="1"/>
        </p:nvCxnSpPr>
        <p:spPr>
          <a:xfrm>
            <a:off x="269875" y="3497585"/>
            <a:ext cx="1165225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Bildplatzhalter 4">
            <a:extLst>
              <a:ext uri="{FF2B5EF4-FFF2-40B4-BE49-F238E27FC236}">
                <a16:creationId xmlns:a16="http://schemas.microsoft.com/office/drawing/2014/main" id="{F49F2DB0-AB5C-6BD8-064D-373B4B1209A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69875" y="1253125"/>
            <a:ext cx="1486800" cy="15300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16" name="Bildplatzhalter 4">
            <a:extLst>
              <a:ext uri="{FF2B5EF4-FFF2-40B4-BE49-F238E27FC236}">
                <a16:creationId xmlns:a16="http://schemas.microsoft.com/office/drawing/2014/main" id="{F0B6A180-6984-B9E7-7ADC-A121B77988BD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974003" y="1253125"/>
            <a:ext cx="1486800" cy="15300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17" name="Bildplatzhalter 4">
            <a:extLst>
              <a:ext uri="{FF2B5EF4-FFF2-40B4-BE49-F238E27FC236}">
                <a16:creationId xmlns:a16="http://schemas.microsoft.com/office/drawing/2014/main" id="{38372887-04E8-C5D5-EF4C-1E25A260FB2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667159" y="1253125"/>
            <a:ext cx="1486800" cy="15300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18" name="Bildplatzhalter 4">
            <a:extLst>
              <a:ext uri="{FF2B5EF4-FFF2-40B4-BE49-F238E27FC236}">
                <a16:creationId xmlns:a16="http://schemas.microsoft.com/office/drawing/2014/main" id="{7A14FB65-6B89-A9C8-8DB1-7B1F7CBFAEC8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360315" y="1253125"/>
            <a:ext cx="1486800" cy="15300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19" name="Bildplatzhalter 4">
            <a:extLst>
              <a:ext uri="{FF2B5EF4-FFF2-40B4-BE49-F238E27FC236}">
                <a16:creationId xmlns:a16="http://schemas.microsoft.com/office/drawing/2014/main" id="{CD8F59A9-69CA-1C2A-33D7-AD0BB64181B4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053471" y="1253125"/>
            <a:ext cx="1486800" cy="15300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20" name="Bildplatzhalter 4">
            <a:extLst>
              <a:ext uri="{FF2B5EF4-FFF2-40B4-BE49-F238E27FC236}">
                <a16:creationId xmlns:a16="http://schemas.microsoft.com/office/drawing/2014/main" id="{B582FB2A-C51D-65C1-0203-3A5AB4DB0F44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746627" y="1253125"/>
            <a:ext cx="1486800" cy="15300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21" name="Bildplatzhalter 4">
            <a:extLst>
              <a:ext uri="{FF2B5EF4-FFF2-40B4-BE49-F238E27FC236}">
                <a16:creationId xmlns:a16="http://schemas.microsoft.com/office/drawing/2014/main" id="{18F14028-DA69-147A-C414-9146D8EAE5F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0439783" y="1253125"/>
            <a:ext cx="1486800" cy="15300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22" name="Bildplatzhalter 4">
            <a:extLst>
              <a:ext uri="{FF2B5EF4-FFF2-40B4-BE49-F238E27FC236}">
                <a16:creationId xmlns:a16="http://schemas.microsoft.com/office/drawing/2014/main" id="{3A11402F-1392-D5B0-DE17-2E270C800CA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136079" y="3819835"/>
            <a:ext cx="1486800" cy="15300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23" name="Bildplatzhalter 4">
            <a:extLst>
              <a:ext uri="{FF2B5EF4-FFF2-40B4-BE49-F238E27FC236}">
                <a16:creationId xmlns:a16="http://schemas.microsoft.com/office/drawing/2014/main" id="{92F84F7D-2669-46EA-F7E5-F5A3AE35C50F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2829006" y="3819835"/>
            <a:ext cx="1486800" cy="15300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24" name="Bildplatzhalter 4">
            <a:extLst>
              <a:ext uri="{FF2B5EF4-FFF2-40B4-BE49-F238E27FC236}">
                <a16:creationId xmlns:a16="http://schemas.microsoft.com/office/drawing/2014/main" id="{7F4B621D-593C-EF66-AAA8-260F24BB816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4521933" y="3819835"/>
            <a:ext cx="1486800" cy="15300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25" name="Bildplatzhalter 4">
            <a:extLst>
              <a:ext uri="{FF2B5EF4-FFF2-40B4-BE49-F238E27FC236}">
                <a16:creationId xmlns:a16="http://schemas.microsoft.com/office/drawing/2014/main" id="{EAB29708-5948-93D3-1DAE-9AA4E5A03DCE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214860" y="3819835"/>
            <a:ext cx="1486800" cy="15300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26" name="Bildplatzhalter 4">
            <a:extLst>
              <a:ext uri="{FF2B5EF4-FFF2-40B4-BE49-F238E27FC236}">
                <a16:creationId xmlns:a16="http://schemas.microsoft.com/office/drawing/2014/main" id="{6590CFDF-AA3F-86A0-462A-8B00EDC3EDDD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7907787" y="3819835"/>
            <a:ext cx="1486800" cy="15300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27" name="Bildplatzhalter 4">
            <a:extLst>
              <a:ext uri="{FF2B5EF4-FFF2-40B4-BE49-F238E27FC236}">
                <a16:creationId xmlns:a16="http://schemas.microsoft.com/office/drawing/2014/main" id="{F8D57941-57A2-78B6-C142-19F25D64A5F1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600716" y="3819835"/>
            <a:ext cx="1486800" cy="15300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28" name="Inhaltsplatzhalter 10">
            <a:extLst>
              <a:ext uri="{FF2B5EF4-FFF2-40B4-BE49-F238E27FC236}">
                <a16:creationId xmlns:a16="http://schemas.microsoft.com/office/drawing/2014/main" id="{84D95677-0114-3854-2A06-CDDFDD440777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269875" y="2949966"/>
            <a:ext cx="1486798" cy="433507"/>
          </a:xfrm>
        </p:spPr>
        <p:txBody>
          <a:bodyPr/>
          <a:lstStyle>
            <a:lvl1pPr>
              <a:lnSpc>
                <a:spcPct val="100000"/>
              </a:lnSpc>
              <a:defRPr sz="1000"/>
            </a:lvl1pPr>
            <a:lvl2pPr>
              <a:lnSpc>
                <a:spcPct val="100000"/>
              </a:lnSpc>
              <a:defRPr sz="1000"/>
            </a:lvl2pPr>
            <a:lvl3pPr>
              <a:lnSpc>
                <a:spcPct val="100000"/>
              </a:lnSpc>
              <a:defRPr sz="1000"/>
            </a:lvl3pPr>
            <a:lvl4pPr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 sz="1000"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129" name="Inhaltsplatzhalter 10">
            <a:extLst>
              <a:ext uri="{FF2B5EF4-FFF2-40B4-BE49-F238E27FC236}">
                <a16:creationId xmlns:a16="http://schemas.microsoft.com/office/drawing/2014/main" id="{830824E2-E1B0-01AE-F199-E13B717EE78D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1974003" y="2949966"/>
            <a:ext cx="1486798" cy="433507"/>
          </a:xfrm>
        </p:spPr>
        <p:txBody>
          <a:bodyPr/>
          <a:lstStyle>
            <a:lvl1pPr>
              <a:lnSpc>
                <a:spcPct val="100000"/>
              </a:lnSpc>
              <a:defRPr sz="1000"/>
            </a:lvl1pPr>
            <a:lvl2pPr>
              <a:lnSpc>
                <a:spcPct val="100000"/>
              </a:lnSpc>
              <a:defRPr sz="1000"/>
            </a:lvl2pPr>
            <a:lvl3pPr>
              <a:lnSpc>
                <a:spcPct val="100000"/>
              </a:lnSpc>
              <a:defRPr sz="1000"/>
            </a:lvl3pPr>
            <a:lvl4pPr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 sz="1000"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130" name="Inhaltsplatzhalter 10">
            <a:extLst>
              <a:ext uri="{FF2B5EF4-FFF2-40B4-BE49-F238E27FC236}">
                <a16:creationId xmlns:a16="http://schemas.microsoft.com/office/drawing/2014/main" id="{B661178F-E8BD-64EC-8DCE-B999B4D9EABD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3667159" y="2949966"/>
            <a:ext cx="1486798" cy="433507"/>
          </a:xfrm>
        </p:spPr>
        <p:txBody>
          <a:bodyPr/>
          <a:lstStyle>
            <a:lvl1pPr>
              <a:lnSpc>
                <a:spcPct val="100000"/>
              </a:lnSpc>
              <a:defRPr sz="1000"/>
            </a:lvl1pPr>
            <a:lvl2pPr>
              <a:lnSpc>
                <a:spcPct val="100000"/>
              </a:lnSpc>
              <a:defRPr sz="1000"/>
            </a:lvl2pPr>
            <a:lvl3pPr>
              <a:lnSpc>
                <a:spcPct val="100000"/>
              </a:lnSpc>
              <a:defRPr sz="1000"/>
            </a:lvl3pPr>
            <a:lvl4pPr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 sz="1000"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131" name="Inhaltsplatzhalter 10">
            <a:extLst>
              <a:ext uri="{FF2B5EF4-FFF2-40B4-BE49-F238E27FC236}">
                <a16:creationId xmlns:a16="http://schemas.microsoft.com/office/drawing/2014/main" id="{A0685B94-A30D-8020-BFC0-B77022CBDE9F}"/>
              </a:ext>
            </a:extLst>
          </p:cNvPr>
          <p:cNvSpPr>
            <a:spLocks noGrp="1"/>
          </p:cNvSpPr>
          <p:nvPr>
            <p:ph sz="quarter" idx="33" hasCustomPrompt="1"/>
          </p:nvPr>
        </p:nvSpPr>
        <p:spPr>
          <a:xfrm>
            <a:off x="5360315" y="2949966"/>
            <a:ext cx="1486798" cy="433507"/>
          </a:xfrm>
        </p:spPr>
        <p:txBody>
          <a:bodyPr/>
          <a:lstStyle>
            <a:lvl1pPr>
              <a:lnSpc>
                <a:spcPct val="100000"/>
              </a:lnSpc>
              <a:defRPr sz="1000"/>
            </a:lvl1pPr>
            <a:lvl2pPr>
              <a:lnSpc>
                <a:spcPct val="100000"/>
              </a:lnSpc>
              <a:defRPr sz="1000"/>
            </a:lvl2pPr>
            <a:lvl3pPr>
              <a:lnSpc>
                <a:spcPct val="100000"/>
              </a:lnSpc>
              <a:defRPr sz="1000"/>
            </a:lvl3pPr>
            <a:lvl4pPr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 sz="1000"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132" name="Inhaltsplatzhalter 10">
            <a:extLst>
              <a:ext uri="{FF2B5EF4-FFF2-40B4-BE49-F238E27FC236}">
                <a16:creationId xmlns:a16="http://schemas.microsoft.com/office/drawing/2014/main" id="{7FB39B7C-36A1-9048-02BA-E03566F2EB1F}"/>
              </a:ext>
            </a:extLst>
          </p:cNvPr>
          <p:cNvSpPr>
            <a:spLocks noGrp="1"/>
          </p:cNvSpPr>
          <p:nvPr>
            <p:ph sz="quarter" idx="34" hasCustomPrompt="1"/>
          </p:nvPr>
        </p:nvSpPr>
        <p:spPr>
          <a:xfrm>
            <a:off x="7053471" y="2949966"/>
            <a:ext cx="1486798" cy="433507"/>
          </a:xfrm>
        </p:spPr>
        <p:txBody>
          <a:bodyPr/>
          <a:lstStyle>
            <a:lvl1pPr>
              <a:lnSpc>
                <a:spcPct val="100000"/>
              </a:lnSpc>
              <a:defRPr sz="1000"/>
            </a:lvl1pPr>
            <a:lvl2pPr>
              <a:lnSpc>
                <a:spcPct val="100000"/>
              </a:lnSpc>
              <a:defRPr sz="1000"/>
            </a:lvl2pPr>
            <a:lvl3pPr>
              <a:lnSpc>
                <a:spcPct val="100000"/>
              </a:lnSpc>
              <a:defRPr sz="1000"/>
            </a:lvl3pPr>
            <a:lvl4pPr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 sz="1000"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133" name="Inhaltsplatzhalter 10">
            <a:extLst>
              <a:ext uri="{FF2B5EF4-FFF2-40B4-BE49-F238E27FC236}">
                <a16:creationId xmlns:a16="http://schemas.microsoft.com/office/drawing/2014/main" id="{15CACBB6-4692-7C6A-8251-BEBD135224A0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746627" y="2949966"/>
            <a:ext cx="1486798" cy="433507"/>
          </a:xfrm>
        </p:spPr>
        <p:txBody>
          <a:bodyPr/>
          <a:lstStyle>
            <a:lvl1pPr>
              <a:lnSpc>
                <a:spcPct val="100000"/>
              </a:lnSpc>
              <a:defRPr sz="1000"/>
            </a:lvl1pPr>
            <a:lvl2pPr>
              <a:lnSpc>
                <a:spcPct val="100000"/>
              </a:lnSpc>
              <a:defRPr sz="1000"/>
            </a:lvl2pPr>
            <a:lvl3pPr>
              <a:lnSpc>
                <a:spcPct val="100000"/>
              </a:lnSpc>
              <a:defRPr sz="1000"/>
            </a:lvl3pPr>
            <a:lvl4pPr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 sz="1000"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134" name="Inhaltsplatzhalter 10">
            <a:extLst>
              <a:ext uri="{FF2B5EF4-FFF2-40B4-BE49-F238E27FC236}">
                <a16:creationId xmlns:a16="http://schemas.microsoft.com/office/drawing/2014/main" id="{BECB31F3-1FF3-7738-D3E5-314BB6A8314A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10439783" y="2949966"/>
            <a:ext cx="1486798" cy="433507"/>
          </a:xfrm>
        </p:spPr>
        <p:txBody>
          <a:bodyPr/>
          <a:lstStyle>
            <a:lvl1pPr>
              <a:lnSpc>
                <a:spcPct val="100000"/>
              </a:lnSpc>
              <a:defRPr sz="1000"/>
            </a:lvl1pPr>
            <a:lvl2pPr>
              <a:lnSpc>
                <a:spcPct val="100000"/>
              </a:lnSpc>
              <a:defRPr sz="1000"/>
            </a:lvl2pPr>
            <a:lvl3pPr>
              <a:lnSpc>
                <a:spcPct val="100000"/>
              </a:lnSpc>
              <a:defRPr sz="1000"/>
            </a:lvl3pPr>
            <a:lvl4pPr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 sz="1000"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135" name="Inhaltsplatzhalter 10">
            <a:extLst>
              <a:ext uri="{FF2B5EF4-FFF2-40B4-BE49-F238E27FC236}">
                <a16:creationId xmlns:a16="http://schemas.microsoft.com/office/drawing/2014/main" id="{62AF25DC-CA5E-4417-22E5-A964FF016F62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1136079" y="5503753"/>
            <a:ext cx="1486798" cy="433507"/>
          </a:xfrm>
        </p:spPr>
        <p:txBody>
          <a:bodyPr/>
          <a:lstStyle>
            <a:lvl1pPr>
              <a:lnSpc>
                <a:spcPct val="100000"/>
              </a:lnSpc>
              <a:defRPr sz="1000"/>
            </a:lvl1pPr>
            <a:lvl2pPr>
              <a:lnSpc>
                <a:spcPct val="100000"/>
              </a:lnSpc>
              <a:defRPr sz="1000"/>
            </a:lvl2pPr>
            <a:lvl3pPr>
              <a:lnSpc>
                <a:spcPct val="100000"/>
              </a:lnSpc>
              <a:defRPr sz="1000"/>
            </a:lvl3pPr>
            <a:lvl4pPr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 sz="1000"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136" name="Inhaltsplatzhalter 10">
            <a:extLst>
              <a:ext uri="{FF2B5EF4-FFF2-40B4-BE49-F238E27FC236}">
                <a16:creationId xmlns:a16="http://schemas.microsoft.com/office/drawing/2014/main" id="{90D56CD7-60EE-495F-ED4B-C31A87C45E84}"/>
              </a:ext>
            </a:extLst>
          </p:cNvPr>
          <p:cNvSpPr>
            <a:spLocks noGrp="1"/>
          </p:cNvSpPr>
          <p:nvPr>
            <p:ph sz="quarter" idx="38" hasCustomPrompt="1"/>
          </p:nvPr>
        </p:nvSpPr>
        <p:spPr>
          <a:xfrm>
            <a:off x="2829006" y="5503753"/>
            <a:ext cx="1486798" cy="433507"/>
          </a:xfrm>
        </p:spPr>
        <p:txBody>
          <a:bodyPr/>
          <a:lstStyle>
            <a:lvl1pPr>
              <a:lnSpc>
                <a:spcPct val="100000"/>
              </a:lnSpc>
              <a:defRPr sz="1000"/>
            </a:lvl1pPr>
            <a:lvl2pPr>
              <a:lnSpc>
                <a:spcPct val="100000"/>
              </a:lnSpc>
              <a:defRPr sz="1000"/>
            </a:lvl2pPr>
            <a:lvl3pPr>
              <a:lnSpc>
                <a:spcPct val="100000"/>
              </a:lnSpc>
              <a:defRPr sz="1000"/>
            </a:lvl3pPr>
            <a:lvl4pPr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 sz="1000"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137" name="Inhaltsplatzhalter 10">
            <a:extLst>
              <a:ext uri="{FF2B5EF4-FFF2-40B4-BE49-F238E27FC236}">
                <a16:creationId xmlns:a16="http://schemas.microsoft.com/office/drawing/2014/main" id="{28B0CB76-6D72-3E2E-056B-27DB3947102B}"/>
              </a:ext>
            </a:extLst>
          </p:cNvPr>
          <p:cNvSpPr>
            <a:spLocks noGrp="1"/>
          </p:cNvSpPr>
          <p:nvPr>
            <p:ph sz="quarter" idx="39" hasCustomPrompt="1"/>
          </p:nvPr>
        </p:nvSpPr>
        <p:spPr>
          <a:xfrm>
            <a:off x="4521933" y="5503753"/>
            <a:ext cx="1486798" cy="433507"/>
          </a:xfrm>
        </p:spPr>
        <p:txBody>
          <a:bodyPr/>
          <a:lstStyle>
            <a:lvl1pPr>
              <a:lnSpc>
                <a:spcPct val="100000"/>
              </a:lnSpc>
              <a:defRPr sz="1000"/>
            </a:lvl1pPr>
            <a:lvl2pPr>
              <a:lnSpc>
                <a:spcPct val="100000"/>
              </a:lnSpc>
              <a:defRPr sz="1000"/>
            </a:lvl2pPr>
            <a:lvl3pPr>
              <a:lnSpc>
                <a:spcPct val="100000"/>
              </a:lnSpc>
              <a:defRPr sz="1000"/>
            </a:lvl3pPr>
            <a:lvl4pPr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 sz="1000"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138" name="Inhaltsplatzhalter 10">
            <a:extLst>
              <a:ext uri="{FF2B5EF4-FFF2-40B4-BE49-F238E27FC236}">
                <a16:creationId xmlns:a16="http://schemas.microsoft.com/office/drawing/2014/main" id="{57BA3158-F345-F5B5-83D3-6B1D5546CF23}"/>
              </a:ext>
            </a:extLst>
          </p:cNvPr>
          <p:cNvSpPr>
            <a:spLocks noGrp="1"/>
          </p:cNvSpPr>
          <p:nvPr>
            <p:ph sz="quarter" idx="40" hasCustomPrompt="1"/>
          </p:nvPr>
        </p:nvSpPr>
        <p:spPr>
          <a:xfrm>
            <a:off x="6214860" y="5503753"/>
            <a:ext cx="1486798" cy="433507"/>
          </a:xfrm>
        </p:spPr>
        <p:txBody>
          <a:bodyPr/>
          <a:lstStyle>
            <a:lvl1pPr>
              <a:lnSpc>
                <a:spcPct val="100000"/>
              </a:lnSpc>
              <a:defRPr sz="1000"/>
            </a:lvl1pPr>
            <a:lvl2pPr>
              <a:lnSpc>
                <a:spcPct val="100000"/>
              </a:lnSpc>
              <a:defRPr sz="1000"/>
            </a:lvl2pPr>
            <a:lvl3pPr>
              <a:lnSpc>
                <a:spcPct val="100000"/>
              </a:lnSpc>
              <a:defRPr sz="1000"/>
            </a:lvl3pPr>
            <a:lvl4pPr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 sz="1000"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139" name="Inhaltsplatzhalter 10">
            <a:extLst>
              <a:ext uri="{FF2B5EF4-FFF2-40B4-BE49-F238E27FC236}">
                <a16:creationId xmlns:a16="http://schemas.microsoft.com/office/drawing/2014/main" id="{FC40280B-F0D4-264E-C17E-3D2B98F56454}"/>
              </a:ext>
            </a:extLst>
          </p:cNvPr>
          <p:cNvSpPr>
            <a:spLocks noGrp="1"/>
          </p:cNvSpPr>
          <p:nvPr>
            <p:ph sz="quarter" idx="41" hasCustomPrompt="1"/>
          </p:nvPr>
        </p:nvSpPr>
        <p:spPr>
          <a:xfrm>
            <a:off x="7907787" y="5503753"/>
            <a:ext cx="1486798" cy="433507"/>
          </a:xfrm>
        </p:spPr>
        <p:txBody>
          <a:bodyPr/>
          <a:lstStyle>
            <a:lvl1pPr>
              <a:lnSpc>
                <a:spcPct val="100000"/>
              </a:lnSpc>
              <a:defRPr sz="1000"/>
            </a:lvl1pPr>
            <a:lvl2pPr>
              <a:lnSpc>
                <a:spcPct val="100000"/>
              </a:lnSpc>
              <a:defRPr sz="1000"/>
            </a:lvl2pPr>
            <a:lvl3pPr>
              <a:lnSpc>
                <a:spcPct val="100000"/>
              </a:lnSpc>
              <a:defRPr sz="1000"/>
            </a:lvl3pPr>
            <a:lvl4pPr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 sz="1000"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140" name="Inhaltsplatzhalter 10">
            <a:extLst>
              <a:ext uri="{FF2B5EF4-FFF2-40B4-BE49-F238E27FC236}">
                <a16:creationId xmlns:a16="http://schemas.microsoft.com/office/drawing/2014/main" id="{4B3C570F-341A-24E7-0226-5D3A693E9D76}"/>
              </a:ext>
            </a:extLst>
          </p:cNvPr>
          <p:cNvSpPr>
            <a:spLocks noGrp="1"/>
          </p:cNvSpPr>
          <p:nvPr>
            <p:ph sz="quarter" idx="42" hasCustomPrompt="1"/>
          </p:nvPr>
        </p:nvSpPr>
        <p:spPr>
          <a:xfrm>
            <a:off x="9600716" y="5503753"/>
            <a:ext cx="1486798" cy="433507"/>
          </a:xfrm>
        </p:spPr>
        <p:txBody>
          <a:bodyPr/>
          <a:lstStyle>
            <a:lvl1pPr>
              <a:lnSpc>
                <a:spcPct val="100000"/>
              </a:lnSpc>
              <a:defRPr sz="1000"/>
            </a:lvl1pPr>
            <a:lvl2pPr>
              <a:lnSpc>
                <a:spcPct val="100000"/>
              </a:lnSpc>
              <a:defRPr sz="1000"/>
            </a:lvl2pPr>
            <a:lvl3pPr>
              <a:lnSpc>
                <a:spcPct val="100000"/>
              </a:lnSpc>
              <a:defRPr sz="1000"/>
            </a:lvl3pPr>
            <a:lvl4pPr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 sz="1000"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</p:spTree>
    <p:extLst>
      <p:ext uri="{BB962C8B-B14F-4D97-AF65-F5344CB8AC3E}">
        <p14:creationId xmlns:p14="http://schemas.microsoft.com/office/powerpoint/2010/main" val="537260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mit 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4">
            <a:extLst>
              <a:ext uri="{FF2B5EF4-FFF2-40B4-BE49-F238E27FC236}">
                <a16:creationId xmlns:a16="http://schemas.microsoft.com/office/drawing/2014/main" id="{712BD3F3-A9EA-3100-3B48-BC4236C1C8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69875" y="1080000"/>
            <a:ext cx="11652249" cy="49788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22D3C48-FDED-470C-908E-96B5A0DDFD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16200000">
            <a:off x="12192000" y="72000"/>
            <a:ext cx="72000" cy="72000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fld id="{BD061571-B72C-4959-8C35-E56835C2C064}" type="datetime1">
              <a:rPr lang="en-GB" noProof="0" smtClean="0"/>
              <a:pPr/>
              <a:t>18/11/2024</a:t>
            </a:fld>
            <a:endParaRPr lang="en-GB" noProof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98B2F51-FE27-4B05-A169-62F7E9E34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12192000" y="152795"/>
            <a:ext cx="72000" cy="72000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Footer (Edit via "Insert &gt; Header and Footer")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CD7C1A0D-0D46-4AD6-A4E0-C34A72CE2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12192000" y="0"/>
            <a:ext cx="72000" cy="72000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 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9E961D6-F750-1FDF-0BD7-64E76801105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82" y="263785"/>
            <a:ext cx="1590020" cy="550800"/>
          </a:xfrm>
          <a:prstGeom prst="rect">
            <a:avLst/>
          </a:prstGeom>
        </p:spPr>
      </p:pic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311DA3BE-00CD-1BA7-A6C5-5D9732DE886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412000" y="273600"/>
            <a:ext cx="3465505" cy="536400"/>
          </a:xfrm>
        </p:spPr>
        <p:txBody>
          <a:bodyPr anchor="ctr"/>
          <a:lstStyle>
            <a:lvl1pPr>
              <a:lnSpc>
                <a:spcPct val="97000"/>
              </a:lnSpc>
              <a:defRPr sz="1300" spc="-20" baseline="0">
                <a:latin typeface="Source Sans Pro SemiBold" panose="020B0603030403020204" pitchFamily="34" charset="0"/>
              </a:defRPr>
            </a:lvl1pPr>
          </a:lstStyle>
          <a:p>
            <a:pPr lvl="0"/>
            <a:r>
              <a:rPr lang="en-GB" noProof="0" dirty="0" err="1"/>
              <a:t>Organisationseinheit</a:t>
            </a:r>
            <a:endParaRPr lang="en-GB" noProof="0" dirty="0"/>
          </a:p>
        </p:txBody>
      </p:sp>
      <p:cxnSp>
        <p:nvCxnSpPr>
          <p:cNvPr id="2" name="Gerader Verbinder 1">
            <a:extLst>
              <a:ext uri="{FF2B5EF4-FFF2-40B4-BE49-F238E27FC236}">
                <a16:creationId xmlns:a16="http://schemas.microsoft.com/office/drawing/2014/main" id="{5A04CBAD-2C4F-A402-4949-1283FB197368}"/>
              </a:ext>
            </a:extLst>
          </p:cNvPr>
          <p:cNvCxnSpPr/>
          <p:nvPr userDrawn="1"/>
        </p:nvCxnSpPr>
        <p:spPr>
          <a:xfrm>
            <a:off x="2134800" y="268547"/>
            <a:ext cx="0" cy="54000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22F3AE3-7ACB-2716-808B-C82789FE83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" y="2440388"/>
            <a:ext cx="3484209" cy="1516918"/>
          </a:xfrm>
          <a:solidFill>
            <a:schemeClr val="bg1"/>
          </a:solidFill>
        </p:spPr>
        <p:txBody>
          <a:bodyPr wrap="none" lIns="270000" tIns="154800" rIns="248400" bIns="180000">
            <a:spAutoFit/>
          </a:bodyPr>
          <a:lstStyle>
            <a:lvl1pPr>
              <a:lnSpc>
                <a:spcPct val="97000"/>
              </a:lnSpc>
              <a:defRPr sz="3000" b="1"/>
            </a:lvl1pPr>
            <a:lvl2pPr marL="0" indent="0">
              <a:lnSpc>
                <a:spcPct val="100000"/>
              </a:lnSpc>
              <a:spcBef>
                <a:spcPts val="700"/>
              </a:spcBef>
              <a:buFontTx/>
              <a:buNone/>
              <a:defRPr sz="2000" b="0"/>
            </a:lvl2pPr>
            <a:lvl3pPr marL="0" indent="0">
              <a:lnSpc>
                <a:spcPct val="103000"/>
              </a:lnSpc>
              <a:spcBef>
                <a:spcPts val="700"/>
              </a:spcBef>
              <a:buFontTx/>
              <a:buNone/>
              <a:defRPr sz="1600" b="0"/>
            </a:lvl3pPr>
            <a:lvl4pPr>
              <a:lnSpc>
                <a:spcPct val="83000"/>
              </a:lnSpc>
              <a:defRPr sz="4700" b="1"/>
            </a:lvl4pPr>
            <a:lvl5pPr>
              <a:lnSpc>
                <a:spcPct val="83000"/>
              </a:lnSpc>
              <a:defRPr sz="4700" b="1"/>
            </a:lvl5pPr>
          </a:lstStyle>
          <a:p>
            <a:pPr lvl="0"/>
            <a:r>
              <a:rPr lang="en-GB" noProof="0" dirty="0"/>
              <a:t>Insert title</a:t>
            </a:r>
          </a:p>
          <a:p>
            <a:pPr lvl="1"/>
            <a:r>
              <a:rPr lang="en-GB" noProof="0" dirty="0"/>
              <a:t>Level 2 (Subtitle)</a:t>
            </a:r>
          </a:p>
          <a:p>
            <a:pPr lvl="2"/>
            <a:r>
              <a:rPr lang="en-GB" noProof="0" dirty="0"/>
              <a:t>Level 3 (First name Surname/Date)</a:t>
            </a:r>
          </a:p>
        </p:txBody>
      </p:sp>
      <p:sp>
        <p:nvSpPr>
          <p:cNvPr id="3" name="Bildplatzhalter 6">
            <a:extLst>
              <a:ext uri="{FF2B5EF4-FFF2-40B4-BE49-F238E27FC236}">
                <a16:creationId xmlns:a16="http://schemas.microsoft.com/office/drawing/2014/main" id="{3E33648C-CA30-D18F-AD19-488B5D38966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710983" y="6224588"/>
            <a:ext cx="1021219" cy="352570"/>
          </a:xfrm>
        </p:spPr>
        <p:txBody>
          <a:bodyPr/>
          <a:lstStyle/>
          <a:p>
            <a:r>
              <a:rPr lang="de-DE" dirty="0"/>
              <a:t>Logo</a:t>
            </a:r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A15B553A-D76B-BE50-5229-98B3298F67E7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3155868" y="6224588"/>
            <a:ext cx="1021219" cy="352570"/>
          </a:xfrm>
        </p:spPr>
        <p:txBody>
          <a:bodyPr/>
          <a:lstStyle/>
          <a:p>
            <a:r>
              <a:rPr lang="de-DE" dirty="0"/>
              <a:t>Logo</a:t>
            </a:r>
          </a:p>
        </p:txBody>
      </p:sp>
      <p:cxnSp>
        <p:nvCxnSpPr>
          <p:cNvPr id="10" name="Gerader Verbinder 13">
            <a:extLst>
              <a:ext uri="{FF2B5EF4-FFF2-40B4-BE49-F238E27FC236}">
                <a16:creationId xmlns:a16="http://schemas.microsoft.com/office/drawing/2014/main" id="{C8695E30-C682-657A-CE1E-BCDA5B2D888F}"/>
              </a:ext>
            </a:extLst>
          </p:cNvPr>
          <p:cNvCxnSpPr>
            <a:cxnSpLocks/>
          </p:cNvCxnSpPr>
          <p:nvPr userDrawn="1"/>
        </p:nvCxnSpPr>
        <p:spPr>
          <a:xfrm>
            <a:off x="1491966" y="6246812"/>
            <a:ext cx="0" cy="337344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6">
            <a:extLst>
              <a:ext uri="{FF2B5EF4-FFF2-40B4-BE49-F238E27FC236}">
                <a16:creationId xmlns:a16="http://schemas.microsoft.com/office/drawing/2014/main" id="{D97721AF-771D-3772-A516-40C8BD5539BE}"/>
              </a:ext>
            </a:extLst>
          </p:cNvPr>
          <p:cNvCxnSpPr>
            <a:cxnSpLocks/>
          </p:cNvCxnSpPr>
          <p:nvPr userDrawn="1"/>
        </p:nvCxnSpPr>
        <p:spPr>
          <a:xfrm>
            <a:off x="2951746" y="6246812"/>
            <a:ext cx="0" cy="337344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Bildplatzhalter 6">
            <a:extLst>
              <a:ext uri="{FF2B5EF4-FFF2-40B4-BE49-F238E27FC236}">
                <a16:creationId xmlns:a16="http://schemas.microsoft.com/office/drawing/2014/main" id="{B7E424F3-B19E-8930-52AC-A85E22C10F2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266098" y="6224588"/>
            <a:ext cx="1021219" cy="352570"/>
          </a:xfrm>
        </p:spPr>
        <p:txBody>
          <a:bodyPr/>
          <a:lstStyle/>
          <a:p>
            <a:r>
              <a:rPr lang="de-DE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872154630"/>
      </p:ext>
    </p:extLst>
  </p:cSld>
  <p:clrMapOvr>
    <a:masterClrMapping/>
  </p:clrMapOvr>
  <p:hf sldNum="0" hd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gro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4">
            <a:extLst>
              <a:ext uri="{FF2B5EF4-FFF2-40B4-BE49-F238E27FC236}">
                <a16:creationId xmlns:a16="http://schemas.microsoft.com/office/drawing/2014/main" id="{712BD3F3-A9EA-3100-3B48-BC4236C1C8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69875" y="273378"/>
            <a:ext cx="11652249" cy="595121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de-CH" noProof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410473C-28E8-F4A9-D9FA-A25C3E0D5DE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6467BEA-AF39-4053-8C8B-8653C5BC591E}" type="datetime1">
              <a:rPr lang="de-CH" noProof="0" smtClean="0"/>
              <a:t>18.11.2024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9E509D-72CF-9AB0-30D4-2CD7B2DA62C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/>
              <a:t>Footer (Edit via "Insert &gt; Header and Footer")</a:t>
            </a:r>
            <a:endParaRPr lang="de-CH" noProof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92555C2-CC27-C0A2-017D-FF412B10100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42AD375-037F-43D0-B059-5172DA06796A}" type="slidenum">
              <a:rPr lang="de-CH" noProof="0" smtClean="0"/>
              <a:pPr/>
              <a:t>‹#›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427735392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Bild und acht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4">
            <a:extLst>
              <a:ext uri="{FF2B5EF4-FFF2-40B4-BE49-F238E27FC236}">
                <a16:creationId xmlns:a16="http://schemas.microsoft.com/office/drawing/2014/main" id="{73EBFA33-E838-4FF1-1D0F-2B8F723A98F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0"/>
            <a:ext cx="12192000" cy="68580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5EDFDEC-7873-15BD-1B6F-5DAEB0755E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28398" y="6424761"/>
            <a:ext cx="1189348" cy="14401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9BD07B5-74CD-47EC-B72A-E80BB2270DE0}" type="datetime1">
              <a:rPr lang="en-GB" noProof="0" smtClean="0"/>
              <a:t>18/11/2024</a:t>
            </a:fld>
            <a:r>
              <a:rPr lang="en-GB" noProof="0"/>
              <a:t>    </a:t>
            </a:r>
            <a:r>
              <a:rPr lang="en-GB" noProof="0" dirty="0"/>
              <a:t>|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604195A-F200-70E1-095F-04D38F551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Footer (Edit via "Insert &gt; Header and Footer")</a:t>
            </a:r>
            <a:endParaRPr lang="en-GB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F3564CC-433E-0F7E-78ED-4CBD5802F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13325" y="6424761"/>
            <a:ext cx="208800" cy="14401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42AD375-037F-43D0-B059-5172DA06796A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43F26200-5089-80AE-C07E-2ADBBFCB862E}"/>
              </a:ext>
            </a:extLst>
          </p:cNvPr>
          <p:cNvCxnSpPr>
            <a:cxnSpLocks/>
          </p:cNvCxnSpPr>
          <p:nvPr userDrawn="1"/>
        </p:nvCxnSpPr>
        <p:spPr>
          <a:xfrm>
            <a:off x="1418938" y="6448574"/>
            <a:ext cx="0" cy="12960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platzhalter 10">
            <a:extLst>
              <a:ext uri="{FF2B5EF4-FFF2-40B4-BE49-F238E27FC236}">
                <a16:creationId xmlns:a16="http://schemas.microsoft.com/office/drawing/2014/main" id="{795B1871-CB5E-1539-590E-A27B00A5B38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5372" y="6448574"/>
            <a:ext cx="1141200" cy="1368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  <a:lvl2pPr>
              <a:defRPr sz="100">
                <a:solidFill>
                  <a:schemeClr val="bg1"/>
                </a:solidFill>
              </a:defRPr>
            </a:lvl2pPr>
            <a:lvl3pPr>
              <a:defRPr sz="100">
                <a:solidFill>
                  <a:schemeClr val="bg1"/>
                </a:solidFill>
              </a:defRPr>
            </a:lvl3pPr>
            <a:lvl4pPr>
              <a:defRPr sz="100">
                <a:solidFill>
                  <a:schemeClr val="bg1"/>
                </a:solidFill>
              </a:defRPr>
            </a:lvl4pPr>
            <a:lvl5pPr>
              <a:defRPr sz="1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/>
              <a:t> </a:t>
            </a:r>
          </a:p>
        </p:txBody>
      </p:sp>
      <p:sp>
        <p:nvSpPr>
          <p:cNvPr id="13" name="Titel 1">
            <a:extLst>
              <a:ext uri="{FF2B5EF4-FFF2-40B4-BE49-F238E27FC236}">
                <a16:creationId xmlns:a16="http://schemas.microsoft.com/office/drawing/2014/main" id="{F7249099-EAE8-15A9-5DD9-4B8BD6C113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1463" y="244800"/>
            <a:ext cx="11650662" cy="62594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Insert title</a:t>
            </a:r>
          </a:p>
        </p:txBody>
      </p:sp>
      <p:sp>
        <p:nvSpPr>
          <p:cNvPr id="8" name="Textplatzhalter 27">
            <a:extLst>
              <a:ext uri="{FF2B5EF4-FFF2-40B4-BE49-F238E27FC236}">
                <a16:creationId xmlns:a16="http://schemas.microsoft.com/office/drawing/2014/main" id="{9EB74D43-ABA5-E11E-DD85-85CF51186C2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230670" y="2727605"/>
            <a:ext cx="2574000" cy="421200"/>
          </a:xfrm>
        </p:spPr>
        <p:txBody>
          <a:bodyPr/>
          <a:lstStyle>
            <a:lvl1pPr>
              <a:lnSpc>
                <a:spcPct val="98000"/>
              </a:lnSpc>
              <a:defRPr sz="1500" b="0">
                <a:solidFill>
                  <a:schemeClr val="bg1"/>
                </a:solidFill>
              </a:defRPr>
            </a:lvl1pPr>
            <a:lvl2pPr>
              <a:defRPr sz="4700" b="1">
                <a:solidFill>
                  <a:schemeClr val="tx1"/>
                </a:solidFill>
              </a:defRPr>
            </a:lvl2pPr>
            <a:lvl3pPr>
              <a:defRPr sz="4700" b="1">
                <a:solidFill>
                  <a:schemeClr val="tx1"/>
                </a:solidFill>
              </a:defRPr>
            </a:lvl3pPr>
            <a:lvl4pPr>
              <a:defRPr sz="4700" b="1">
                <a:solidFill>
                  <a:schemeClr val="tx1"/>
                </a:solidFill>
              </a:defRPr>
            </a:lvl4pPr>
            <a:lvl5pPr>
              <a:defRPr sz="47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GB" noProof="0" dirty="0"/>
              <a:t>Insert content</a:t>
            </a:r>
          </a:p>
        </p:txBody>
      </p:sp>
      <p:sp>
        <p:nvSpPr>
          <p:cNvPr id="10" name="Textplatzhalter 27">
            <a:extLst>
              <a:ext uri="{FF2B5EF4-FFF2-40B4-BE49-F238E27FC236}">
                <a16:creationId xmlns:a16="http://schemas.microsoft.com/office/drawing/2014/main" id="{048FC5CC-2121-56F3-C3F5-B5C874FFB12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76264" y="1826540"/>
            <a:ext cx="2574000" cy="684000"/>
          </a:xfrm>
        </p:spPr>
        <p:txBody>
          <a:bodyPr/>
          <a:lstStyle>
            <a:lvl1pPr>
              <a:defRPr sz="4700" b="1">
                <a:solidFill>
                  <a:schemeClr val="bg1"/>
                </a:solidFill>
              </a:defRPr>
            </a:lvl1pPr>
            <a:lvl2pPr>
              <a:defRPr sz="4700" b="1">
                <a:solidFill>
                  <a:schemeClr val="tx1"/>
                </a:solidFill>
              </a:defRPr>
            </a:lvl2pPr>
            <a:lvl3pPr>
              <a:defRPr sz="4700" b="1">
                <a:solidFill>
                  <a:schemeClr val="tx1"/>
                </a:solidFill>
              </a:defRPr>
            </a:lvl3pPr>
            <a:lvl4pPr>
              <a:defRPr sz="4700" b="1">
                <a:solidFill>
                  <a:schemeClr val="tx1"/>
                </a:solidFill>
              </a:defRPr>
            </a:lvl4pPr>
            <a:lvl5pPr>
              <a:defRPr sz="47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GB" noProof="0" dirty="0"/>
              <a:t>00</a:t>
            </a:r>
          </a:p>
        </p:txBody>
      </p:sp>
      <p:sp>
        <p:nvSpPr>
          <p:cNvPr id="11" name="Textplatzhalter 27">
            <a:extLst>
              <a:ext uri="{FF2B5EF4-FFF2-40B4-BE49-F238E27FC236}">
                <a16:creationId xmlns:a16="http://schemas.microsoft.com/office/drawing/2014/main" id="{BB0B7B4E-7C57-28E9-4CB9-B4570ABC59C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230960" y="1821778"/>
            <a:ext cx="2574000" cy="684000"/>
          </a:xfrm>
        </p:spPr>
        <p:txBody>
          <a:bodyPr/>
          <a:lstStyle>
            <a:lvl1pPr>
              <a:defRPr sz="4700" b="1">
                <a:solidFill>
                  <a:schemeClr val="bg1"/>
                </a:solidFill>
              </a:defRPr>
            </a:lvl1pPr>
            <a:lvl2pPr>
              <a:defRPr sz="4700" b="1">
                <a:solidFill>
                  <a:schemeClr val="tx1"/>
                </a:solidFill>
              </a:defRPr>
            </a:lvl2pPr>
            <a:lvl3pPr>
              <a:defRPr sz="4700" b="1">
                <a:solidFill>
                  <a:schemeClr val="tx1"/>
                </a:solidFill>
              </a:defRPr>
            </a:lvl3pPr>
            <a:lvl4pPr>
              <a:defRPr sz="4700" b="1">
                <a:solidFill>
                  <a:schemeClr val="tx1"/>
                </a:solidFill>
              </a:defRPr>
            </a:lvl4pPr>
            <a:lvl5pPr>
              <a:defRPr sz="47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GB" noProof="0" dirty="0"/>
              <a:t>00</a:t>
            </a:r>
          </a:p>
        </p:txBody>
      </p:sp>
      <p:sp>
        <p:nvSpPr>
          <p:cNvPr id="14" name="Textplatzhalter 27">
            <a:extLst>
              <a:ext uri="{FF2B5EF4-FFF2-40B4-BE49-F238E27FC236}">
                <a16:creationId xmlns:a16="http://schemas.microsoft.com/office/drawing/2014/main" id="{A8FF8281-AD66-C77E-347B-07E4F503BA1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76264" y="2732367"/>
            <a:ext cx="2574000" cy="421200"/>
          </a:xfrm>
        </p:spPr>
        <p:txBody>
          <a:bodyPr/>
          <a:lstStyle>
            <a:lvl1pPr>
              <a:lnSpc>
                <a:spcPct val="98000"/>
              </a:lnSpc>
              <a:defRPr sz="1500" b="0">
                <a:solidFill>
                  <a:schemeClr val="bg1"/>
                </a:solidFill>
              </a:defRPr>
            </a:lvl1pPr>
            <a:lvl2pPr>
              <a:defRPr sz="4700" b="1">
                <a:solidFill>
                  <a:schemeClr val="tx1"/>
                </a:solidFill>
              </a:defRPr>
            </a:lvl2pPr>
            <a:lvl3pPr>
              <a:defRPr sz="4700" b="1">
                <a:solidFill>
                  <a:schemeClr val="tx1"/>
                </a:solidFill>
              </a:defRPr>
            </a:lvl3pPr>
            <a:lvl4pPr>
              <a:defRPr sz="4700" b="1">
                <a:solidFill>
                  <a:schemeClr val="tx1"/>
                </a:solidFill>
              </a:defRPr>
            </a:lvl4pPr>
            <a:lvl5pPr>
              <a:defRPr sz="47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GB" noProof="0" dirty="0"/>
              <a:t>Insert content</a:t>
            </a:r>
          </a:p>
        </p:txBody>
      </p:sp>
      <p:sp>
        <p:nvSpPr>
          <p:cNvPr id="40" name="Textplatzhalter 27">
            <a:extLst>
              <a:ext uri="{FF2B5EF4-FFF2-40B4-BE49-F238E27FC236}">
                <a16:creationId xmlns:a16="http://schemas.microsoft.com/office/drawing/2014/main" id="{55EE194A-C397-2617-7780-D86A48CAE74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75974" y="4611686"/>
            <a:ext cx="2574000" cy="421200"/>
          </a:xfrm>
        </p:spPr>
        <p:txBody>
          <a:bodyPr/>
          <a:lstStyle>
            <a:lvl1pPr>
              <a:lnSpc>
                <a:spcPct val="98000"/>
              </a:lnSpc>
              <a:defRPr sz="1500" b="0">
                <a:solidFill>
                  <a:schemeClr val="bg1"/>
                </a:solidFill>
              </a:defRPr>
            </a:lvl1pPr>
            <a:lvl2pPr>
              <a:defRPr sz="4700" b="1">
                <a:solidFill>
                  <a:schemeClr val="tx1"/>
                </a:solidFill>
              </a:defRPr>
            </a:lvl2pPr>
            <a:lvl3pPr>
              <a:defRPr sz="4700" b="1">
                <a:solidFill>
                  <a:schemeClr val="tx1"/>
                </a:solidFill>
              </a:defRPr>
            </a:lvl3pPr>
            <a:lvl4pPr>
              <a:defRPr sz="4700" b="1">
                <a:solidFill>
                  <a:schemeClr val="tx1"/>
                </a:solidFill>
              </a:defRPr>
            </a:lvl4pPr>
            <a:lvl5pPr>
              <a:defRPr sz="47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GB" noProof="0" dirty="0"/>
              <a:t>Insert content</a:t>
            </a:r>
          </a:p>
        </p:txBody>
      </p:sp>
      <p:sp>
        <p:nvSpPr>
          <p:cNvPr id="44" name="Textplatzhalter 27">
            <a:extLst>
              <a:ext uri="{FF2B5EF4-FFF2-40B4-BE49-F238E27FC236}">
                <a16:creationId xmlns:a16="http://schemas.microsoft.com/office/drawing/2014/main" id="{DBF35E7F-D953-CAA9-3A99-15E4880E3A1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192311" y="2742005"/>
            <a:ext cx="2574000" cy="421200"/>
          </a:xfrm>
        </p:spPr>
        <p:txBody>
          <a:bodyPr/>
          <a:lstStyle>
            <a:lvl1pPr>
              <a:lnSpc>
                <a:spcPct val="98000"/>
              </a:lnSpc>
              <a:defRPr sz="1500" b="0">
                <a:solidFill>
                  <a:schemeClr val="bg1"/>
                </a:solidFill>
              </a:defRPr>
            </a:lvl1pPr>
            <a:lvl2pPr>
              <a:defRPr sz="4700" b="1">
                <a:solidFill>
                  <a:schemeClr val="tx1"/>
                </a:solidFill>
              </a:defRPr>
            </a:lvl2pPr>
            <a:lvl3pPr>
              <a:defRPr sz="4700" b="1">
                <a:solidFill>
                  <a:schemeClr val="tx1"/>
                </a:solidFill>
              </a:defRPr>
            </a:lvl3pPr>
            <a:lvl4pPr>
              <a:defRPr sz="4700" b="1">
                <a:solidFill>
                  <a:schemeClr val="tx1"/>
                </a:solidFill>
              </a:defRPr>
            </a:lvl4pPr>
            <a:lvl5pPr>
              <a:defRPr sz="47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GB" noProof="0" dirty="0"/>
              <a:t>Insert content</a:t>
            </a:r>
          </a:p>
        </p:txBody>
      </p:sp>
      <p:sp>
        <p:nvSpPr>
          <p:cNvPr id="50" name="Textplatzhalter 27">
            <a:extLst>
              <a:ext uri="{FF2B5EF4-FFF2-40B4-BE49-F238E27FC236}">
                <a16:creationId xmlns:a16="http://schemas.microsoft.com/office/drawing/2014/main" id="{692AC1F8-AB87-40B3-4118-64C6B6A63F00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195128" y="4608625"/>
            <a:ext cx="2574000" cy="421200"/>
          </a:xfrm>
        </p:spPr>
        <p:txBody>
          <a:bodyPr/>
          <a:lstStyle>
            <a:lvl1pPr>
              <a:lnSpc>
                <a:spcPct val="98000"/>
              </a:lnSpc>
              <a:defRPr sz="1500" b="0">
                <a:solidFill>
                  <a:schemeClr val="bg1"/>
                </a:solidFill>
              </a:defRPr>
            </a:lvl1pPr>
            <a:lvl2pPr>
              <a:defRPr sz="4700" b="1">
                <a:solidFill>
                  <a:schemeClr val="tx1"/>
                </a:solidFill>
              </a:defRPr>
            </a:lvl2pPr>
            <a:lvl3pPr>
              <a:defRPr sz="4700" b="1">
                <a:solidFill>
                  <a:schemeClr val="tx1"/>
                </a:solidFill>
              </a:defRPr>
            </a:lvl3pPr>
            <a:lvl4pPr>
              <a:defRPr sz="4700" b="1">
                <a:solidFill>
                  <a:schemeClr val="tx1"/>
                </a:solidFill>
              </a:defRPr>
            </a:lvl4pPr>
            <a:lvl5pPr>
              <a:defRPr sz="47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GB" noProof="0" dirty="0"/>
              <a:t>Insert content</a:t>
            </a:r>
          </a:p>
        </p:txBody>
      </p:sp>
      <p:sp>
        <p:nvSpPr>
          <p:cNvPr id="51" name="Textplatzhalter 27">
            <a:extLst>
              <a:ext uri="{FF2B5EF4-FFF2-40B4-BE49-F238E27FC236}">
                <a16:creationId xmlns:a16="http://schemas.microsoft.com/office/drawing/2014/main" id="{8B875A59-87E2-329A-FECC-BEA7FE43BA9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232838" y="4611686"/>
            <a:ext cx="2574000" cy="421200"/>
          </a:xfrm>
        </p:spPr>
        <p:txBody>
          <a:bodyPr/>
          <a:lstStyle>
            <a:lvl1pPr>
              <a:lnSpc>
                <a:spcPct val="98000"/>
              </a:lnSpc>
              <a:defRPr sz="1500" b="0">
                <a:solidFill>
                  <a:schemeClr val="bg1"/>
                </a:solidFill>
              </a:defRPr>
            </a:lvl1pPr>
            <a:lvl2pPr>
              <a:defRPr sz="4700" b="1">
                <a:solidFill>
                  <a:schemeClr val="tx1"/>
                </a:solidFill>
              </a:defRPr>
            </a:lvl2pPr>
            <a:lvl3pPr>
              <a:defRPr sz="4700" b="1">
                <a:solidFill>
                  <a:schemeClr val="tx1"/>
                </a:solidFill>
              </a:defRPr>
            </a:lvl3pPr>
            <a:lvl4pPr>
              <a:defRPr sz="4700" b="1">
                <a:solidFill>
                  <a:schemeClr val="tx1"/>
                </a:solidFill>
              </a:defRPr>
            </a:lvl4pPr>
            <a:lvl5pPr>
              <a:defRPr sz="47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GB" noProof="0" dirty="0"/>
              <a:t>Insert content</a:t>
            </a:r>
          </a:p>
        </p:txBody>
      </p:sp>
      <p:sp>
        <p:nvSpPr>
          <p:cNvPr id="52" name="Textplatzhalter 27">
            <a:extLst>
              <a:ext uri="{FF2B5EF4-FFF2-40B4-BE49-F238E27FC236}">
                <a16:creationId xmlns:a16="http://schemas.microsoft.com/office/drawing/2014/main" id="{69DCED49-C168-77C0-6547-0CADBD711BD1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233128" y="3705859"/>
            <a:ext cx="2574000" cy="684000"/>
          </a:xfrm>
        </p:spPr>
        <p:txBody>
          <a:bodyPr/>
          <a:lstStyle>
            <a:lvl1pPr>
              <a:defRPr sz="4700" b="1">
                <a:solidFill>
                  <a:schemeClr val="bg1"/>
                </a:solidFill>
              </a:defRPr>
            </a:lvl1pPr>
            <a:lvl2pPr>
              <a:defRPr sz="4700" b="1">
                <a:solidFill>
                  <a:schemeClr val="tx1"/>
                </a:solidFill>
              </a:defRPr>
            </a:lvl2pPr>
            <a:lvl3pPr>
              <a:defRPr sz="4700" b="1">
                <a:solidFill>
                  <a:schemeClr val="tx1"/>
                </a:solidFill>
              </a:defRPr>
            </a:lvl3pPr>
            <a:lvl4pPr>
              <a:defRPr sz="4700" b="1">
                <a:solidFill>
                  <a:schemeClr val="tx1"/>
                </a:solidFill>
              </a:defRPr>
            </a:lvl4pPr>
            <a:lvl5pPr>
              <a:defRPr sz="47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GB" noProof="0" dirty="0"/>
              <a:t>00</a:t>
            </a:r>
          </a:p>
        </p:txBody>
      </p:sp>
      <p:sp>
        <p:nvSpPr>
          <p:cNvPr id="53" name="Textplatzhalter 27">
            <a:extLst>
              <a:ext uri="{FF2B5EF4-FFF2-40B4-BE49-F238E27FC236}">
                <a16:creationId xmlns:a16="http://schemas.microsoft.com/office/drawing/2014/main" id="{E691F604-DB24-E1B1-CD8D-23BFFC1444A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76264" y="3705859"/>
            <a:ext cx="2574000" cy="684000"/>
          </a:xfrm>
        </p:spPr>
        <p:txBody>
          <a:bodyPr/>
          <a:lstStyle>
            <a:lvl1pPr>
              <a:defRPr sz="4700" b="1">
                <a:solidFill>
                  <a:schemeClr val="bg1"/>
                </a:solidFill>
              </a:defRPr>
            </a:lvl1pPr>
            <a:lvl2pPr>
              <a:defRPr sz="4700" b="1">
                <a:solidFill>
                  <a:schemeClr val="tx1"/>
                </a:solidFill>
              </a:defRPr>
            </a:lvl2pPr>
            <a:lvl3pPr>
              <a:defRPr sz="4700" b="1">
                <a:solidFill>
                  <a:schemeClr val="tx1"/>
                </a:solidFill>
              </a:defRPr>
            </a:lvl3pPr>
            <a:lvl4pPr>
              <a:defRPr sz="4700" b="1">
                <a:solidFill>
                  <a:schemeClr val="tx1"/>
                </a:solidFill>
              </a:defRPr>
            </a:lvl4pPr>
            <a:lvl5pPr>
              <a:defRPr sz="47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GB" noProof="0" dirty="0"/>
              <a:t>00</a:t>
            </a:r>
          </a:p>
        </p:txBody>
      </p:sp>
      <p:sp>
        <p:nvSpPr>
          <p:cNvPr id="54" name="Textplatzhalter 27">
            <a:extLst>
              <a:ext uri="{FF2B5EF4-FFF2-40B4-BE49-F238E27FC236}">
                <a16:creationId xmlns:a16="http://schemas.microsoft.com/office/drawing/2014/main" id="{48B584AC-71CB-16D8-E722-8AC5553FE59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192602" y="1836179"/>
            <a:ext cx="2574000" cy="684000"/>
          </a:xfrm>
        </p:spPr>
        <p:txBody>
          <a:bodyPr/>
          <a:lstStyle>
            <a:lvl1pPr>
              <a:defRPr sz="4700" b="1">
                <a:solidFill>
                  <a:schemeClr val="bg1"/>
                </a:solidFill>
              </a:defRPr>
            </a:lvl1pPr>
            <a:lvl2pPr>
              <a:defRPr sz="4700" b="1">
                <a:solidFill>
                  <a:schemeClr val="tx1"/>
                </a:solidFill>
              </a:defRPr>
            </a:lvl2pPr>
            <a:lvl3pPr>
              <a:defRPr sz="4700" b="1">
                <a:solidFill>
                  <a:schemeClr val="tx1"/>
                </a:solidFill>
              </a:defRPr>
            </a:lvl3pPr>
            <a:lvl4pPr>
              <a:defRPr sz="4700" b="1">
                <a:solidFill>
                  <a:schemeClr val="tx1"/>
                </a:solidFill>
              </a:defRPr>
            </a:lvl4pPr>
            <a:lvl5pPr>
              <a:defRPr sz="47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GB" noProof="0" dirty="0"/>
              <a:t>00</a:t>
            </a:r>
          </a:p>
        </p:txBody>
      </p:sp>
      <p:sp>
        <p:nvSpPr>
          <p:cNvPr id="55" name="Textplatzhalter 27">
            <a:extLst>
              <a:ext uri="{FF2B5EF4-FFF2-40B4-BE49-F238E27FC236}">
                <a16:creationId xmlns:a16="http://schemas.microsoft.com/office/drawing/2014/main" id="{64EFC00D-C82F-63F3-901A-E32AA5563D7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195418" y="3702798"/>
            <a:ext cx="2574000" cy="684000"/>
          </a:xfrm>
        </p:spPr>
        <p:txBody>
          <a:bodyPr/>
          <a:lstStyle>
            <a:lvl1pPr>
              <a:defRPr sz="4700" b="1">
                <a:solidFill>
                  <a:schemeClr val="bg1"/>
                </a:solidFill>
              </a:defRPr>
            </a:lvl1pPr>
            <a:lvl2pPr>
              <a:defRPr sz="4700" b="1">
                <a:solidFill>
                  <a:schemeClr val="tx1"/>
                </a:solidFill>
              </a:defRPr>
            </a:lvl2pPr>
            <a:lvl3pPr>
              <a:defRPr sz="4700" b="1">
                <a:solidFill>
                  <a:schemeClr val="tx1"/>
                </a:solidFill>
              </a:defRPr>
            </a:lvl3pPr>
            <a:lvl4pPr>
              <a:defRPr sz="4700" b="1">
                <a:solidFill>
                  <a:schemeClr val="tx1"/>
                </a:solidFill>
              </a:defRPr>
            </a:lvl4pPr>
            <a:lvl5pPr>
              <a:defRPr sz="47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GB" noProof="0" dirty="0"/>
              <a:t>00</a:t>
            </a:r>
          </a:p>
        </p:txBody>
      </p:sp>
      <p:sp>
        <p:nvSpPr>
          <p:cNvPr id="56" name="Textplatzhalter 27">
            <a:extLst>
              <a:ext uri="{FF2B5EF4-FFF2-40B4-BE49-F238E27FC236}">
                <a16:creationId xmlns:a16="http://schemas.microsoft.com/office/drawing/2014/main" id="{2F484B0C-2F5D-4A41-8BBA-C15A9F143EBE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50114" y="1831417"/>
            <a:ext cx="2574000" cy="684000"/>
          </a:xfrm>
        </p:spPr>
        <p:txBody>
          <a:bodyPr/>
          <a:lstStyle>
            <a:lvl1pPr>
              <a:defRPr sz="4700" b="1">
                <a:solidFill>
                  <a:schemeClr val="bg1"/>
                </a:solidFill>
              </a:defRPr>
            </a:lvl1pPr>
            <a:lvl2pPr>
              <a:defRPr sz="4700" b="1">
                <a:solidFill>
                  <a:schemeClr val="tx1"/>
                </a:solidFill>
              </a:defRPr>
            </a:lvl2pPr>
            <a:lvl3pPr>
              <a:defRPr sz="4700" b="1">
                <a:solidFill>
                  <a:schemeClr val="tx1"/>
                </a:solidFill>
              </a:defRPr>
            </a:lvl3pPr>
            <a:lvl4pPr>
              <a:defRPr sz="4700" b="1">
                <a:solidFill>
                  <a:schemeClr val="tx1"/>
                </a:solidFill>
              </a:defRPr>
            </a:lvl4pPr>
            <a:lvl5pPr>
              <a:defRPr sz="47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GB" noProof="0" dirty="0"/>
              <a:t>00</a:t>
            </a:r>
          </a:p>
        </p:txBody>
      </p:sp>
      <p:sp>
        <p:nvSpPr>
          <p:cNvPr id="57" name="Textplatzhalter 27">
            <a:extLst>
              <a:ext uri="{FF2B5EF4-FFF2-40B4-BE49-F238E27FC236}">
                <a16:creationId xmlns:a16="http://schemas.microsoft.com/office/drawing/2014/main" id="{4885B59F-449F-B852-F442-3B1C68A2AA6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9824" y="2737244"/>
            <a:ext cx="2574000" cy="421200"/>
          </a:xfrm>
        </p:spPr>
        <p:txBody>
          <a:bodyPr/>
          <a:lstStyle>
            <a:lvl1pPr>
              <a:lnSpc>
                <a:spcPct val="98000"/>
              </a:lnSpc>
              <a:defRPr sz="1500" b="0">
                <a:solidFill>
                  <a:schemeClr val="bg1"/>
                </a:solidFill>
              </a:defRPr>
            </a:lvl1pPr>
            <a:lvl2pPr>
              <a:defRPr sz="4700" b="1">
                <a:solidFill>
                  <a:schemeClr val="tx1"/>
                </a:solidFill>
              </a:defRPr>
            </a:lvl2pPr>
            <a:lvl3pPr>
              <a:defRPr sz="4700" b="1">
                <a:solidFill>
                  <a:schemeClr val="tx1"/>
                </a:solidFill>
              </a:defRPr>
            </a:lvl3pPr>
            <a:lvl4pPr>
              <a:defRPr sz="4700" b="1">
                <a:solidFill>
                  <a:schemeClr val="tx1"/>
                </a:solidFill>
              </a:defRPr>
            </a:lvl4pPr>
            <a:lvl5pPr>
              <a:defRPr sz="47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GB" noProof="0" dirty="0"/>
              <a:t>Insert content</a:t>
            </a:r>
          </a:p>
        </p:txBody>
      </p:sp>
      <p:sp>
        <p:nvSpPr>
          <p:cNvPr id="58" name="Textplatzhalter 27">
            <a:extLst>
              <a:ext uri="{FF2B5EF4-FFF2-40B4-BE49-F238E27FC236}">
                <a16:creationId xmlns:a16="http://schemas.microsoft.com/office/drawing/2014/main" id="{AA5DC075-9286-B8C4-CD9F-B561C39392C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152282" y="3702798"/>
            <a:ext cx="2574000" cy="684000"/>
          </a:xfrm>
        </p:spPr>
        <p:txBody>
          <a:bodyPr/>
          <a:lstStyle>
            <a:lvl1pPr>
              <a:defRPr sz="4700" b="1">
                <a:solidFill>
                  <a:schemeClr val="bg1"/>
                </a:solidFill>
              </a:defRPr>
            </a:lvl1pPr>
            <a:lvl2pPr>
              <a:defRPr sz="4700" b="1">
                <a:solidFill>
                  <a:schemeClr val="tx1"/>
                </a:solidFill>
              </a:defRPr>
            </a:lvl2pPr>
            <a:lvl3pPr>
              <a:defRPr sz="4700" b="1">
                <a:solidFill>
                  <a:schemeClr val="tx1"/>
                </a:solidFill>
              </a:defRPr>
            </a:lvl3pPr>
            <a:lvl4pPr>
              <a:defRPr sz="4700" b="1">
                <a:solidFill>
                  <a:schemeClr val="tx1"/>
                </a:solidFill>
              </a:defRPr>
            </a:lvl4pPr>
            <a:lvl5pPr>
              <a:defRPr sz="47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GB" noProof="0" dirty="0"/>
              <a:t>00</a:t>
            </a:r>
          </a:p>
        </p:txBody>
      </p:sp>
      <p:sp>
        <p:nvSpPr>
          <p:cNvPr id="59" name="Textplatzhalter 27">
            <a:extLst>
              <a:ext uri="{FF2B5EF4-FFF2-40B4-BE49-F238E27FC236}">
                <a16:creationId xmlns:a16="http://schemas.microsoft.com/office/drawing/2014/main" id="{2B7C5942-88D4-4AE4-D493-E6EB256531BC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51992" y="4608624"/>
            <a:ext cx="2574000" cy="421200"/>
          </a:xfrm>
        </p:spPr>
        <p:txBody>
          <a:bodyPr/>
          <a:lstStyle>
            <a:lvl1pPr>
              <a:lnSpc>
                <a:spcPct val="98000"/>
              </a:lnSpc>
              <a:defRPr sz="1500" b="0">
                <a:solidFill>
                  <a:schemeClr val="bg1"/>
                </a:solidFill>
              </a:defRPr>
            </a:lvl1pPr>
            <a:lvl2pPr>
              <a:defRPr sz="4700" b="1">
                <a:solidFill>
                  <a:schemeClr val="tx1"/>
                </a:solidFill>
              </a:defRPr>
            </a:lvl2pPr>
            <a:lvl3pPr>
              <a:defRPr sz="4700" b="1">
                <a:solidFill>
                  <a:schemeClr val="tx1"/>
                </a:solidFill>
              </a:defRPr>
            </a:lvl3pPr>
            <a:lvl4pPr>
              <a:defRPr sz="4700" b="1">
                <a:solidFill>
                  <a:schemeClr val="tx1"/>
                </a:solidFill>
              </a:defRPr>
            </a:lvl4pPr>
            <a:lvl5pPr>
              <a:defRPr sz="47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GB" noProof="0" dirty="0"/>
              <a:t>Insert content</a:t>
            </a:r>
          </a:p>
        </p:txBody>
      </p:sp>
    </p:spTree>
    <p:extLst>
      <p:ext uri="{BB962C8B-B14F-4D97-AF65-F5344CB8AC3E}">
        <p14:creationId xmlns:p14="http://schemas.microsoft.com/office/powerpoint/2010/main" val="4093960694"/>
      </p:ext>
    </p:extLst>
  </p:cSld>
  <p:clrMapOvr>
    <a:masterClrMapping/>
  </p:clrMapOvr>
  <p:hf hdr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ht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Insert title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271460" y="3228982"/>
            <a:ext cx="2775600" cy="2259037"/>
          </a:xfrm>
        </p:spPr>
        <p:txBody>
          <a:bodyPr vert="horz" lIns="0" tIns="0" rIns="0" bIns="0" rtlCol="0">
            <a:noAutofit/>
          </a:bodyPr>
          <a:lstStyle>
            <a:lvl1pPr>
              <a:defRPr lang="de-CH" dirty="0"/>
            </a:lvl1pPr>
            <a:lvl2pPr>
              <a:defRPr lang="de-CH" noProof="0" dirty="0"/>
            </a:lvl2pPr>
            <a:lvl3pPr>
              <a:defRPr lang="de-CH" dirty="0"/>
            </a:lvl3pPr>
            <a:lvl4pPr>
              <a:defRPr lang="de-CH" dirty="0"/>
            </a:lvl4pPr>
            <a:lvl5pPr>
              <a:defRPr lang="de-CH" dirty="0"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7E4E3B-B029-4FB4-981D-E15979CD6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4300B-5269-490A-96A1-03AC057EC226}" type="datetime1">
              <a:rPr lang="en-GB" noProof="0" smtClean="0"/>
              <a:t>18/11/2024</a:t>
            </a:fld>
            <a:endParaRPr lang="en-GB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3A6D9A-857D-4B6F-B977-93015D03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 dirty="0"/>
              <a:t>Footer (Edit via "Insert &gt; Header and Footer")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FACFD7-BF65-4DA8-AFDF-1BA2EB682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AAED8CC9-45E8-1A12-FE4B-99B48514CF4E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231317" y="3228982"/>
            <a:ext cx="2775600" cy="2259037"/>
          </a:xfrm>
        </p:spPr>
        <p:txBody>
          <a:bodyPr vert="horz" lIns="0" tIns="0" rIns="0" bIns="0" rtlCol="0">
            <a:noAutofit/>
          </a:bodyPr>
          <a:lstStyle>
            <a:lvl1pPr>
              <a:defRPr lang="de-CH" dirty="0"/>
            </a:lvl1pPr>
            <a:lvl2pPr>
              <a:defRPr lang="de-CH" noProof="0" dirty="0"/>
            </a:lvl2pPr>
            <a:lvl3pPr>
              <a:defRPr lang="de-CH" dirty="0"/>
            </a:lvl3pPr>
            <a:lvl4pPr>
              <a:defRPr lang="de-CH" dirty="0"/>
            </a:lvl4pPr>
            <a:lvl5pPr>
              <a:defRPr lang="de-CH" dirty="0"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B0E65F99-D41E-97A8-5B90-921DFF4F75CF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191174" y="3228982"/>
            <a:ext cx="2775600" cy="2259037"/>
          </a:xfrm>
        </p:spPr>
        <p:txBody>
          <a:bodyPr vert="horz" lIns="0" tIns="0" rIns="0" bIns="0" rtlCol="0">
            <a:noAutofit/>
          </a:bodyPr>
          <a:lstStyle>
            <a:lvl1pPr>
              <a:defRPr lang="de-CH"/>
            </a:lvl1pPr>
            <a:lvl2pPr>
              <a:defRPr lang="de-CH" noProof="0" dirty="0"/>
            </a:lvl2pPr>
            <a:lvl3pPr>
              <a:defRPr lang="de-CH"/>
            </a:lvl3pPr>
            <a:lvl4pPr>
              <a:defRPr lang="de-CH"/>
            </a:lvl4pPr>
            <a:lvl5pPr>
              <a:defRPr lang="de-CH" dirty="0"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E2B30555-3BA5-1953-D982-C69CB839D8F4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9151032" y="3228982"/>
            <a:ext cx="2775600" cy="2259037"/>
          </a:xfrm>
        </p:spPr>
        <p:txBody>
          <a:bodyPr vert="horz" lIns="0" tIns="0" rIns="0" bIns="0" rtlCol="0">
            <a:noAutofit/>
          </a:bodyPr>
          <a:lstStyle>
            <a:lvl1pPr>
              <a:defRPr lang="de-CH"/>
            </a:lvl1pPr>
            <a:lvl2pPr>
              <a:defRPr lang="de-CH" noProof="0" dirty="0"/>
            </a:lvl2pPr>
            <a:lvl3pPr>
              <a:defRPr lang="de-CH"/>
            </a:lvl3pPr>
            <a:lvl4pPr>
              <a:defRPr lang="de-CH"/>
            </a:lvl4pPr>
            <a:lvl5pPr>
              <a:defRPr lang="de-CH" dirty="0"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16" name="Inhaltsplatzhalter 2">
            <a:extLst>
              <a:ext uri="{FF2B5EF4-FFF2-40B4-BE49-F238E27FC236}">
                <a16:creationId xmlns:a16="http://schemas.microsoft.com/office/drawing/2014/main" id="{B4DAEC7F-9097-CC65-18FC-ABDF8656180C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9151031" y="1371600"/>
            <a:ext cx="2775600" cy="1716981"/>
          </a:xfrm>
        </p:spPr>
        <p:txBody>
          <a:bodyPr/>
          <a:lstStyle>
            <a:lvl1pPr>
              <a:defRPr/>
            </a:lvl1pPr>
            <a:lvl2pPr marL="226800" indent="-226800">
              <a:buFont typeface="Source Sans Pro" panose="020B0503030403020204" pitchFamily="34" charset="0"/>
              <a:buChar char="―"/>
              <a:defRPr/>
            </a:lvl2pPr>
            <a:lvl3pPr marL="658800" indent="-226800">
              <a:buFont typeface="Source Sans Pro" panose="020B0503030403020204" pitchFamily="34" charset="0"/>
              <a:buChar char="―"/>
              <a:defRPr/>
            </a:lvl3pPr>
            <a:lvl4pPr marL="1090800" indent="-226800">
              <a:buFont typeface="Source Sans Pro" panose="020B0503030403020204" pitchFamily="34" charset="0"/>
              <a:buChar char="―"/>
              <a:defRPr/>
            </a:lvl4pPr>
            <a:lvl5pPr marL="1522800" indent="-226800">
              <a:buFont typeface="Source Sans Pro" panose="020B0503030403020204" pitchFamily="34" charset="0"/>
              <a:buChar char="―"/>
              <a:defRPr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22" name="Inhaltsplatzhalter 2">
            <a:extLst>
              <a:ext uri="{FF2B5EF4-FFF2-40B4-BE49-F238E27FC236}">
                <a16:creationId xmlns:a16="http://schemas.microsoft.com/office/drawing/2014/main" id="{999A24F7-6F45-D408-172F-9FCB5D02667F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6191174" y="1371600"/>
            <a:ext cx="2775600" cy="1716981"/>
          </a:xfrm>
        </p:spPr>
        <p:txBody>
          <a:bodyPr/>
          <a:lstStyle>
            <a:lvl1pPr>
              <a:defRPr/>
            </a:lvl1pPr>
            <a:lvl2pPr marL="226800" indent="-226800">
              <a:buFont typeface="Source Sans Pro" panose="020B0503030403020204" pitchFamily="34" charset="0"/>
              <a:buChar char="―"/>
              <a:defRPr/>
            </a:lvl2pPr>
            <a:lvl3pPr marL="658800" indent="-226800">
              <a:buFont typeface="Source Sans Pro" panose="020B0503030403020204" pitchFamily="34" charset="0"/>
              <a:buChar char="―"/>
              <a:defRPr/>
            </a:lvl3pPr>
            <a:lvl4pPr marL="1090800" indent="-226800">
              <a:buFont typeface="Source Sans Pro" panose="020B0503030403020204" pitchFamily="34" charset="0"/>
              <a:buChar char="―"/>
              <a:defRPr/>
            </a:lvl4pPr>
            <a:lvl5pPr marL="1522800" indent="-226800">
              <a:buFont typeface="Source Sans Pro" panose="020B0503030403020204" pitchFamily="34" charset="0"/>
              <a:buChar char="―"/>
              <a:defRPr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23" name="Inhaltsplatzhalter 2">
            <a:extLst>
              <a:ext uri="{FF2B5EF4-FFF2-40B4-BE49-F238E27FC236}">
                <a16:creationId xmlns:a16="http://schemas.microsoft.com/office/drawing/2014/main" id="{F564AFF4-7AFB-5D44-CE32-7B8A59C91178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3231317" y="1371600"/>
            <a:ext cx="2775600" cy="1716981"/>
          </a:xfrm>
        </p:spPr>
        <p:txBody>
          <a:bodyPr/>
          <a:lstStyle>
            <a:lvl1pPr>
              <a:defRPr/>
            </a:lvl1pPr>
            <a:lvl2pPr marL="226800" indent="-226800">
              <a:buFont typeface="Source Sans Pro" panose="020B0503030403020204" pitchFamily="34" charset="0"/>
              <a:buChar char="―"/>
              <a:defRPr/>
            </a:lvl2pPr>
            <a:lvl3pPr marL="658800" indent="-226800">
              <a:buFont typeface="Source Sans Pro" panose="020B0503030403020204" pitchFamily="34" charset="0"/>
              <a:buChar char="―"/>
              <a:defRPr/>
            </a:lvl3pPr>
            <a:lvl4pPr marL="1090800" indent="-226800">
              <a:buFont typeface="Source Sans Pro" panose="020B0503030403020204" pitchFamily="34" charset="0"/>
              <a:buChar char="―"/>
              <a:defRPr/>
            </a:lvl4pPr>
            <a:lvl5pPr marL="1522800" indent="-226800">
              <a:buFont typeface="Source Sans Pro" panose="020B0503030403020204" pitchFamily="34" charset="0"/>
              <a:buChar char="―"/>
              <a:defRPr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24" name="Inhaltsplatzhalter 2">
            <a:extLst>
              <a:ext uri="{FF2B5EF4-FFF2-40B4-BE49-F238E27FC236}">
                <a16:creationId xmlns:a16="http://schemas.microsoft.com/office/drawing/2014/main" id="{A71E75C8-391E-2558-3A91-AA1F31A93B05}"/>
              </a:ext>
            </a:extLst>
          </p:cNvPr>
          <p:cNvSpPr>
            <a:spLocks noGrp="1"/>
          </p:cNvSpPr>
          <p:nvPr>
            <p:ph idx="22" hasCustomPrompt="1"/>
          </p:nvPr>
        </p:nvSpPr>
        <p:spPr>
          <a:xfrm>
            <a:off x="271460" y="1371600"/>
            <a:ext cx="2775600" cy="1716981"/>
          </a:xfrm>
        </p:spPr>
        <p:txBody>
          <a:bodyPr/>
          <a:lstStyle>
            <a:lvl1pPr>
              <a:tabLst>
                <a:tab pos="1704975" algn="l"/>
              </a:tabLst>
              <a:defRPr/>
            </a:lvl1pPr>
            <a:lvl2pPr marL="226800" indent="-226800">
              <a:buFont typeface="Source Sans Pro" panose="020B0503030403020204" pitchFamily="34" charset="0"/>
              <a:buChar char="―"/>
              <a:defRPr/>
            </a:lvl2pPr>
            <a:lvl3pPr marL="658800" indent="-226800">
              <a:buFont typeface="Source Sans Pro" panose="020B0503030403020204" pitchFamily="34" charset="0"/>
              <a:buChar char="―"/>
              <a:defRPr/>
            </a:lvl3pPr>
            <a:lvl4pPr marL="1090800" indent="-226800">
              <a:buFont typeface="Source Sans Pro" panose="020B0503030403020204" pitchFamily="34" charset="0"/>
              <a:buChar char="―"/>
              <a:defRPr/>
            </a:lvl4pPr>
            <a:lvl5pPr marL="1522800" indent="-226800">
              <a:buFont typeface="Source Sans Pro" panose="020B0503030403020204" pitchFamily="34" charset="0"/>
              <a:buChar char="―"/>
              <a:defRPr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7" name="Textplatzhalter 8">
            <a:extLst>
              <a:ext uri="{FF2B5EF4-FFF2-40B4-BE49-F238E27FC236}">
                <a16:creationId xmlns:a16="http://schemas.microsoft.com/office/drawing/2014/main" id="{3E32DEA9-77CE-B434-4A3D-3AAB04FD784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70000" y="6019388"/>
            <a:ext cx="5736917" cy="205200"/>
          </a:xfrm>
        </p:spPr>
        <p:txBody>
          <a:bodyPr/>
          <a:lstStyle>
            <a:lvl1pPr>
              <a:lnSpc>
                <a:spcPct val="109000"/>
              </a:lnSpc>
              <a:defRPr sz="12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GB" noProof="0" dirty="0"/>
              <a:t>Insert source</a:t>
            </a:r>
          </a:p>
        </p:txBody>
      </p:sp>
    </p:spTree>
    <p:extLst>
      <p:ext uri="{BB962C8B-B14F-4D97-AF65-F5344CB8AC3E}">
        <p14:creationId xmlns:p14="http://schemas.microsoft.com/office/powerpoint/2010/main" val="22200805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7E4E3B-B029-4FB4-981D-E15979CD6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4C537-AB5E-47C4-AB3E-3777FE214FF5}" type="datetime1">
              <a:rPr lang="en-GB" noProof="0" smtClean="0"/>
              <a:t>18/11/2024</a:t>
            </a:fld>
            <a:endParaRPr lang="en-GB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3A6D9A-857D-4B6F-B977-93015D03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 dirty="0"/>
              <a:t>Footer (Edit via "Insert &gt; Header and Footer")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FACFD7-BF65-4DA8-AFDF-1BA2EB682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24" name="Inhaltsplatzhalter 2">
            <a:extLst>
              <a:ext uri="{FF2B5EF4-FFF2-40B4-BE49-F238E27FC236}">
                <a16:creationId xmlns:a16="http://schemas.microsoft.com/office/drawing/2014/main" id="{A71E75C8-391E-2558-3A91-AA1F31A93B05}"/>
              </a:ext>
            </a:extLst>
          </p:cNvPr>
          <p:cNvSpPr>
            <a:spLocks noGrp="1"/>
          </p:cNvSpPr>
          <p:nvPr>
            <p:ph idx="22" hasCustomPrompt="1"/>
          </p:nvPr>
        </p:nvSpPr>
        <p:spPr>
          <a:xfrm>
            <a:off x="270582" y="2700000"/>
            <a:ext cx="2778003" cy="3524588"/>
          </a:xfrm>
        </p:spPr>
        <p:txBody>
          <a:bodyPr vert="horz" lIns="0" tIns="0" rIns="0" bIns="0" rtlCol="0">
            <a:noAutofit/>
          </a:bodyPr>
          <a:lstStyle>
            <a:lvl1pPr>
              <a:defRPr lang="de-CH" dirty="0"/>
            </a:lvl1pPr>
            <a:lvl2pPr>
              <a:defRPr lang="de-CH" noProof="0" dirty="0"/>
            </a:lvl2pPr>
            <a:lvl3pPr>
              <a:defRPr lang="de-CH" dirty="0"/>
            </a:lvl3pPr>
            <a:lvl4pPr>
              <a:defRPr lang="de-CH" dirty="0"/>
            </a:lvl4pPr>
            <a:lvl5pPr>
              <a:defRPr lang="de-CH" dirty="0"/>
            </a:lvl5pPr>
          </a:lstStyle>
          <a:p>
            <a:pPr lvl="0"/>
            <a:r>
              <a:rPr lang="en-GB" noProof="0" dirty="0"/>
              <a:t>Contact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08ED976-BD70-59ED-B970-3FA256DEEE5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82" y="263785"/>
            <a:ext cx="1590020" cy="550800"/>
          </a:xfrm>
          <a:prstGeom prst="rect">
            <a:avLst/>
          </a:prstGeom>
        </p:spPr>
      </p:pic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DADD2F24-DA82-E6C1-DFC7-E7D6DA1F104A}"/>
              </a:ext>
            </a:extLst>
          </p:cNvPr>
          <p:cNvSpPr>
            <a:spLocks noGrp="1"/>
          </p:cNvSpPr>
          <p:nvPr>
            <p:ph idx="24" hasCustomPrompt="1"/>
          </p:nvPr>
        </p:nvSpPr>
        <p:spPr>
          <a:xfrm>
            <a:off x="276512" y="1389564"/>
            <a:ext cx="856800" cy="856800"/>
          </a:xfrm>
        </p:spPr>
        <p:txBody>
          <a:bodyPr anchor="ctr"/>
          <a:lstStyle>
            <a:lvl1pPr algn="ctr">
              <a:tabLst>
                <a:tab pos="1704975" algn="l"/>
              </a:tabLst>
              <a:defRPr/>
            </a:lvl1pPr>
            <a:lvl2pPr marL="174625" indent="-174625">
              <a:buFont typeface="Source Sans Pro" panose="020B0503030403020204" pitchFamily="34" charset="0"/>
              <a:buChar char="―"/>
              <a:defRPr/>
            </a:lvl2pPr>
            <a:lvl3pPr marL="360363" indent="-185738">
              <a:buFont typeface="Source Sans Pro" panose="020B0503030403020204" pitchFamily="34" charset="0"/>
              <a:buChar char="―"/>
              <a:defRPr/>
            </a:lvl3pPr>
            <a:lvl4pPr marL="534988" indent="-174625">
              <a:buFont typeface="Source Sans Pro" panose="020B0503030403020204" pitchFamily="34" charset="0"/>
              <a:buChar char="―"/>
              <a:defRPr/>
            </a:lvl4pPr>
            <a:lvl5pPr marL="719138" indent="-184150">
              <a:buFont typeface="Source Sans Pro" panose="020B0503030403020204" pitchFamily="34" charset="0"/>
              <a:buChar char="―"/>
              <a:defRPr/>
            </a:lvl5pPr>
          </a:lstStyle>
          <a:p>
            <a:pPr lvl="0"/>
            <a:r>
              <a:rPr lang="en-GB" noProof="0" dirty="0"/>
              <a:t>QR-Code</a:t>
            </a: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B8FD34BD-5602-5735-423C-351E3E46BFED}"/>
              </a:ext>
            </a:extLst>
          </p:cNvPr>
          <p:cNvCxnSpPr>
            <a:cxnSpLocks/>
          </p:cNvCxnSpPr>
          <p:nvPr userDrawn="1"/>
        </p:nvCxnSpPr>
        <p:spPr>
          <a:xfrm>
            <a:off x="270582" y="2492896"/>
            <a:ext cx="277800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358470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Insert title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846EAAB-E9CC-4FBB-A777-DFD68618E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2F66A-66E1-4C97-A693-2A7CC6DC44C1}" type="datetime1">
              <a:rPr lang="en-GB" noProof="0" smtClean="0"/>
              <a:t>18/11/2024</a:t>
            </a:fld>
            <a:endParaRPr lang="en-GB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490A60D-3123-4534-B4E1-1B214E40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 dirty="0"/>
              <a:t>Footer (Edit via "Insert &gt; Header and Footer")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CA66DD1-3165-483D-99FB-202ADC04E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83798440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84E75BB-61FF-4F7E-9CDB-A5E34775C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6CB46-63BD-4B03-B625-BCA1E3E3FF3C}" type="datetime1">
              <a:rPr lang="en-GB" noProof="0" smtClean="0"/>
              <a:t>18/11/2024</a:t>
            </a:fld>
            <a:endParaRPr lang="en-GB" noProof="0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909AB7D-DBAB-4FFF-BA65-85B952116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 dirty="0"/>
              <a:t>Footer (Edit via "Insert &gt; Header and Footer")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B9B7570-0B3E-4F91-B744-978CA7BDE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00544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gross mi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4">
            <a:extLst>
              <a:ext uri="{FF2B5EF4-FFF2-40B4-BE49-F238E27FC236}">
                <a16:creationId xmlns:a16="http://schemas.microsoft.com/office/drawing/2014/main" id="{712BD3F3-A9EA-3100-3B48-BC4236C1C8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69875" y="273378"/>
            <a:ext cx="11652249" cy="595121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410473C-28E8-F4A9-D9FA-A25C3E0D5DE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F7DDFE4-29E1-462D-9CCC-A725922B2A90}" type="datetime1">
              <a:rPr lang="en-GB" noProof="0" smtClean="0"/>
              <a:t>18/11/2024</a:t>
            </a:fld>
            <a:endParaRPr lang="en-GB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9E509D-72CF-9AB0-30D4-2CD7B2DA62C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 noProof="0" dirty="0"/>
              <a:t>Footer (Edit via "Insert &gt; Header and Footer")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92555C2-CC27-C0A2-017D-FF412B10100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42AD375-037F-43D0-B059-5172DA06796A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2" name="Textplatzhalter 4">
            <a:extLst>
              <a:ext uri="{FF2B5EF4-FFF2-40B4-BE49-F238E27FC236}">
                <a16:creationId xmlns:a16="http://schemas.microsoft.com/office/drawing/2014/main" id="{48EC57F8-2FF9-F2DC-C053-E44A7DBF457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0" y="1209675"/>
            <a:ext cx="1983799" cy="1308143"/>
          </a:xfrm>
          <a:solidFill>
            <a:schemeClr val="bg1"/>
          </a:solidFill>
        </p:spPr>
        <p:txBody>
          <a:bodyPr wrap="none" lIns="270000" tIns="154800" rIns="248400" bIns="180000">
            <a:spAutoFit/>
          </a:bodyPr>
          <a:lstStyle>
            <a:lvl1pPr>
              <a:lnSpc>
                <a:spcPct val="97000"/>
              </a:lnSpc>
              <a:defRPr sz="2400" b="1"/>
            </a:lvl1pPr>
            <a:lvl2pPr marL="0" indent="0">
              <a:lnSpc>
                <a:spcPct val="103000"/>
              </a:lnSpc>
              <a:spcBef>
                <a:spcPts val="0"/>
              </a:spcBef>
              <a:buFontTx/>
              <a:buNone/>
              <a:defRPr sz="1600" b="0"/>
            </a:lvl2pPr>
            <a:lvl3pPr>
              <a:lnSpc>
                <a:spcPct val="83000"/>
              </a:lnSpc>
              <a:defRPr sz="4700" b="1"/>
            </a:lvl3pPr>
            <a:lvl4pPr>
              <a:lnSpc>
                <a:spcPct val="83000"/>
              </a:lnSpc>
              <a:defRPr sz="4700" b="1"/>
            </a:lvl4pPr>
            <a:lvl5pPr>
              <a:lnSpc>
                <a:spcPct val="83000"/>
              </a:lnSpc>
              <a:defRPr sz="4700" b="1"/>
            </a:lvl5pPr>
          </a:lstStyle>
          <a:p>
            <a:pPr lvl="0"/>
            <a:r>
              <a:rPr lang="en-GB" noProof="0" dirty="0"/>
              <a:t>Insert title</a:t>
            </a:r>
          </a:p>
          <a:p>
            <a:pPr lvl="1"/>
            <a:r>
              <a:rPr lang="en-GB" noProof="0" dirty="0"/>
              <a:t>Insert text</a:t>
            </a:r>
          </a:p>
          <a:p>
            <a:pPr lvl="0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837750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Bild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4">
            <a:extLst>
              <a:ext uri="{FF2B5EF4-FFF2-40B4-BE49-F238E27FC236}">
                <a16:creationId xmlns:a16="http://schemas.microsoft.com/office/drawing/2014/main" id="{62E6E148-5F7E-6A90-F5E7-CAF43EF2FF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69875" y="866775"/>
            <a:ext cx="11652249" cy="5150546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73600" y="244800"/>
            <a:ext cx="11650662" cy="625944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Insert title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7E4E3B-B029-4FB4-981D-E15979CD6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A94FD-9F5E-4526-A59D-32E4C3E4561F}" type="datetime1">
              <a:rPr lang="en-GB" noProof="0" smtClean="0"/>
              <a:t>18/11/2024</a:t>
            </a:fld>
            <a:endParaRPr lang="en-GB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3A6D9A-857D-4B6F-B977-93015D03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Footer (Edit via "Insert &gt; Header and Footer")</a:t>
            </a:r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FACFD7-BF65-4DA8-AFDF-1BA2EB682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6CDD860C-EA71-505B-F39E-701CB8A00FF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0000" y="6022800"/>
            <a:ext cx="5826000" cy="203300"/>
          </a:xfrm>
        </p:spPr>
        <p:txBody>
          <a:bodyPr anchor="b"/>
          <a:lstStyle>
            <a:lvl1pPr>
              <a:lnSpc>
                <a:spcPct val="109000"/>
              </a:lnSpc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GB" noProof="0" dirty="0"/>
              <a:t>Insert source</a:t>
            </a:r>
          </a:p>
        </p:txBody>
      </p:sp>
      <p:sp>
        <p:nvSpPr>
          <p:cNvPr id="3" name="Textplatzhalter 4">
            <a:extLst>
              <a:ext uri="{FF2B5EF4-FFF2-40B4-BE49-F238E27FC236}">
                <a16:creationId xmlns:a16="http://schemas.microsoft.com/office/drawing/2014/main" id="{7737E4CB-5032-63D9-B015-478DD21B136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0" y="4154437"/>
            <a:ext cx="1389084" cy="949904"/>
          </a:xfrm>
          <a:solidFill>
            <a:schemeClr val="bg1"/>
          </a:solidFill>
        </p:spPr>
        <p:txBody>
          <a:bodyPr wrap="none" lIns="270000" tIns="154800" rIns="248400" bIns="180000">
            <a:spAutoFit/>
          </a:bodyPr>
          <a:lstStyle>
            <a:lvl1pPr>
              <a:lnSpc>
                <a:spcPct val="97000"/>
              </a:lnSpc>
              <a:defRPr sz="2400" b="1"/>
            </a:lvl1pPr>
            <a:lvl2pPr marL="0" indent="0">
              <a:lnSpc>
                <a:spcPct val="103000"/>
              </a:lnSpc>
              <a:spcBef>
                <a:spcPts val="0"/>
              </a:spcBef>
              <a:buFontTx/>
              <a:buNone/>
              <a:defRPr sz="1600" b="0"/>
            </a:lvl2pPr>
            <a:lvl3pPr>
              <a:lnSpc>
                <a:spcPct val="83000"/>
              </a:lnSpc>
              <a:defRPr sz="4700" b="1"/>
            </a:lvl3pPr>
            <a:lvl4pPr>
              <a:lnSpc>
                <a:spcPct val="83000"/>
              </a:lnSpc>
              <a:defRPr sz="4700" b="1"/>
            </a:lvl4pPr>
            <a:lvl5pPr>
              <a:lnSpc>
                <a:spcPct val="83000"/>
              </a:lnSpc>
              <a:defRPr sz="4700" b="1"/>
            </a:lvl5pPr>
          </a:lstStyle>
          <a:p>
            <a:pPr lvl="1"/>
            <a:r>
              <a:rPr lang="en-GB" noProof="0" dirty="0"/>
              <a:t>Insert text</a:t>
            </a:r>
          </a:p>
          <a:p>
            <a:pPr lvl="0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677703303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271461" y="289224"/>
            <a:ext cx="11650663" cy="5935364"/>
          </a:xfrm>
          <a:solidFill>
            <a:schemeClr val="accent1"/>
          </a:solidFill>
        </p:spPr>
        <p:txBody>
          <a:bodyPr tIns="324000" rIns="0" anchor="t"/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50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174625" indent="-174625" algn="r">
              <a:buFont typeface="Source Sans Pro" panose="020B0503030403020204" pitchFamily="34" charset="0"/>
              <a:buChar char="―"/>
              <a:defRPr/>
            </a:lvl2pPr>
            <a:lvl3pPr marL="360363" indent="-185738" algn="r">
              <a:buFont typeface="Source Sans Pro" panose="020B0503030403020204" pitchFamily="34" charset="0"/>
              <a:buChar char="―"/>
              <a:defRPr/>
            </a:lvl3pPr>
            <a:lvl4pPr marL="534988" indent="-174625" algn="r">
              <a:buFont typeface="Source Sans Pro" panose="020B0503030403020204" pitchFamily="34" charset="0"/>
              <a:buChar char="―"/>
              <a:defRPr/>
            </a:lvl4pPr>
            <a:lvl5pPr marL="719138" indent="-184150" algn="r">
              <a:buFont typeface="Source Sans Pro" panose="020B0503030403020204" pitchFamily="34" charset="0"/>
              <a:buChar char="―"/>
              <a:defRPr/>
            </a:lvl5pPr>
          </a:lstStyle>
          <a:p>
            <a:pPr lvl="0"/>
            <a:r>
              <a:rPr lang="de-CH" dirty="0"/>
              <a:t>0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7E4E3B-B029-4FB4-981D-E15979CD6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2425B-D5B6-4FA7-A09E-3FB28EC05106}" type="datetime1">
              <a:rPr lang="de-CH" smtClean="0"/>
              <a:t>18.11.2024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3A6D9A-857D-4B6F-B977-93015D03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(Edit via "Insert &gt; Header and Footer")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FACFD7-BF65-4DA8-AFDF-1BA2EB682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71409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73600" y="244800"/>
            <a:ext cx="11650662" cy="625944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Insert title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271461" y="870744"/>
            <a:ext cx="11650663" cy="5150545"/>
          </a:xfrm>
        </p:spPr>
        <p:txBody>
          <a:bodyPr/>
          <a:lstStyle>
            <a:lvl1pPr>
              <a:defRPr/>
            </a:lvl1pPr>
            <a:lvl2pPr marL="226800" indent="-226800">
              <a:spcBef>
                <a:spcPts val="1000"/>
              </a:spcBef>
              <a:spcAft>
                <a:spcPts val="0"/>
              </a:spcAft>
              <a:buFont typeface="Source Sans Pro" panose="020B0503030403020204" pitchFamily="34" charset="0"/>
              <a:buChar char="―"/>
              <a:defRPr/>
            </a:lvl2pPr>
            <a:lvl3pPr marL="655200" indent="-226800">
              <a:spcBef>
                <a:spcPts val="1000"/>
              </a:spcBef>
              <a:spcAft>
                <a:spcPts val="0"/>
              </a:spcAft>
              <a:buFont typeface="Source Sans Pro" panose="020B0503030403020204" pitchFamily="34" charset="0"/>
              <a:buChar char="―"/>
              <a:defRPr/>
            </a:lvl3pPr>
            <a:lvl4pPr marL="1090800" indent="-226800">
              <a:spcBef>
                <a:spcPts val="1000"/>
              </a:spcBef>
              <a:spcAft>
                <a:spcPts val="0"/>
              </a:spcAft>
              <a:buFont typeface="Source Sans Pro" panose="020B0503030403020204" pitchFamily="34" charset="0"/>
              <a:buChar char="―"/>
              <a:defRPr/>
            </a:lvl4pPr>
            <a:lvl5pPr marL="1522800" indent="-226800">
              <a:spcBef>
                <a:spcPts val="1000"/>
              </a:spcBef>
              <a:spcAft>
                <a:spcPts val="0"/>
              </a:spcAft>
              <a:buFont typeface="Source Sans Pro" panose="020B0503030403020204" pitchFamily="34" charset="0"/>
              <a:buChar char="―"/>
              <a:defRPr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7E4E3B-B029-4FB4-981D-E15979CD6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9CF04-5ADD-46B4-A33A-958F168A45EF}" type="datetime1">
              <a:rPr lang="en-GB" noProof="0" smtClean="0"/>
              <a:t>18/11/2024</a:t>
            </a:fld>
            <a:endParaRPr lang="en-GB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3A6D9A-857D-4B6F-B977-93015D03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 dirty="0"/>
              <a:t>Footer (Edit via "Insert &gt; Header and Footer")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FACFD7-BF65-4DA8-AFDF-1BA2EB682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6CDD860C-EA71-505B-F39E-701CB8A00FF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0000" y="6021289"/>
            <a:ext cx="5826000" cy="203300"/>
          </a:xfrm>
        </p:spPr>
        <p:txBody>
          <a:bodyPr anchor="b"/>
          <a:lstStyle>
            <a:lvl1pPr>
              <a:lnSpc>
                <a:spcPct val="109000"/>
              </a:lnSpc>
              <a:defRPr sz="12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GB" noProof="0" dirty="0"/>
              <a:t>Insert source</a:t>
            </a:r>
          </a:p>
        </p:txBody>
      </p:sp>
    </p:spTree>
    <p:extLst>
      <p:ext uri="{BB962C8B-B14F-4D97-AF65-F5344CB8AC3E}">
        <p14:creationId xmlns:p14="http://schemas.microsoft.com/office/powerpoint/2010/main" val="479570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271461" y="866774"/>
            <a:ext cx="9324000" cy="4816476"/>
          </a:xfrm>
        </p:spPr>
        <p:txBody>
          <a:bodyPr anchor="ctr"/>
          <a:lstStyle>
            <a:lvl1pPr>
              <a:lnSpc>
                <a:spcPct val="97000"/>
              </a:lnSpc>
              <a:spcBef>
                <a:spcPts val="0"/>
              </a:spcBef>
              <a:defRPr sz="3000"/>
            </a:lvl1pPr>
            <a:lvl2pPr>
              <a:lnSpc>
                <a:spcPct val="97000"/>
              </a:lnSpc>
              <a:spcBef>
                <a:spcPts val="1000"/>
              </a:spcBef>
              <a:defRPr sz="3000"/>
            </a:lvl2pPr>
            <a:lvl3pPr>
              <a:lnSpc>
                <a:spcPct val="97000"/>
              </a:lnSpc>
              <a:spcBef>
                <a:spcPts val="1000"/>
              </a:spcBef>
              <a:defRPr sz="3000"/>
            </a:lvl3pPr>
            <a:lvl4pPr>
              <a:lnSpc>
                <a:spcPct val="97000"/>
              </a:lnSpc>
              <a:spcBef>
                <a:spcPts val="1000"/>
              </a:spcBef>
              <a:defRPr sz="3000"/>
            </a:lvl4pPr>
            <a:lvl5pPr>
              <a:lnSpc>
                <a:spcPct val="97000"/>
              </a:lnSpc>
              <a:spcBef>
                <a:spcPts val="1000"/>
              </a:spcBef>
              <a:defRPr sz="3000"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7E4E3B-B029-4FB4-981D-E15979CD6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B2B53-C25B-47AA-BE55-7AE6543E5E6C}" type="datetime1">
              <a:rPr lang="en-GB" noProof="0" smtClean="0"/>
              <a:t>18/11/2024</a:t>
            </a:fld>
            <a:endParaRPr lang="en-GB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3A6D9A-857D-4B6F-B977-93015D03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 dirty="0"/>
              <a:t>Footer (Edit via "Insert &gt; Header and Footer")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FACFD7-BF65-4DA8-AFDF-1BA2EB682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162266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73600" y="244799"/>
            <a:ext cx="5722937" cy="621975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Insert chapter title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271463" y="866774"/>
            <a:ext cx="5722937" cy="5133447"/>
          </a:xfrm>
        </p:spPr>
        <p:txBody>
          <a:bodyPr/>
          <a:lstStyle>
            <a:lvl1pPr>
              <a:defRPr sz="1600"/>
            </a:lvl1pPr>
            <a:lvl2pPr marL="226800" indent="-226800">
              <a:defRPr sz="1600"/>
            </a:lvl2pPr>
            <a:lvl3pPr marL="658800" indent="-226800">
              <a:defRPr sz="1600"/>
            </a:lvl3pPr>
            <a:lvl4pPr marL="1090800" indent="-226800">
              <a:defRPr sz="1600"/>
            </a:lvl4pPr>
            <a:lvl5pPr marL="1522800" indent="-226800">
              <a:defRPr sz="1600"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CBC3AC7-219E-4C67-AEDA-C67A12A69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A103E-E046-4633-82BC-9D6A840CE35D}" type="datetime1">
              <a:rPr lang="en-GB" noProof="0" smtClean="0"/>
              <a:t>18/11/2024</a:t>
            </a:fld>
            <a:endParaRPr lang="en-GB" noProof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7782AC2-B1F9-49B1-8F1C-175BF9874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 dirty="0"/>
              <a:t>Footer (Edit via "Insert &gt; Header and Footer")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764E7F5-EE66-4CED-8EDA-D78B639D2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0F08660E-5135-A84E-B689-DDFA75A72BBA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197600" y="242888"/>
            <a:ext cx="5722937" cy="5981700"/>
          </a:xfrm>
        </p:spPr>
        <p:txBody>
          <a:bodyPr/>
          <a:lstStyle>
            <a:lvl1pPr>
              <a:defRPr sz="1600"/>
            </a:lvl1pPr>
            <a:lvl2pPr marL="226800" indent="-226800">
              <a:defRPr sz="1600"/>
            </a:lvl2pPr>
            <a:lvl3pPr marL="658800" indent="-226800">
              <a:defRPr sz="1600"/>
            </a:lvl3pPr>
            <a:lvl4pPr marL="1090800" indent="-226800">
              <a:defRPr sz="1600"/>
            </a:lvl4pPr>
            <a:lvl5pPr marL="1522800" indent="-226800">
              <a:defRPr sz="1600"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4" name="Textplatzhalter 8">
            <a:extLst>
              <a:ext uri="{FF2B5EF4-FFF2-40B4-BE49-F238E27FC236}">
                <a16:creationId xmlns:a16="http://schemas.microsoft.com/office/drawing/2014/main" id="{958C9C6E-122D-B369-EB0B-2386BA817C2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9875" y="6000221"/>
            <a:ext cx="5722937" cy="205200"/>
          </a:xfrm>
        </p:spPr>
        <p:txBody>
          <a:bodyPr anchor="b"/>
          <a:lstStyle>
            <a:lvl1pPr>
              <a:lnSpc>
                <a:spcPct val="109000"/>
              </a:lnSpc>
              <a:defRPr sz="12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GB" noProof="0" dirty="0"/>
              <a:t>Insert source</a:t>
            </a:r>
          </a:p>
        </p:txBody>
      </p:sp>
    </p:spTree>
    <p:extLst>
      <p:ext uri="{BB962C8B-B14F-4D97-AF65-F5344CB8AC3E}">
        <p14:creationId xmlns:p14="http://schemas.microsoft.com/office/powerpoint/2010/main" val="3318625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71463" y="244800"/>
            <a:ext cx="11650662" cy="62594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GB" noProof="0" dirty="0"/>
              <a:t>Insert title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71461" y="870744"/>
            <a:ext cx="11650663" cy="535384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416480" y="6424761"/>
            <a:ext cx="1189348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lnSpc>
                <a:spcPct val="98000"/>
              </a:lnSpc>
              <a:defRPr sz="1000">
                <a:solidFill>
                  <a:schemeClr val="tx1"/>
                </a:solidFill>
              </a:defRPr>
            </a:lvl1pPr>
          </a:lstStyle>
          <a:p>
            <a:fld id="{33A7A4C0-ACCA-4150-8BEE-4343F5184661}" type="datetime1">
              <a:rPr lang="de-CH" noProof="0" smtClean="0"/>
              <a:t>18.11.2024</a:t>
            </a:fld>
            <a:endParaRPr lang="en-GB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522276" y="6424761"/>
            <a:ext cx="7922096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lnSpc>
                <a:spcPct val="98000"/>
              </a:lnSpc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Footer (Edit via "Insert &gt; Header and Footer")</a:t>
            </a:r>
            <a:endParaRPr lang="en-GB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712624" y="6424761"/>
            <a:ext cx="209500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lnSpc>
                <a:spcPct val="98000"/>
              </a:lnSpc>
              <a:defRPr sz="1000">
                <a:solidFill>
                  <a:schemeClr val="tx1"/>
                </a:solidFill>
              </a:defRPr>
            </a:lvl1pPr>
          </a:lstStyle>
          <a:p>
            <a:fld id="{442AD375-037F-43D0-B059-5172DA06796A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C703539-8E35-D069-DBD5-3A4DCC125A4D}"/>
              </a:ext>
            </a:extLst>
          </p:cNvPr>
          <p:cNvSpPr txBox="1"/>
          <p:nvPr userDrawn="1"/>
        </p:nvSpPr>
        <p:spPr>
          <a:xfrm rot="5400000">
            <a:off x="11394044" y="5941110"/>
            <a:ext cx="1753783" cy="615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e-CH" sz="400" spc="40" baseline="0" noProof="0">
                <a:solidFill>
                  <a:schemeClr val="bg1">
                    <a:lumMod val="85000"/>
                  </a:schemeClr>
                </a:solidFill>
              </a:rPr>
              <a:t>Erstellt durch Vorlagenbauer.ch</a:t>
            </a: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D0F7A25C-6B57-E378-A273-BBFF709DB255}"/>
              </a:ext>
            </a:extLst>
          </p:cNvPr>
          <p:cNvCxnSpPr>
            <a:cxnSpLocks/>
          </p:cNvCxnSpPr>
          <p:nvPr userDrawn="1"/>
        </p:nvCxnSpPr>
        <p:spPr>
          <a:xfrm>
            <a:off x="11703099" y="6448574"/>
            <a:ext cx="0" cy="12960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428D97A1-67D4-8BCE-2C75-BEA0093CDA16}"/>
              </a:ext>
            </a:extLst>
          </p:cNvPr>
          <p:cNvSpPr txBox="1"/>
          <p:nvPr userDrawn="1"/>
        </p:nvSpPr>
        <p:spPr>
          <a:xfrm>
            <a:off x="269875" y="6424761"/>
            <a:ext cx="1060992" cy="1508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000" b="1" noProof="0" dirty="0">
                <a:latin typeface="Source Sans Pro SemiBold" panose="020B0603030403020204" pitchFamily="34" charset="0"/>
              </a:rPr>
              <a:t>University of Zurich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B7B29EB8-D7DC-4128-6431-E45C30786CE8}"/>
              </a:ext>
            </a:extLst>
          </p:cNvPr>
          <p:cNvCxnSpPr>
            <a:cxnSpLocks/>
          </p:cNvCxnSpPr>
          <p:nvPr userDrawn="1"/>
        </p:nvCxnSpPr>
        <p:spPr>
          <a:xfrm>
            <a:off x="1418938" y="6448574"/>
            <a:ext cx="0" cy="12960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1663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58" r:id="rId2"/>
    <p:sldLayoutId id="2147483667" r:id="rId3"/>
    <p:sldLayoutId id="2147483683" r:id="rId4"/>
    <p:sldLayoutId id="2147483696" r:id="rId5"/>
    <p:sldLayoutId id="2147483695" r:id="rId6"/>
    <p:sldLayoutId id="2147483659" r:id="rId7"/>
    <p:sldLayoutId id="2147483669" r:id="rId8"/>
    <p:sldLayoutId id="2147483661" r:id="rId9"/>
    <p:sldLayoutId id="2147483674" r:id="rId10"/>
    <p:sldLayoutId id="2147483697" r:id="rId11"/>
    <p:sldLayoutId id="2147483675" r:id="rId12"/>
    <p:sldLayoutId id="2147483698" r:id="rId13"/>
    <p:sldLayoutId id="2147483671" r:id="rId14"/>
    <p:sldLayoutId id="2147483682" r:id="rId15"/>
    <p:sldLayoutId id="2147483684" r:id="rId16"/>
    <p:sldLayoutId id="2147483677" r:id="rId17"/>
    <p:sldLayoutId id="2147483672" r:id="rId18"/>
    <p:sldLayoutId id="2147483679" r:id="rId19"/>
    <p:sldLayoutId id="2147483685" r:id="rId20"/>
    <p:sldLayoutId id="2147483680" r:id="rId21"/>
    <p:sldLayoutId id="2147483681" r:id="rId22"/>
    <p:sldLayoutId id="2147483686" r:id="rId23"/>
    <p:sldLayoutId id="2147483687" r:id="rId24"/>
    <p:sldLayoutId id="2147483691" r:id="rId25"/>
    <p:sldLayoutId id="2147483690" r:id="rId26"/>
    <p:sldLayoutId id="2147483699" r:id="rId27"/>
    <p:sldLayoutId id="2147483688" r:id="rId28"/>
    <p:sldLayoutId id="2147483692" r:id="rId29"/>
    <p:sldLayoutId id="2147483670" r:id="rId30"/>
    <p:sldLayoutId id="2147483700" r:id="rId31"/>
    <p:sldLayoutId id="2147483678" r:id="rId32"/>
    <p:sldLayoutId id="2147483693" r:id="rId33"/>
    <p:sldLayoutId id="2147483663" r:id="rId34"/>
    <p:sldLayoutId id="2147483664" r:id="rId35"/>
  </p:sldLayoutIdLst>
  <p:hf hdr="0"/>
  <p:txStyles>
    <p:titleStyle>
      <a:lvl1pPr algn="l" defTabSz="914400" rtl="0" eaLnBrk="1" latinLnBrk="0" hangingPunct="1">
        <a:lnSpc>
          <a:spcPct val="97000"/>
        </a:lnSpc>
        <a:spcBef>
          <a:spcPct val="0"/>
        </a:spcBef>
        <a:buNone/>
        <a:defRPr sz="2400" b="1" kern="1200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3000"/>
        </a:lnSpc>
        <a:spcBef>
          <a:spcPts val="0"/>
        </a:spcBef>
        <a:buFont typeface="+mj-lt"/>
        <a:buNone/>
        <a:defRPr sz="1600" kern="1200" spc="0" baseline="0">
          <a:solidFill>
            <a:schemeClr val="tx1"/>
          </a:solidFill>
          <a:latin typeface="+mn-lt"/>
          <a:ea typeface="+mn-ea"/>
          <a:cs typeface="+mn-cs"/>
        </a:defRPr>
      </a:lvl1pPr>
      <a:lvl2pPr marL="226800" indent="-226800" algn="l" defTabSz="914400" rtl="0" eaLnBrk="1" latinLnBrk="0" hangingPunct="1">
        <a:lnSpc>
          <a:spcPct val="103000"/>
        </a:lnSpc>
        <a:spcBef>
          <a:spcPts val="1000"/>
        </a:spcBef>
        <a:buFont typeface="Source Sans Pro" panose="020B0503030403020204" pitchFamily="34" charset="0"/>
        <a:buChar char="―"/>
        <a:defRPr sz="1600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658800" indent="-226800" algn="l" defTabSz="914400" rtl="0" eaLnBrk="1" latinLnBrk="0" hangingPunct="1">
        <a:lnSpc>
          <a:spcPct val="103000"/>
        </a:lnSpc>
        <a:spcBef>
          <a:spcPts val="1000"/>
        </a:spcBef>
        <a:buFont typeface="Source Sans Pro" panose="020B0503030403020204" pitchFamily="34" charset="0"/>
        <a:buChar char="―"/>
        <a:defRPr sz="1600" kern="1200" spc="0" baseline="0">
          <a:solidFill>
            <a:schemeClr val="tx1"/>
          </a:solidFill>
          <a:latin typeface="+mn-lt"/>
          <a:ea typeface="+mn-ea"/>
          <a:cs typeface="+mn-cs"/>
        </a:defRPr>
      </a:lvl3pPr>
      <a:lvl4pPr marL="1090800" indent="-226800" algn="l" defTabSz="914400" rtl="0" eaLnBrk="1" latinLnBrk="0" hangingPunct="1">
        <a:lnSpc>
          <a:spcPct val="103000"/>
        </a:lnSpc>
        <a:spcBef>
          <a:spcPts val="1000"/>
        </a:spcBef>
        <a:buFont typeface="Source Sans Pro" panose="020B0503030403020204" pitchFamily="34" charset="0"/>
        <a:buChar char="―"/>
        <a:defRPr sz="1600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1522800" indent="-226800" algn="l" defTabSz="914400" rtl="0" eaLnBrk="1" latinLnBrk="0" hangingPunct="1">
        <a:lnSpc>
          <a:spcPct val="103000"/>
        </a:lnSpc>
        <a:spcBef>
          <a:spcPts val="1000"/>
        </a:spcBef>
        <a:buFont typeface="Source Sans Pro" panose="020B0503030403020204" pitchFamily="34" charset="0"/>
        <a:buChar char="―"/>
        <a:defRPr sz="1600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indent="0" algn="l" defTabSz="914400" rtl="0" eaLnBrk="1" latinLnBrk="0" hangingPunct="1">
        <a:lnSpc>
          <a:spcPct val="98000"/>
        </a:lnSpc>
        <a:spcBef>
          <a:spcPts val="0"/>
        </a:spcBef>
        <a:buFont typeface="+mj-lt"/>
        <a:buNone/>
        <a:defRPr sz="1600" kern="1200" spc="-10" baseline="0">
          <a:solidFill>
            <a:schemeClr val="tx1"/>
          </a:solidFill>
          <a:latin typeface="+mn-lt"/>
          <a:ea typeface="+mn-ea"/>
          <a:cs typeface="+mn-cs"/>
        </a:defRPr>
      </a:lvl1pPr>
      <a:lvl2pPr marL="174625" indent="-174625" algn="l" defTabSz="914400" rtl="0" eaLnBrk="1" latinLnBrk="0" hangingPunct="1">
        <a:lnSpc>
          <a:spcPct val="98000"/>
        </a:lnSpc>
        <a:spcBef>
          <a:spcPts val="0"/>
        </a:spcBef>
        <a:buFont typeface="Source Sans Pro" panose="020B0503030403020204" pitchFamily="34" charset="0"/>
        <a:buChar char="―"/>
        <a:defRPr sz="1600" kern="1200" spc="-10" baseline="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5738" algn="l" defTabSz="914400" rtl="0" eaLnBrk="1" latinLnBrk="0" hangingPunct="1">
        <a:lnSpc>
          <a:spcPct val="98000"/>
        </a:lnSpc>
        <a:spcBef>
          <a:spcPts val="0"/>
        </a:spcBef>
        <a:buFont typeface="Source Sans Pro" panose="020B0503030403020204" pitchFamily="34" charset="0"/>
        <a:buChar char="―"/>
        <a:defRPr sz="1600" kern="1200" spc="-10" baseline="0">
          <a:solidFill>
            <a:schemeClr val="tx1"/>
          </a:solidFill>
          <a:latin typeface="+mn-lt"/>
          <a:ea typeface="+mn-ea"/>
          <a:cs typeface="+mn-cs"/>
        </a:defRPr>
      </a:lvl3pPr>
      <a:lvl4pPr marL="534988" indent="-174625" algn="l" defTabSz="914400" rtl="0" eaLnBrk="1" latinLnBrk="0" hangingPunct="1">
        <a:lnSpc>
          <a:spcPct val="98000"/>
        </a:lnSpc>
        <a:spcBef>
          <a:spcPts val="0"/>
        </a:spcBef>
        <a:buFont typeface="Source Sans Pro" panose="020B0503030403020204" pitchFamily="34" charset="0"/>
        <a:buChar char="―"/>
        <a:defRPr sz="1600" kern="1200" spc="-10" baseline="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84150" algn="l" defTabSz="914400" rtl="0" eaLnBrk="1" latinLnBrk="0" hangingPunct="1">
        <a:lnSpc>
          <a:spcPct val="98000"/>
        </a:lnSpc>
        <a:spcBef>
          <a:spcPts val="0"/>
        </a:spcBef>
        <a:buFont typeface="Source Sans Pro" panose="020B0503030403020204" pitchFamily="34" charset="0"/>
        <a:buChar char="―"/>
        <a:defRPr sz="1600" kern="1200" spc="-1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70" userDrawn="1">
          <p15:clr>
            <a:srgbClr val="A4A3A4"/>
          </p15:clr>
        </p15:guide>
        <p15:guide id="2" pos="7510" userDrawn="1">
          <p15:clr>
            <a:srgbClr val="A4A3A4"/>
          </p15:clr>
        </p15:guide>
        <p15:guide id="3" orient="horz" pos="3921" userDrawn="1">
          <p15:clr>
            <a:srgbClr val="A4A3A4"/>
          </p15:clr>
        </p15:guide>
        <p15:guide id="4" orient="horz" pos="546" userDrawn="1">
          <p15:clr>
            <a:srgbClr val="A4A3A4"/>
          </p15:clr>
        </p15:guide>
        <p15:guide id="6" orient="horz" pos="172" userDrawn="1">
          <p15:clr>
            <a:srgbClr val="A4A3A4"/>
          </p15:clr>
        </p15:guide>
        <p15:guide id="7" orient="horz" pos="864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jiri.novak@uzh.ch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3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jiri-novak-8b748718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eur-lex.europa.eu/eli/reco/2018/790/oj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ublication/245939728_Disclosure_Risk_vs_Data_Utility_The_RU_Confidentiality_Map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mostly.ai/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A blue circle with a lock on it&#10;&#10;Description automatically generated">
            <a:extLst>
              <a:ext uri="{FF2B5EF4-FFF2-40B4-BE49-F238E27FC236}">
                <a16:creationId xmlns:a16="http://schemas.microsoft.com/office/drawing/2014/main" id="{273B4AED-003E-8DF5-093F-6CD5745B396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31" b="14531"/>
          <a:stretch>
            <a:fillRect/>
          </a:stretch>
        </p:blipFill>
        <p:spPr/>
      </p:pic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3954A1B-BB1F-1482-3D90-E762B4C65B2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" y="2440388"/>
            <a:ext cx="6071456" cy="1770513"/>
          </a:xfrm>
        </p:spPr>
        <p:txBody>
          <a:bodyPr/>
          <a:lstStyle/>
          <a:p>
            <a:r>
              <a:rPr lang="en-US" dirty="0"/>
              <a:t>Data anonymization</a:t>
            </a:r>
            <a:r>
              <a:rPr lang="en-US" noProof="0" dirty="0"/>
              <a:t>: </a:t>
            </a:r>
            <a:r>
              <a:rPr lang="en-US" dirty="0"/>
              <a:t>A workflow</a:t>
            </a:r>
          </a:p>
          <a:p>
            <a:pPr lvl="1"/>
            <a:r>
              <a:rPr lang="en-US" dirty="0"/>
              <a:t>How and why anonymize data</a:t>
            </a:r>
            <a:endParaRPr lang="en-US" noProof="0" dirty="0"/>
          </a:p>
          <a:p>
            <a:pPr lvl="2"/>
            <a:r>
              <a:rPr lang="en-US" noProof="0" dirty="0"/>
              <a:t>Jiří Novák</a:t>
            </a:r>
            <a:br>
              <a:rPr lang="en-US" noProof="0" dirty="0"/>
            </a:br>
            <a:r>
              <a:rPr lang="en-US" dirty="0"/>
              <a:t>November</a:t>
            </a:r>
            <a:r>
              <a:rPr lang="cs-CZ" dirty="0"/>
              <a:t> 20, 2024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02509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17EB32C-05DE-6DAA-0EB6-AF614286B5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416480" y="6523057"/>
            <a:ext cx="1189348" cy="45719"/>
          </a:xfrm>
        </p:spPr>
        <p:txBody>
          <a:bodyPr/>
          <a:lstStyle/>
          <a:p>
            <a:fld id="{F00B6C72-573A-41E4-82FE-015F0E156332}" type="datetime1">
              <a:rPr lang="en-GB" smtClean="0"/>
              <a:t>18/11/2024</a:t>
            </a:fld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CB2287A-DDB7-9BA7-CE0D-DDE936908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12624" y="6523057"/>
            <a:ext cx="209500" cy="45719"/>
          </a:xfrm>
        </p:spPr>
        <p:txBody>
          <a:bodyPr/>
          <a:lstStyle/>
          <a:p>
            <a:fld id="{442AD375-037F-43D0-B059-5172DA06796A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8BB988A-D779-21AB-3719-6F5F83F98849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270582" y="5157192"/>
            <a:ext cx="2778003" cy="1067396"/>
          </a:xfrm>
        </p:spPr>
        <p:txBody>
          <a:bodyPr/>
          <a:lstStyle/>
          <a:p>
            <a:r>
              <a:rPr lang="en-GB" b="1" dirty="0"/>
              <a:t>Contact</a:t>
            </a:r>
          </a:p>
          <a:p>
            <a:r>
              <a:rPr lang="cs-CZ" dirty="0"/>
              <a:t>Jiří Novák</a:t>
            </a:r>
            <a:endParaRPr lang="en-GB" dirty="0"/>
          </a:p>
          <a:p>
            <a:r>
              <a:rPr lang="cs-CZ" dirty="0"/>
              <a:t>PhD student</a:t>
            </a:r>
            <a:endParaRPr lang="en-GB" dirty="0"/>
          </a:p>
          <a:p>
            <a:r>
              <a:rPr lang="en-GB" dirty="0">
                <a:hlinkClick r:id="rId3"/>
              </a:rPr>
              <a:t>jiri.novak@uzh.ch</a:t>
            </a:r>
            <a:endParaRPr lang="cs-CZ" dirty="0"/>
          </a:p>
          <a:p>
            <a:endParaRPr lang="cs-CZ" dirty="0"/>
          </a:p>
          <a:p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FFD564-7E1B-770B-E194-DCE615961262}"/>
              </a:ext>
            </a:extLst>
          </p:cNvPr>
          <p:cNvSpPr txBox="1"/>
          <p:nvPr/>
        </p:nvSpPr>
        <p:spPr>
          <a:xfrm>
            <a:off x="2243572" y="1309309"/>
            <a:ext cx="7704856" cy="21716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7200" dirty="0"/>
              <a:t>Thank you </a:t>
            </a:r>
            <a:endParaRPr lang="cs-CZ" sz="7200" dirty="0"/>
          </a:p>
          <a:p>
            <a:pPr algn="ctr"/>
            <a:r>
              <a:rPr lang="en-US" sz="7200" dirty="0"/>
              <a:t>for the attention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93C40E-0981-5732-2805-48033E9AB043}"/>
              </a:ext>
            </a:extLst>
          </p:cNvPr>
          <p:cNvSpPr/>
          <p:nvPr/>
        </p:nvSpPr>
        <p:spPr>
          <a:xfrm>
            <a:off x="270582" y="2395119"/>
            <a:ext cx="2778003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26B5F72B-F4A0-5D99-EA0D-A84791081AC7}"/>
              </a:ext>
            </a:extLst>
          </p:cNvPr>
          <p:cNvSpPr txBox="1">
            <a:spLocks/>
          </p:cNvSpPr>
          <p:nvPr/>
        </p:nvSpPr>
        <p:spPr>
          <a:xfrm>
            <a:off x="271461" y="5331497"/>
            <a:ext cx="11650663" cy="68979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3000"/>
              </a:lnSpc>
              <a:spcBef>
                <a:spcPts val="0"/>
              </a:spcBef>
              <a:buFont typeface="+mj-lt"/>
              <a:buNone/>
              <a:defRPr sz="1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6800" indent="-226800" algn="l" defTabSz="914400" rtl="0" eaLnBrk="1" latinLnBrk="0" hangingPunct="1">
              <a:lnSpc>
                <a:spcPct val="103000"/>
              </a:lnSpc>
              <a:spcBef>
                <a:spcPts val="1000"/>
              </a:spcBef>
              <a:buFont typeface="Source Sans Pro" panose="020B0503030403020204" pitchFamily="34" charset="0"/>
              <a:buChar char="―"/>
              <a:defRPr sz="1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8800" indent="-226800" algn="l" defTabSz="914400" rtl="0" eaLnBrk="1" latinLnBrk="0" hangingPunct="1">
              <a:lnSpc>
                <a:spcPct val="103000"/>
              </a:lnSpc>
              <a:spcBef>
                <a:spcPts val="1000"/>
              </a:spcBef>
              <a:buFont typeface="Source Sans Pro" panose="020B0503030403020204" pitchFamily="34" charset="0"/>
              <a:buChar char="―"/>
              <a:defRPr sz="1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0800" indent="-226800" algn="l" defTabSz="914400" rtl="0" eaLnBrk="1" latinLnBrk="0" hangingPunct="1">
              <a:lnSpc>
                <a:spcPct val="103000"/>
              </a:lnSpc>
              <a:spcBef>
                <a:spcPts val="1000"/>
              </a:spcBef>
              <a:buFont typeface="Source Sans Pro" panose="020B0503030403020204" pitchFamily="34" charset="0"/>
              <a:buChar char="―"/>
              <a:defRPr sz="1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2800" indent="-226800" algn="l" defTabSz="914400" rtl="0" eaLnBrk="1" latinLnBrk="0" hangingPunct="1">
              <a:lnSpc>
                <a:spcPct val="103000"/>
              </a:lnSpc>
              <a:spcBef>
                <a:spcPts val="1000"/>
              </a:spcBef>
              <a:buFont typeface="Source Sans Pro" panose="020B0503030403020204" pitchFamily="34" charset="0"/>
              <a:buChar char="―"/>
              <a:defRPr sz="1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0" i="0" u="none" strike="noStrike" baseline="0" dirty="0">
                <a:latin typeface="CMSS12"/>
              </a:rPr>
              <a:t>Swiss Data Anonymization Competence Center</a:t>
            </a:r>
            <a:endParaRPr lang="cs-CZ" sz="1800" b="0" i="0" u="none" strike="noStrike" baseline="0" dirty="0">
              <a:latin typeface="CMSS12"/>
            </a:endParaRPr>
          </a:p>
          <a:p>
            <a:pPr algn="ctr"/>
            <a:r>
              <a:rPr lang="en-US" sz="1800" b="0" i="0" u="none" strike="noStrike" baseline="0" dirty="0">
                <a:solidFill>
                  <a:srgbClr val="0000FF"/>
                </a:solidFill>
                <a:latin typeface="CMSS12"/>
              </a:rPr>
              <a:t>https://swissanon.ch</a:t>
            </a:r>
            <a:endParaRPr lang="cs-CZ" sz="2000" dirty="0">
              <a:solidFill>
                <a:schemeClr val="accent1"/>
              </a:solidFill>
            </a:endParaRPr>
          </a:p>
        </p:txBody>
      </p:sp>
      <p:pic>
        <p:nvPicPr>
          <p:cNvPr id="9" name="Obrázek 8" descr="Obsah obrázku Písmo, Grafika, logo, symbol&#10;&#10;Popis byl vytvořen automaticky">
            <a:extLst>
              <a:ext uri="{FF2B5EF4-FFF2-40B4-BE49-F238E27FC236}">
                <a16:creationId xmlns:a16="http://schemas.microsoft.com/office/drawing/2014/main" id="{73D35328-650F-F660-1B55-502832556B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0108" y="3757713"/>
            <a:ext cx="4151784" cy="1676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559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rázek 10" descr="Obsah obrázku Lidská tvář, košile/tričko, oblečení, osoba&#10;&#10;Popis byl vytvořen automaticky">
            <a:extLst>
              <a:ext uri="{FF2B5EF4-FFF2-40B4-BE49-F238E27FC236}">
                <a16:creationId xmlns:a16="http://schemas.microsoft.com/office/drawing/2014/main" id="{F8B87018-C28F-EF4B-7C3D-CCE9ED45F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04664"/>
            <a:ext cx="5088768" cy="318048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6ED8586-A048-DF64-CBE2-ABF87C3D7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About me – Jiří Novák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251D0E-B65F-53B4-138A-80F7C75C7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461" y="870744"/>
            <a:ext cx="11081123" cy="5870624"/>
          </a:xfrm>
        </p:spPr>
        <p:txBody>
          <a:bodyPr/>
          <a:lstStyle/>
          <a:p>
            <a:pPr lvl="1"/>
            <a:r>
              <a:rPr lang="en-US" sz="2400" dirty="0"/>
              <a:t>From Czech Republic, Prague</a:t>
            </a:r>
          </a:p>
          <a:p>
            <a:pPr lvl="1"/>
            <a:r>
              <a:rPr lang="en-US" sz="2400" dirty="0"/>
              <a:t>Master's and PhD in Statistics</a:t>
            </a:r>
          </a:p>
          <a:p>
            <a:pPr lvl="1"/>
            <a:r>
              <a:rPr lang="en-US" sz="2400" dirty="0"/>
              <a:t>Research topic</a:t>
            </a:r>
          </a:p>
          <a:p>
            <a:pPr lvl="2"/>
            <a:r>
              <a:rPr lang="en-US" sz="2400" dirty="0"/>
              <a:t>Data privacy  and data anonymization</a:t>
            </a:r>
          </a:p>
          <a:p>
            <a:pPr lvl="2"/>
            <a:r>
              <a:rPr lang="en-US" sz="2400" dirty="0"/>
              <a:t>Statistical disclosure control</a:t>
            </a:r>
          </a:p>
          <a:p>
            <a:pPr marL="428400" lvl="2" indent="0">
              <a:buNone/>
            </a:pPr>
            <a:endParaRPr lang="en-US" sz="2400" dirty="0"/>
          </a:p>
          <a:p>
            <a:pPr lvl="1"/>
            <a:r>
              <a:rPr lang="en-US" sz="2400" dirty="0"/>
              <a:t>At Czech Statistical Office responsible for data confidentiality of Czech Census 2021</a:t>
            </a:r>
          </a:p>
          <a:p>
            <a:pPr lvl="1"/>
            <a:r>
              <a:rPr lang="en-US" sz="2400" dirty="0"/>
              <a:t>Currently working at FHNW on a SNF project: </a:t>
            </a:r>
            <a:r>
              <a:rPr lang="en-US" sz="2400" i="1" dirty="0"/>
              <a:t>Harnessing event and longitudinal data in industry and health sector through privacy preserving technologies</a:t>
            </a:r>
          </a:p>
          <a:p>
            <a:pPr lvl="1"/>
            <a:r>
              <a:rPr lang="en-US" sz="2400" dirty="0"/>
              <a:t>PhD student of Carolin Strobl with topic</a:t>
            </a:r>
            <a:r>
              <a:rPr lang="en-US" sz="2400" i="1" dirty="0"/>
              <a:t>: Data anonymization of longitudinal psychological data </a:t>
            </a:r>
          </a:p>
          <a:p>
            <a:pPr marL="0" lvl="1" indent="0" algn="ctr">
              <a:buNone/>
            </a:pPr>
            <a:r>
              <a:rPr lang="en-US" sz="2400" dirty="0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https://www.linkedin.com/in/jiri-novak-8b748718/</a:t>
            </a:r>
            <a:endParaRPr lang="en-US" sz="2400" dirty="0">
              <a:solidFill>
                <a:schemeClr val="accent1"/>
              </a:solidFill>
            </a:endParaRPr>
          </a:p>
          <a:p>
            <a:endParaRPr lang="en-US" sz="200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23505E-C6EB-DD6A-DE02-BA418DA94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en-GB" noProof="0" smtClean="0"/>
              <a:pPr/>
              <a:t>2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967224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F541FF-A1F5-625E-68AF-4BD0BC941C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CE8C71-D3B6-F6F3-8B6D-9B5E0791D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Data anonymization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7A1835-6346-DE68-E25E-2FCD43DF4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2000" dirty="0"/>
              <a:t>My work is </a:t>
            </a:r>
            <a:r>
              <a:rPr lang="en-US" sz="2000" i="1" dirty="0"/>
              <a:t>Data Anonymization </a:t>
            </a:r>
            <a:r>
              <a:rPr lang="en-US" sz="2000" dirty="0"/>
              <a:t>in the context of the field of </a:t>
            </a:r>
            <a:r>
              <a:rPr lang="en-US" sz="2000" b="1" dirty="0"/>
              <a:t>Statistical Disclosure Control </a:t>
            </a:r>
            <a:r>
              <a:rPr lang="en-US" sz="2000" dirty="0"/>
              <a:t>(SDC)</a:t>
            </a:r>
            <a:endParaRPr lang="cs-CZ" sz="2000" dirty="0"/>
          </a:p>
          <a:p>
            <a:pPr algn="l"/>
            <a:endParaRPr lang="en-US" sz="2000" dirty="0"/>
          </a:p>
          <a:p>
            <a:r>
              <a:rPr lang="en-US" sz="2000" b="1" dirty="0"/>
              <a:t>Statistical Disclosure Control </a:t>
            </a:r>
            <a:r>
              <a:rPr lang="en-US" sz="2000" dirty="0"/>
              <a:t>seeks to protect statistical data in such a way that they can be released without giving away confidential information that can be linked to specific individuals or entities.</a:t>
            </a:r>
            <a:endParaRPr lang="cs-CZ" sz="2000" dirty="0"/>
          </a:p>
          <a:p>
            <a:endParaRPr lang="cs-CZ" sz="2000" dirty="0"/>
          </a:p>
          <a:p>
            <a:endParaRPr lang="cs-CZ" sz="2000" dirty="0"/>
          </a:p>
          <a:p>
            <a:r>
              <a:rPr lang="en-US" sz="2000" dirty="0"/>
              <a:t>Importance of Data Anonymization</a:t>
            </a:r>
            <a:endParaRPr lang="cs-CZ" sz="2000" dirty="0"/>
          </a:p>
          <a:p>
            <a:pPr lvl="2"/>
            <a:r>
              <a:rPr lang="en-US" sz="2000" dirty="0"/>
              <a:t>1. </a:t>
            </a:r>
            <a:r>
              <a:rPr lang="en-US" sz="2000" b="1" dirty="0"/>
              <a:t>Principle</a:t>
            </a:r>
            <a:r>
              <a:rPr lang="en-US" sz="2000" dirty="0"/>
              <a:t> </a:t>
            </a:r>
            <a:r>
              <a:rPr lang="en-US" sz="1800" dirty="0"/>
              <a:t>It is a fundamental principle of Official Statistics that the statistical</a:t>
            </a:r>
            <a:r>
              <a:rPr lang="cs-CZ" sz="1800" dirty="0"/>
              <a:t> </a:t>
            </a:r>
            <a:r>
              <a:rPr lang="en-US" sz="1800" dirty="0"/>
              <a:t>records of individual persons, businesses, or events used to produce Official</a:t>
            </a:r>
            <a:r>
              <a:rPr lang="cs-CZ" sz="1800" dirty="0"/>
              <a:t> </a:t>
            </a:r>
            <a:r>
              <a:rPr lang="en-US" sz="1800" dirty="0"/>
              <a:t>Statistics are strictly confidential and to be used only for statistical purposes.</a:t>
            </a:r>
          </a:p>
          <a:p>
            <a:pPr lvl="2"/>
            <a:r>
              <a:rPr lang="en-US" sz="2000" dirty="0"/>
              <a:t>2. </a:t>
            </a:r>
            <a:r>
              <a:rPr lang="en-US" sz="2000" b="1" dirty="0"/>
              <a:t>Legal</a:t>
            </a:r>
            <a:r>
              <a:rPr lang="en-US" sz="2000" dirty="0"/>
              <a:t> </a:t>
            </a:r>
            <a:r>
              <a:rPr lang="en-US" sz="1800" dirty="0"/>
              <a:t>Legislation imposes a legal obligation to protect individual business and</a:t>
            </a:r>
            <a:r>
              <a:rPr lang="cs-CZ" sz="1800" dirty="0"/>
              <a:t> </a:t>
            </a:r>
            <a:r>
              <a:rPr lang="en-US" sz="1800" dirty="0"/>
              <a:t>personal data. Legal frameworks regulate what is allowed and what is not allowed</a:t>
            </a:r>
            <a:r>
              <a:rPr lang="cs-CZ" sz="1800" dirty="0"/>
              <a:t> </a:t>
            </a:r>
            <a:r>
              <a:rPr lang="en-US" sz="1800" dirty="0"/>
              <a:t>regarding the publication of private information.</a:t>
            </a:r>
          </a:p>
          <a:p>
            <a:pPr lvl="2"/>
            <a:r>
              <a:rPr lang="en-US" sz="2000" dirty="0"/>
              <a:t>3. </a:t>
            </a:r>
            <a:r>
              <a:rPr lang="en-US" sz="2000" b="1" dirty="0"/>
              <a:t>Quality</a:t>
            </a:r>
            <a:r>
              <a:rPr lang="en-US" sz="2000" dirty="0"/>
              <a:t> </a:t>
            </a:r>
            <a:r>
              <a:rPr lang="en-US" sz="1800" dirty="0"/>
              <a:t>Respondents need confidence in the preservation of the confidentiality of</a:t>
            </a:r>
            <a:r>
              <a:rPr lang="cs-CZ" sz="1800" dirty="0"/>
              <a:t> </a:t>
            </a:r>
            <a:r>
              <a:rPr lang="en-US" sz="1800" dirty="0"/>
              <a:t>individual information. If they do not trust the confidentiality of the data, they</a:t>
            </a:r>
            <a:r>
              <a:rPr lang="cs-CZ" sz="1800" dirty="0"/>
              <a:t> </a:t>
            </a:r>
            <a:r>
              <a:rPr lang="en-US" sz="1800" dirty="0"/>
              <a:t>may not provide accurate information.</a:t>
            </a:r>
          </a:p>
          <a:p>
            <a:pPr lvl="2"/>
            <a:r>
              <a:rPr lang="en-US" sz="2000" dirty="0"/>
              <a:t>4. </a:t>
            </a:r>
            <a:r>
              <a:rPr lang="en-US" sz="2000" b="1" dirty="0"/>
              <a:t>Ethical</a:t>
            </a:r>
            <a:r>
              <a:rPr lang="en-US" sz="2000" dirty="0"/>
              <a:t> </a:t>
            </a:r>
            <a:r>
              <a:rPr lang="en-US" sz="1800" dirty="0"/>
              <a:t>Disclosing information that can be linked to specific individuals or entities</a:t>
            </a:r>
            <a:r>
              <a:rPr lang="cs-CZ" sz="1800" dirty="0"/>
              <a:t> </a:t>
            </a:r>
            <a:r>
              <a:rPr lang="en-US" sz="1800" dirty="0"/>
              <a:t>is unethical.</a:t>
            </a:r>
            <a:endParaRPr lang="cs-CZ" sz="180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0700AC8-DDB0-4613-562A-57C7EBDC9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en-GB" noProof="0" smtClean="0"/>
              <a:pPr/>
              <a:t>3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107326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6E7D53-C838-FD85-21EA-691FB6E8C9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E1EB7F-6FF7-D90C-3366-FF3B10FAB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Relevance to Open Science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6E08A4-1F71-662D-74FD-2F7FD7AFF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2000" b="1" dirty="0"/>
              <a:t>Open Science, Open Access, Open Data </a:t>
            </a:r>
            <a:r>
              <a:rPr lang="en-US" sz="2000" dirty="0"/>
              <a:t>are important trends in the scientific</a:t>
            </a:r>
            <a:r>
              <a:rPr lang="cs-CZ" sz="2000" dirty="0"/>
              <a:t> </a:t>
            </a:r>
            <a:r>
              <a:rPr lang="en-US" sz="2000" dirty="0"/>
              <a:t>community.</a:t>
            </a:r>
            <a:endParaRPr lang="cs-CZ" sz="2000" dirty="0"/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Research data that results from publicly funded research should be FAIR:</a:t>
            </a:r>
          </a:p>
          <a:p>
            <a:pPr algn="ctr"/>
            <a:r>
              <a:rPr lang="en-US" sz="2000" b="1" dirty="0"/>
              <a:t>findable, accessible, interoperable, reusable</a:t>
            </a:r>
            <a:endParaRPr lang="cs-CZ" sz="2000" b="1" dirty="0"/>
          </a:p>
          <a:p>
            <a:endParaRPr lang="cs-CZ" sz="2000" dirty="0"/>
          </a:p>
          <a:p>
            <a:endParaRPr lang="cs-CZ" sz="2000" dirty="0"/>
          </a:p>
          <a:p>
            <a:pPr lvl="2"/>
            <a:r>
              <a:rPr lang="en-US" sz="2000" dirty="0"/>
              <a:t> therefore replicable, transparent, trustworthy, verifiable and accountable</a:t>
            </a:r>
          </a:p>
          <a:p>
            <a:pPr lvl="2"/>
            <a:r>
              <a:rPr lang="en-US" sz="2000" dirty="0"/>
              <a:t> Principle: </a:t>
            </a:r>
            <a:r>
              <a:rPr lang="en-US" sz="2000" b="1" dirty="0"/>
              <a:t>As open as possible, as closed as necessary</a:t>
            </a:r>
          </a:p>
          <a:p>
            <a:pPr lvl="2"/>
            <a:r>
              <a:rPr lang="en-US" sz="2000" dirty="0"/>
              <a:t> Enables data sharing and collaboration</a:t>
            </a:r>
          </a:p>
          <a:p>
            <a:pPr lvl="2"/>
            <a:r>
              <a:rPr lang="cs-CZ" sz="2000" dirty="0"/>
              <a:t> </a:t>
            </a:r>
            <a:r>
              <a:rPr lang="en-US" sz="2000" dirty="0"/>
              <a:t>Facilitates reproducible research</a:t>
            </a:r>
          </a:p>
          <a:p>
            <a:pPr lvl="2"/>
            <a:r>
              <a:rPr lang="en-US" sz="2000" dirty="0"/>
              <a:t> Balances transparency with privacy</a:t>
            </a:r>
            <a:endParaRPr lang="cs-CZ" sz="2000" dirty="0"/>
          </a:p>
          <a:p>
            <a:pPr marL="428400" lvl="2" indent="0">
              <a:buNone/>
            </a:pPr>
            <a:endParaRPr lang="cs-CZ" sz="2000" dirty="0"/>
          </a:p>
          <a:p>
            <a:pPr marL="428400" lvl="2" indent="0">
              <a:buNone/>
            </a:pPr>
            <a:r>
              <a:rPr lang="en-US" sz="2000" dirty="0">
                <a:solidFill>
                  <a:schemeClr val="accent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Commission Recommendation (EU) 2018/790 on access to and preservation</a:t>
            </a:r>
            <a:r>
              <a:rPr lang="cs-CZ" sz="2000" dirty="0">
                <a:solidFill>
                  <a:schemeClr val="accent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2000" dirty="0">
                <a:solidFill>
                  <a:schemeClr val="accent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of scientific information</a:t>
            </a:r>
            <a:endParaRPr lang="cs-CZ" sz="2000" dirty="0">
              <a:solidFill>
                <a:schemeClr val="accent1"/>
              </a:solidFill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5D99C4-7E83-82E2-EADD-0A85FD789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en-GB" noProof="0" smtClean="0"/>
              <a:pPr/>
              <a:t>4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157324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277918-EA82-938A-5AE8-3339F73EA5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BACCA5-955D-BFE5-D4F0-F015513F1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Key Concepts</a:t>
            </a:r>
            <a:r>
              <a:rPr lang="cs-CZ" sz="2800" dirty="0"/>
              <a:t> 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52CCDE-7E4F-9E90-879D-204FB75A4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2000" b="1" dirty="0"/>
              <a:t>Disclosure</a:t>
            </a:r>
            <a:endParaRPr lang="en-US" sz="2000" dirty="0"/>
          </a:p>
          <a:p>
            <a:pPr lvl="2"/>
            <a:r>
              <a:rPr lang="en-US" sz="2000" dirty="0"/>
              <a:t> A disclosure occurs when a person or an </a:t>
            </a:r>
            <a:r>
              <a:rPr lang="en-US" sz="2000" dirty="0" err="1"/>
              <a:t>organisation</a:t>
            </a:r>
            <a:r>
              <a:rPr lang="en-US" sz="2000" dirty="0"/>
              <a:t> </a:t>
            </a:r>
            <a:r>
              <a:rPr lang="en-US" sz="2000" dirty="0" err="1"/>
              <a:t>recognises</a:t>
            </a:r>
            <a:r>
              <a:rPr lang="en-US" sz="2000" dirty="0"/>
              <a:t> or learns something that they did not know already about another person or </a:t>
            </a:r>
            <a:r>
              <a:rPr lang="en-US" sz="2000" dirty="0" err="1"/>
              <a:t>organisation</a:t>
            </a:r>
            <a:r>
              <a:rPr lang="en-US" sz="2000" dirty="0"/>
              <a:t>, via released data.</a:t>
            </a:r>
          </a:p>
          <a:p>
            <a:pPr lvl="2"/>
            <a:r>
              <a:rPr lang="en-US" sz="2000" dirty="0"/>
              <a:t>(1) </a:t>
            </a:r>
            <a:r>
              <a:rPr lang="en-US" sz="2000" b="1" dirty="0"/>
              <a:t>Identity disclosure</a:t>
            </a:r>
            <a:r>
              <a:rPr lang="en-US" sz="2000" dirty="0"/>
              <a:t>: Revealing the identity of an individual.</a:t>
            </a:r>
          </a:p>
          <a:p>
            <a:pPr lvl="2"/>
            <a:r>
              <a:rPr lang="en-US" sz="2000" dirty="0"/>
              <a:t>(2) </a:t>
            </a:r>
            <a:r>
              <a:rPr lang="en-US" sz="2000" b="1" dirty="0"/>
              <a:t>Attribute disclosure</a:t>
            </a:r>
            <a:r>
              <a:rPr lang="en-US" sz="2000" dirty="0"/>
              <a:t>:</a:t>
            </a:r>
            <a:r>
              <a:rPr lang="en-US" sz="2000" b="1" dirty="0"/>
              <a:t> </a:t>
            </a:r>
            <a:r>
              <a:rPr lang="en-US" sz="2000" dirty="0"/>
              <a:t>Revealing sensitive attributes of an individual.</a:t>
            </a:r>
          </a:p>
          <a:p>
            <a:pPr lvl="2"/>
            <a:r>
              <a:rPr lang="en-US" sz="2000" dirty="0"/>
              <a:t>(3) </a:t>
            </a:r>
            <a:r>
              <a:rPr lang="en-US" sz="2000" b="1" dirty="0"/>
              <a:t>Inferential disclosure</a:t>
            </a:r>
            <a:r>
              <a:rPr lang="en-US" sz="2000" dirty="0"/>
              <a:t>: Making inferences about an individual based on the released data.</a:t>
            </a:r>
          </a:p>
          <a:p>
            <a:pPr lvl="2"/>
            <a:r>
              <a:rPr lang="en-US" sz="2000" dirty="0"/>
              <a:t>(4) </a:t>
            </a:r>
            <a:r>
              <a:rPr lang="en-US" sz="2000" b="1" dirty="0"/>
              <a:t>Membership disclosure</a:t>
            </a:r>
            <a:r>
              <a:rPr lang="en-US" sz="2000" dirty="0"/>
              <a:t>: Determining whether a specific individual is included in a dataset</a:t>
            </a:r>
          </a:p>
          <a:p>
            <a:pPr lvl="2"/>
            <a:endParaRPr lang="en-US" sz="2000" dirty="0"/>
          </a:p>
          <a:p>
            <a:pPr marL="0" lvl="2" indent="0">
              <a:spcBef>
                <a:spcPts val="0"/>
              </a:spcBef>
              <a:buNone/>
            </a:pPr>
            <a:r>
              <a:rPr lang="en-US" sz="2000" b="1" dirty="0"/>
              <a:t>Re-identification risk</a:t>
            </a:r>
          </a:p>
          <a:p>
            <a:pPr lvl="2"/>
            <a:r>
              <a:rPr lang="en-US" sz="2000" dirty="0"/>
              <a:t>Re-identification risk is the risk that an intruder can link a record in the released data to a specific individual in the population.</a:t>
            </a:r>
          </a:p>
          <a:p>
            <a:pPr lvl="2"/>
            <a:endParaRPr lang="en-US" sz="2000" dirty="0"/>
          </a:p>
          <a:p>
            <a:pPr marL="0" lvl="2" indent="0">
              <a:spcBef>
                <a:spcPts val="0"/>
              </a:spcBef>
              <a:buNone/>
            </a:pPr>
            <a:r>
              <a:rPr lang="en-US" sz="2000" b="1" dirty="0"/>
              <a:t>Data utility</a:t>
            </a:r>
          </a:p>
          <a:p>
            <a:pPr lvl="2"/>
            <a:r>
              <a:rPr lang="en-US" sz="2000" dirty="0"/>
              <a:t>Data utility is the usefulness of the data for the intended purpose.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37CCB0-6DC9-A9F8-496E-7A8D17395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en-GB" noProof="0" smtClean="0"/>
              <a:pPr/>
              <a:t>5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352502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45B9AB-6800-3941-1EDD-C50044D3FF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 descr="Obsah obrázku text, snímek obrazovky, diagram, řada/pruh&#10;&#10;Popis byl vytvořen automaticky">
            <a:extLst>
              <a:ext uri="{FF2B5EF4-FFF2-40B4-BE49-F238E27FC236}">
                <a16:creationId xmlns:a16="http://schemas.microsoft.com/office/drawing/2014/main" id="{A26588E5-4B77-ED34-94BE-FBECA597B1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315" y="902767"/>
            <a:ext cx="5688632" cy="46562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432E69C-D288-FEB9-92D3-C3A1A05D4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Risk and utility</a:t>
            </a:r>
            <a:r>
              <a:rPr lang="cs-CZ" sz="2800" dirty="0"/>
              <a:t> 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343688-FEC1-3826-A71A-EBC8BB165E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461" y="870744"/>
            <a:ext cx="5941539" cy="5150545"/>
          </a:xfrm>
        </p:spPr>
        <p:txBody>
          <a:bodyPr/>
          <a:lstStyle/>
          <a:p>
            <a:pPr algn="l"/>
            <a:r>
              <a:rPr lang="en-US" sz="2000" dirty="0"/>
              <a:t>SDC seeks to </a:t>
            </a:r>
            <a:r>
              <a:rPr lang="en-US" sz="2000" dirty="0" err="1"/>
              <a:t>optimise</a:t>
            </a:r>
            <a:r>
              <a:rPr lang="en-US" sz="2000" dirty="0"/>
              <a:t> the trade-off between the disclosure risk and the utility of the</a:t>
            </a:r>
          </a:p>
          <a:p>
            <a:pPr algn="l"/>
            <a:r>
              <a:rPr lang="en-US" sz="2000" dirty="0"/>
              <a:t>protected released data.</a:t>
            </a:r>
          </a:p>
          <a:p>
            <a:pPr lvl="2"/>
            <a:r>
              <a:rPr lang="en-US" sz="2000" b="1" dirty="0"/>
              <a:t>Risk</a:t>
            </a:r>
            <a:r>
              <a:rPr lang="en-US" sz="2000" dirty="0"/>
              <a:t>: the probability of a disclosure event occurring.</a:t>
            </a:r>
          </a:p>
          <a:p>
            <a:pPr lvl="2"/>
            <a:r>
              <a:rPr lang="en-US" sz="2000" b="1" dirty="0"/>
              <a:t>Utility</a:t>
            </a:r>
            <a:r>
              <a:rPr lang="en-US" sz="2000" dirty="0"/>
              <a:t>: the usefulness of the data for the intended purpose.</a:t>
            </a:r>
            <a:endParaRPr lang="cs-CZ" sz="2000" dirty="0"/>
          </a:p>
          <a:p>
            <a:pPr lvl="2"/>
            <a:endParaRPr lang="cs-CZ" sz="2000" dirty="0"/>
          </a:p>
          <a:p>
            <a:pPr marL="0" lvl="2" indent="0">
              <a:spcBef>
                <a:spcPts val="0"/>
              </a:spcBef>
              <a:buNone/>
            </a:pPr>
            <a:r>
              <a:rPr lang="en-US" sz="2000" dirty="0"/>
              <a:t>The goal is to find a balance between risk and utility, </a:t>
            </a:r>
            <a:endParaRPr lang="cs-CZ" sz="2000" dirty="0"/>
          </a:p>
          <a:p>
            <a:pPr marL="0" lvl="2" indent="0">
              <a:spcBef>
                <a:spcPts val="0"/>
              </a:spcBef>
              <a:buNone/>
            </a:pPr>
            <a:r>
              <a:rPr lang="en-US" sz="2000" dirty="0"/>
              <a:t>so there is a </a:t>
            </a:r>
            <a:r>
              <a:rPr lang="en-US" sz="2000" b="1" dirty="0"/>
              <a:t>risk-utility</a:t>
            </a:r>
            <a:r>
              <a:rPr lang="cs-CZ" sz="2000" b="1" dirty="0"/>
              <a:t> </a:t>
            </a:r>
            <a:r>
              <a:rPr lang="en-US" sz="2000" b="1" dirty="0"/>
              <a:t>trade-off</a:t>
            </a:r>
            <a:r>
              <a:rPr lang="en-US" sz="2000" dirty="0"/>
              <a:t>.</a:t>
            </a:r>
            <a:endParaRPr lang="cs-CZ" sz="2000" dirty="0"/>
          </a:p>
          <a:p>
            <a:pPr lvl="2"/>
            <a:endParaRPr lang="en-US" sz="200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4A15C47-B574-5D35-E6DD-0EF91BB74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en-GB" noProof="0" smtClean="0"/>
              <a:pPr/>
              <a:t>6</a:t>
            </a:fld>
            <a:endParaRPr lang="en-GB" noProof="0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3687F6A4-0893-F188-58A2-8BA1E965CF0B}"/>
              </a:ext>
            </a:extLst>
          </p:cNvPr>
          <p:cNvSpPr txBox="1"/>
          <p:nvPr/>
        </p:nvSpPr>
        <p:spPr>
          <a:xfrm>
            <a:off x="6876975" y="5955233"/>
            <a:ext cx="4824536" cy="2714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00" b="0" i="0" u="none" strike="noStrike" baseline="0" dirty="0">
                <a:solidFill>
                  <a:schemeClr val="accent1"/>
                </a:solidFill>
                <a:latin typeface="CMSS1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R-U confidentiality map (Duncan et al.,2001)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3565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C9D3DB-2E21-2638-703E-3426914AF7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A79602-8888-36BE-3320-37F682A75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Disclosure control methods</a:t>
            </a:r>
            <a:r>
              <a:rPr lang="cs-CZ" sz="2800" dirty="0"/>
              <a:t> 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D03A0C-CB49-19BB-1D72-38EDDF4A1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l">
              <a:buFont typeface="+mj-lt"/>
              <a:buAutoNum type="alphaLcParenR"/>
            </a:pPr>
            <a:r>
              <a:rPr lang="en-US" sz="2000" b="1" dirty="0"/>
              <a:t>Masking original data</a:t>
            </a:r>
            <a:endParaRPr lang="cs-CZ" sz="2000" b="1" dirty="0"/>
          </a:p>
          <a:p>
            <a:pPr marL="684000" lvl="1" indent="-457200">
              <a:buFont typeface="+mj-lt"/>
              <a:buAutoNum type="alphaLcParenR"/>
            </a:pPr>
            <a:r>
              <a:rPr lang="en-US" sz="2000" b="1" dirty="0"/>
              <a:t>Non-perturbative masking </a:t>
            </a:r>
            <a:r>
              <a:rPr lang="en-US" sz="2000" dirty="0"/>
              <a:t>- Methods that alter data to hide identities without</a:t>
            </a:r>
            <a:r>
              <a:rPr lang="cs-CZ" sz="2000" dirty="0"/>
              <a:t> </a:t>
            </a:r>
            <a:r>
              <a:rPr lang="en-US" sz="2000" dirty="0"/>
              <a:t>changing its actual values</a:t>
            </a:r>
          </a:p>
          <a:p>
            <a:pPr marL="684000" lvl="1" indent="-457200">
              <a:buFont typeface="+mj-lt"/>
              <a:buAutoNum type="alphaLcParenR"/>
            </a:pPr>
            <a:r>
              <a:rPr lang="en-US" sz="2000" b="1" dirty="0"/>
              <a:t>Perturbative masking </a:t>
            </a:r>
            <a:r>
              <a:rPr lang="en-US" sz="2000" dirty="0"/>
              <a:t>- Methods that add noise or alter data values to prevent</a:t>
            </a:r>
            <a:r>
              <a:rPr lang="cs-CZ" sz="2000" dirty="0"/>
              <a:t> i</a:t>
            </a:r>
            <a:r>
              <a:rPr lang="en-US" sz="2000" dirty="0"/>
              <a:t>dentification</a:t>
            </a:r>
            <a:endParaRPr lang="cs-CZ" sz="2000" dirty="0"/>
          </a:p>
          <a:p>
            <a:pPr marL="457200" indent="-457200" algn="l">
              <a:buFont typeface="+mj-lt"/>
              <a:buAutoNum type="alphaLcParenR"/>
            </a:pPr>
            <a:endParaRPr lang="cs-CZ" sz="2000" b="1" dirty="0"/>
          </a:p>
          <a:p>
            <a:pPr marL="457200" indent="-457200" algn="l">
              <a:buFont typeface="+mj-lt"/>
              <a:buAutoNum type="alphaLcParenR"/>
            </a:pPr>
            <a:r>
              <a:rPr lang="en-US" sz="2000" b="1" dirty="0"/>
              <a:t>Generating synthetic data</a:t>
            </a:r>
            <a:endParaRPr lang="cs-CZ" sz="2000" b="1" dirty="0"/>
          </a:p>
          <a:p>
            <a:pPr marL="684000" lvl="1" indent="-457200">
              <a:buFont typeface="+mj-lt"/>
              <a:buAutoNum type="alphaLcParenR"/>
            </a:pPr>
            <a:r>
              <a:rPr lang="en-US" sz="2000" b="1" dirty="0"/>
              <a:t>Parametric methods </a:t>
            </a:r>
            <a:r>
              <a:rPr lang="en-US" sz="2000" dirty="0"/>
              <a:t>-</a:t>
            </a:r>
            <a:r>
              <a:rPr lang="en-US" sz="2000" b="1" dirty="0"/>
              <a:t> </a:t>
            </a:r>
            <a:r>
              <a:rPr lang="en-US" sz="2000" dirty="0"/>
              <a:t>Techniques that use statistical models based on the data’s</a:t>
            </a:r>
            <a:r>
              <a:rPr lang="cs-CZ" sz="2000" dirty="0"/>
              <a:t> </a:t>
            </a:r>
            <a:r>
              <a:rPr lang="en-US" sz="2000" dirty="0"/>
              <a:t>distribution to generate synthetic data.</a:t>
            </a:r>
          </a:p>
          <a:p>
            <a:pPr marL="684000" lvl="1" indent="-457200">
              <a:buFont typeface="+mj-lt"/>
              <a:buAutoNum type="alphaLcParenR"/>
            </a:pPr>
            <a:r>
              <a:rPr lang="en-US" sz="2000" b="1" dirty="0"/>
              <a:t>Non-parametric methods</a:t>
            </a:r>
            <a:r>
              <a:rPr lang="cs-CZ" sz="2000" b="1" dirty="0"/>
              <a:t> </a:t>
            </a:r>
            <a:r>
              <a:rPr lang="en-US" sz="2000" dirty="0"/>
              <a:t>-</a:t>
            </a:r>
            <a:r>
              <a:rPr lang="en-US" sz="2000" b="1" dirty="0"/>
              <a:t> </a:t>
            </a:r>
            <a:r>
              <a:rPr lang="en-US" sz="2000" dirty="0"/>
              <a:t>Techniques that do not assume an underlying</a:t>
            </a:r>
            <a:r>
              <a:rPr lang="cs-CZ" sz="2000" dirty="0"/>
              <a:t> </a:t>
            </a:r>
            <a:r>
              <a:rPr lang="en-US" sz="2000" dirty="0"/>
              <a:t>distribution, using methods like bootstrapping to generate synthetic data.</a:t>
            </a:r>
          </a:p>
          <a:p>
            <a:pPr marL="684000" lvl="1" indent="-457200">
              <a:buFont typeface="+mj-lt"/>
              <a:buAutoNum type="alphaLcParenR"/>
            </a:pPr>
            <a:r>
              <a:rPr lang="en-US" sz="2000" b="1" dirty="0"/>
              <a:t>Generative Adversarial Networks (GANs)</a:t>
            </a:r>
            <a:r>
              <a:rPr lang="cs-CZ" sz="2000" b="1" dirty="0"/>
              <a:t> </a:t>
            </a:r>
            <a:r>
              <a:rPr lang="en-US" sz="2000" dirty="0"/>
              <a:t>-</a:t>
            </a:r>
            <a:r>
              <a:rPr lang="en-US" sz="2000" b="1" dirty="0"/>
              <a:t> </a:t>
            </a:r>
            <a:r>
              <a:rPr lang="en-US" sz="2000" dirty="0"/>
              <a:t>Advanced machine learning models</a:t>
            </a:r>
            <a:r>
              <a:rPr lang="cs-CZ" sz="2000" dirty="0"/>
              <a:t> </a:t>
            </a:r>
            <a:r>
              <a:rPr lang="en-US" sz="2000" dirty="0"/>
              <a:t>that generate highly realistic synthetic data by training two neural networks in</a:t>
            </a:r>
            <a:r>
              <a:rPr lang="cs-CZ" sz="2000" dirty="0"/>
              <a:t> </a:t>
            </a:r>
            <a:r>
              <a:rPr lang="en-US" sz="2000" dirty="0"/>
              <a:t>tandem.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27D2B7E-0891-8B72-4040-4800ED6C8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en-GB" noProof="0" smtClean="0"/>
              <a:pPr/>
              <a:t>7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763976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0B99F6-7AD3-E979-A6B3-1875B0549F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EF8AC4-D673-57B1-1097-6E204025C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Disclosure control methods</a:t>
            </a:r>
            <a:r>
              <a:rPr lang="cs-CZ" sz="2800" dirty="0"/>
              <a:t> 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6B9EDA-78DC-11D6-E071-89D79A3E6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l">
              <a:buFont typeface="+mj-lt"/>
              <a:buAutoNum type="alphaLcParenR"/>
            </a:pPr>
            <a:r>
              <a:rPr lang="en-US" sz="2000" b="1" dirty="0"/>
              <a:t>Masking original data</a:t>
            </a:r>
            <a:endParaRPr lang="cs-CZ" sz="2000" b="1" dirty="0"/>
          </a:p>
          <a:p>
            <a:pPr marL="684000" lvl="1" indent="-457200">
              <a:buFont typeface="+mj-lt"/>
              <a:buAutoNum type="alphaLcParenR"/>
            </a:pPr>
            <a:r>
              <a:rPr lang="en-US" sz="2000" b="1" dirty="0"/>
              <a:t>Non-perturbative masking </a:t>
            </a:r>
            <a:r>
              <a:rPr lang="en-US" sz="2000" dirty="0"/>
              <a:t>- Methods that alter data to hide identities without</a:t>
            </a:r>
            <a:r>
              <a:rPr lang="cs-CZ" sz="2000" dirty="0"/>
              <a:t> </a:t>
            </a:r>
            <a:r>
              <a:rPr lang="en-US" sz="2000" dirty="0"/>
              <a:t>changing its actual values</a:t>
            </a:r>
          </a:p>
          <a:p>
            <a:pPr marL="684000" lvl="1" indent="-457200">
              <a:buFont typeface="+mj-lt"/>
              <a:buAutoNum type="alphaLcParenR"/>
            </a:pPr>
            <a:r>
              <a:rPr lang="en-US" sz="2000" b="1" dirty="0"/>
              <a:t>Perturbative masking </a:t>
            </a:r>
            <a:r>
              <a:rPr lang="en-US" sz="2000" dirty="0"/>
              <a:t>- Methods that add noise or alter data values to prevent</a:t>
            </a:r>
            <a:r>
              <a:rPr lang="cs-CZ" sz="2000" dirty="0"/>
              <a:t> i</a:t>
            </a:r>
            <a:r>
              <a:rPr lang="en-US" sz="2000" dirty="0"/>
              <a:t>dentification</a:t>
            </a:r>
            <a:endParaRPr lang="cs-CZ" sz="2000" dirty="0"/>
          </a:p>
          <a:p>
            <a:pPr marL="457200" indent="-457200" algn="l">
              <a:buFont typeface="+mj-lt"/>
              <a:buAutoNum type="alphaLcParenR"/>
            </a:pPr>
            <a:endParaRPr lang="cs-CZ" sz="2000" b="1" dirty="0"/>
          </a:p>
          <a:p>
            <a:pPr marL="457200" indent="-457200" algn="l">
              <a:buFont typeface="+mj-lt"/>
              <a:buAutoNum type="alphaLcParenR"/>
            </a:pPr>
            <a:r>
              <a:rPr lang="en-US" sz="2000" b="1" dirty="0"/>
              <a:t>Generating synthetic data</a:t>
            </a:r>
            <a:endParaRPr lang="cs-CZ" sz="2000" b="1" dirty="0"/>
          </a:p>
          <a:p>
            <a:pPr marL="684000" lvl="1" indent="-457200">
              <a:buFont typeface="+mj-lt"/>
              <a:buAutoNum type="alphaLcParenR"/>
            </a:pPr>
            <a:r>
              <a:rPr lang="en-US" sz="2000" b="1" dirty="0"/>
              <a:t>Parametric methods </a:t>
            </a:r>
            <a:r>
              <a:rPr lang="en-US" sz="2000" dirty="0"/>
              <a:t>-</a:t>
            </a:r>
            <a:r>
              <a:rPr lang="en-US" sz="2000" b="1" dirty="0"/>
              <a:t> </a:t>
            </a:r>
            <a:r>
              <a:rPr lang="en-US" sz="2000" dirty="0"/>
              <a:t>Techniques that use statistical models based on the data’s</a:t>
            </a:r>
            <a:r>
              <a:rPr lang="cs-CZ" sz="2000" dirty="0"/>
              <a:t> </a:t>
            </a:r>
            <a:r>
              <a:rPr lang="en-US" sz="2000" dirty="0"/>
              <a:t>distribution to generate synthetic data.</a:t>
            </a:r>
          </a:p>
          <a:p>
            <a:pPr marL="684000" lvl="1" indent="-457200">
              <a:buFont typeface="+mj-lt"/>
              <a:buAutoNum type="alphaLcParenR"/>
            </a:pPr>
            <a:r>
              <a:rPr lang="en-US" sz="2000" b="1" dirty="0"/>
              <a:t>Non-parametric methods</a:t>
            </a:r>
            <a:r>
              <a:rPr lang="cs-CZ" sz="2000" b="1" dirty="0"/>
              <a:t> </a:t>
            </a:r>
            <a:r>
              <a:rPr lang="en-US" sz="2000" dirty="0"/>
              <a:t>-</a:t>
            </a:r>
            <a:r>
              <a:rPr lang="en-US" sz="2000" b="1" dirty="0"/>
              <a:t> </a:t>
            </a:r>
            <a:r>
              <a:rPr lang="en-US" sz="2000" dirty="0"/>
              <a:t>Techniques that do not assume an underlying</a:t>
            </a:r>
            <a:r>
              <a:rPr lang="cs-CZ" sz="2000" dirty="0"/>
              <a:t> </a:t>
            </a:r>
            <a:r>
              <a:rPr lang="en-US" sz="2000" dirty="0"/>
              <a:t>distribution, using methods like bootstrapping to generate synthetic data.</a:t>
            </a:r>
          </a:p>
          <a:p>
            <a:pPr marL="684000" lvl="1" indent="-457200">
              <a:buFont typeface="+mj-lt"/>
              <a:buAutoNum type="alphaLcParenR"/>
            </a:pPr>
            <a:r>
              <a:rPr lang="en-US" sz="2000" b="1" dirty="0"/>
              <a:t>Generative Adversarial Networks (GANs)</a:t>
            </a:r>
            <a:r>
              <a:rPr lang="cs-CZ" sz="2000" b="1" dirty="0"/>
              <a:t> </a:t>
            </a:r>
            <a:r>
              <a:rPr lang="en-US" sz="2000" dirty="0"/>
              <a:t>-</a:t>
            </a:r>
            <a:r>
              <a:rPr lang="en-US" sz="2000" b="1" dirty="0"/>
              <a:t> </a:t>
            </a:r>
            <a:r>
              <a:rPr lang="en-US" sz="2000" dirty="0"/>
              <a:t>Advanced machine learning models</a:t>
            </a:r>
            <a:r>
              <a:rPr lang="cs-CZ" sz="2000" dirty="0"/>
              <a:t> </a:t>
            </a:r>
            <a:r>
              <a:rPr lang="en-US" sz="2000" dirty="0"/>
              <a:t>that generate highly realistic synthetic data by training two neural networks in</a:t>
            </a:r>
            <a:r>
              <a:rPr lang="cs-CZ" sz="2000" dirty="0"/>
              <a:t> </a:t>
            </a:r>
            <a:r>
              <a:rPr lang="en-US" sz="2000" dirty="0"/>
              <a:t>tandem.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BF577B-3E4B-3924-D241-72DD286FD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en-GB" noProof="0" smtClean="0"/>
              <a:pPr/>
              <a:t>8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368037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794701-F112-075D-9B3C-0D05EC64B9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01F8D4-1300-F91C-3722-CC7D2163B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2800" dirty="0" err="1"/>
              <a:t>Mostly</a:t>
            </a:r>
            <a:r>
              <a:rPr lang="cs-CZ" sz="2800" dirty="0"/>
              <a:t> AI 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8FDCC2-3B74-8AEB-DF5B-889EE3A75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2000" b="1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https://mostly.ai/</a:t>
            </a:r>
            <a:endParaRPr lang="en-US" sz="2000" b="1" dirty="0">
              <a:solidFill>
                <a:srgbClr val="0070C0"/>
              </a:solidFill>
            </a:endParaRPr>
          </a:p>
          <a:p>
            <a:pPr algn="l"/>
            <a:endParaRPr lang="en-US" sz="2000" b="1" dirty="0"/>
          </a:p>
          <a:p>
            <a:pPr algn="l"/>
            <a:r>
              <a:rPr lang="en-US" sz="2000" dirty="0"/>
              <a:t>MOSTLY AI's synthesizer uses a proprietary AI-driven approach that draws on deep learning principles similar to those found in generative adversarial networks (GANs).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You can use point-and-click environment, or python code.</a:t>
            </a:r>
          </a:p>
          <a:p>
            <a:pPr algn="l"/>
            <a:endParaRPr lang="en-US" sz="2000" b="1" dirty="0"/>
          </a:p>
          <a:p>
            <a:pPr algn="l"/>
            <a:endParaRPr lang="en-US" sz="200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8445997-1572-B9A7-BF53-EEACC6E2D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en-GB" noProof="0" smtClean="0"/>
              <a:pPr/>
              <a:t>9</a:t>
            </a:fld>
            <a:endParaRPr lang="en-GB" noProof="0" dirty="0"/>
          </a:p>
        </p:txBody>
      </p:sp>
      <p:pic>
        <p:nvPicPr>
          <p:cNvPr id="5" name="Obrázek 4" descr="Obsah obrázku Písmo, Grafika, grafický design, logo&#10;&#10;Popis byl vytvořen automaticky">
            <a:extLst>
              <a:ext uri="{FF2B5EF4-FFF2-40B4-BE49-F238E27FC236}">
                <a16:creationId xmlns:a16="http://schemas.microsoft.com/office/drawing/2014/main" id="{CA232EB6-07B1-6364-C625-43A649D398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51170"/>
            <a:ext cx="5715000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9321"/>
      </p:ext>
    </p:extLst>
  </p:cSld>
  <p:clrMapOvr>
    <a:masterClrMapping/>
  </p:clrMapOvr>
</p:sld>
</file>

<file path=ppt/theme/theme1.xml><?xml version="1.0" encoding="utf-8"?>
<a:theme xmlns:a="http://schemas.openxmlformats.org/drawingml/2006/main" name="Benutzerdefiniertes Design">
  <a:themeElements>
    <a:clrScheme name="Uni Zürich">
      <a:dk1>
        <a:sysClr val="windowText" lastClr="000000"/>
      </a:dk1>
      <a:lt1>
        <a:sysClr val="window" lastClr="FFFFFF"/>
      </a:lt1>
      <a:dk2>
        <a:srgbClr val="666666"/>
      </a:dk2>
      <a:lt2>
        <a:srgbClr val="D7D7D7"/>
      </a:lt2>
      <a:accent1>
        <a:srgbClr val="0028A5"/>
      </a:accent1>
      <a:accent2>
        <a:srgbClr val="4AC9E3"/>
      </a:accent2>
      <a:accent3>
        <a:srgbClr val="A4D233"/>
      </a:accent3>
      <a:accent4>
        <a:srgbClr val="FFC845"/>
      </a:accent4>
      <a:accent5>
        <a:srgbClr val="FC4C02"/>
      </a:accent5>
      <a:accent6>
        <a:srgbClr val="BF0D3E"/>
      </a:accent6>
      <a:hlink>
        <a:srgbClr val="000000"/>
      </a:hlink>
      <a:folHlink>
        <a:srgbClr val="000000"/>
      </a:folHlink>
    </a:clrScheme>
    <a:fontScheme name="Uni Zürich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uzh-presentation-en" id="{1E472478-859B-544F-8FDA-30F40BD221B0}" vid="{E0316969-E371-664E-B793-DAC528073B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E594130A2AF244FBF3F304D904ED593" ma:contentTypeVersion="18" ma:contentTypeDescription="Ein neues Dokument erstellen." ma:contentTypeScope="" ma:versionID="9c227ad3ab8d826471e210bb857ebfda">
  <xsd:schema xmlns:xsd="http://www.w3.org/2001/XMLSchema" xmlns:xs="http://www.w3.org/2001/XMLSchema" xmlns:p="http://schemas.microsoft.com/office/2006/metadata/properties" xmlns:ns2="c9077d15-72ed-4fec-bcfe-3472729e9195" xmlns:ns3="bc24777f-78b6-4f3c-a73a-d5fa08e4d537" targetNamespace="http://schemas.microsoft.com/office/2006/metadata/properties" ma:root="true" ma:fieldsID="2a0acd45fe6cc66a06723547185abeb0" ns2:_="" ns3:_="">
    <xsd:import namespace="c9077d15-72ed-4fec-bcfe-3472729e9195"/>
    <xsd:import namespace="bc24777f-78b6-4f3c-a73a-d5fa08e4d53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077d15-72ed-4fec-bcfe-3472729e919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0" nillable="true" ma:taxonomy="true" ma:internalName="lcf76f155ced4ddcb4097134ff3c332f" ma:taxonomyFieldName="MediaServiceImageTags" ma:displayName="Bildmarkierungen" ma:readOnly="false" ma:fieldId="{5cf76f15-5ced-4ddc-b409-7134ff3c332f}" ma:taxonomyMulti="true" ma:sspId="7fbe3b91-0d7a-4fca-85de-75d49bc052c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24777f-78b6-4f3c-a73a-d5fa08e4d537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523888c3-3691-4ee2-9093-74875a1c94d8}" ma:internalName="TaxCatchAll" ma:showField="CatchAllData" ma:web="bc24777f-78b6-4f3c-a73a-d5fa08e4d53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c24777f-78b6-4f3c-a73a-d5fa08e4d537" xsi:nil="true"/>
    <lcf76f155ced4ddcb4097134ff3c332f xmlns="c9077d15-72ed-4fec-bcfe-3472729e9195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B8C4983-C2B9-40A5-988A-6394CBDA55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9077d15-72ed-4fec-bcfe-3472729e9195"/>
    <ds:schemaRef ds:uri="bc24777f-78b6-4f3c-a73a-d5fa08e4d53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626B806-0237-4942-A1FD-5C97285908C2}">
  <ds:schemaRefs>
    <ds:schemaRef ds:uri="http://schemas.microsoft.com/office/infopath/2007/PartnerControls"/>
    <ds:schemaRef ds:uri="http://purl.org/dc/terms/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c9077d15-72ed-4fec-bcfe-3472729e9195"/>
    <ds:schemaRef ds:uri="http://purl.org/dc/dcmitype/"/>
    <ds:schemaRef ds:uri="bc24777f-78b6-4f3c-a73a-d5fa08e4d537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B6B7BE2-63AD-4C37-AC44-F0E4FC348E2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</Template>
  <TotalTime>229</TotalTime>
  <Words>868</Words>
  <Application>Microsoft Office PowerPoint</Application>
  <PresentationFormat>Širokoúhlá obrazovka</PresentationFormat>
  <Paragraphs>104</Paragraphs>
  <Slides>10</Slides>
  <Notes>1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10</vt:i4>
      </vt:variant>
    </vt:vector>
  </HeadingPairs>
  <TitlesOfParts>
    <vt:vector size="16" baseType="lpstr">
      <vt:lpstr>Arial</vt:lpstr>
      <vt:lpstr>CMSS10</vt:lpstr>
      <vt:lpstr>CMSS12</vt:lpstr>
      <vt:lpstr>Source Sans Pro</vt:lpstr>
      <vt:lpstr>Source Sans Pro SemiBold</vt:lpstr>
      <vt:lpstr>Benutzerdefiniertes Design</vt:lpstr>
      <vt:lpstr>Prezentace aplikace PowerPoint</vt:lpstr>
      <vt:lpstr>About me – Jiří Novák</vt:lpstr>
      <vt:lpstr>Data anonymization</vt:lpstr>
      <vt:lpstr>Relevance to Open Science</vt:lpstr>
      <vt:lpstr>Key Concepts </vt:lpstr>
      <vt:lpstr>Risk and utility </vt:lpstr>
      <vt:lpstr>Disclosure control methods </vt:lpstr>
      <vt:lpstr>Disclosure control methods </vt:lpstr>
      <vt:lpstr>Mostly AI </vt:lpstr>
      <vt:lpstr>Prezentace aplikace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Jiří Novák</dc:creator>
  <dc:description>erstellt durch Vorlagenbauer.ch</dc:description>
  <cp:lastModifiedBy>Jiří Novák</cp:lastModifiedBy>
  <cp:revision>3</cp:revision>
  <dcterms:created xsi:type="dcterms:W3CDTF">2024-11-12T07:51:22Z</dcterms:created>
  <dcterms:modified xsi:type="dcterms:W3CDTF">2024-11-18T17:19:55Z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0x0101000E594130A2AF244FBF3F304D904ED593</vt:lpwstr>
  </property>
  <property fmtid="{D5CDD505-2E9C-101B-9397-08002B2CF9AE}" pid="3" name="MediaServiceImageTags">
    <vt:lpwstr/>
  </property>
</Properties>
</file>