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6B6B6B"/>
    <a:srgbClr val="0D0D0D"/>
    <a:srgbClr val="31092D"/>
    <a:srgbClr val="E1F1F4"/>
    <a:srgbClr val="8DC63F"/>
    <a:srgbClr val="FBE2A3"/>
    <a:srgbClr val="ED1C24"/>
    <a:srgbClr val="2E2E2E"/>
    <a:srgbClr val="19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55" autoAdjust="0"/>
    <p:restoredTop sz="90319" autoAdjust="0"/>
  </p:normalViewPr>
  <p:slideViewPr>
    <p:cSldViewPr snapToGrid="0" showGuides="1">
      <p:cViewPr varScale="1">
        <p:scale>
          <a:sx n="13" d="100"/>
          <a:sy n="13" d="100"/>
        </p:scale>
        <p:origin x="162" y="1164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6468994" y="-36151"/>
            <a:ext cx="13073428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" y="0"/>
            <a:ext cx="12991019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cs-CZ" sz="1800" b="1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cs-CZ" sz="1800" b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528" y="2094383"/>
            <a:ext cx="21779342" cy="10767172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022513" y="10251031"/>
            <a:ext cx="9563989" cy="1397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BACKGROUND: Who cares?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Explain why your study matters in the fastest, most brutal way possible (feel free to add graphics!).</a:t>
            </a: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Collected [what] from [population]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Graph/table with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essential results only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40636456" y="1831671"/>
            <a:ext cx="7662037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endParaRPr lang="en-US" sz="54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18329346" y="28402488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20010311" y="28501422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16936172" y="29408785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478025" y="4252185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897007" y="3733370"/>
            <a:ext cx="10082194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cs-CZ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Zürich</a:t>
            </a: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University of Applied Sciences Northwestern </a:t>
            </a: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  	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Switzerland</a:t>
            </a:r>
            <a:endParaRPr lang="cs-CZ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Swiss Data Anonymization Competence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022513" y="639899"/>
            <a:ext cx="113627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latin typeface="Lato" panose="020F0502020204030203" pitchFamily="34" charset="0"/>
                <a:cs typeface="Segoe UI" panose="020B0502040204020203" pitchFamily="34" charset="0"/>
              </a:rPr>
              <a:t>Anonymization of longitudinal demographic data</a:t>
            </a:r>
            <a:endParaRPr lang="en-US" sz="6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18535728" y="22292412"/>
            <a:ext cx="24688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469FA09-6407-4240-A302-A9681C46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201" y="27597921"/>
            <a:ext cx="3783061" cy="378306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54101" y="13358194"/>
            <a:ext cx="12223692" cy="8149128"/>
          </a:xfrm>
          <a:prstGeom prst="rect">
            <a:avLst/>
          </a:prstGeom>
        </p:spPr>
      </p:pic>
      <p:pic>
        <p:nvPicPr>
          <p:cNvPr id="6" name="Obrázek 5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654B1AA9-3261-EE34-AE10-D55CD47E7A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9886" y="481132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Obrázek 28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A53CF3FC-AF24-1230-D2DE-BC9358C2A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1" y="28999604"/>
            <a:ext cx="3509615" cy="3509615"/>
          </a:xfrm>
          <a:prstGeom prst="rect">
            <a:avLst/>
          </a:prstGeom>
        </p:spPr>
      </p:pic>
      <p:pic>
        <p:nvPicPr>
          <p:cNvPr id="40" name="Obrázek 39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5774CFD2-973E-F0C3-9B60-B7F966EDD5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44970540" y="29408785"/>
            <a:ext cx="3759200" cy="2529923"/>
          </a:xfrm>
          <a:prstGeom prst="rect">
            <a:avLst/>
          </a:prstGeom>
        </p:spPr>
      </p:pic>
      <p:pic>
        <p:nvPicPr>
          <p:cNvPr id="42" name="Obrázek 41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6C167CB5-2A25-B5E7-DE28-2678A3C6EB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38" y="29489451"/>
            <a:ext cx="3370636" cy="252992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1CD3B9C2-A3CA-8C33-00BF-E69071C629C6}"/>
              </a:ext>
            </a:extLst>
          </p:cNvPr>
          <p:cNvSpPr/>
          <p:nvPr/>
        </p:nvSpPr>
        <p:spPr>
          <a:xfrm>
            <a:off x="827604" y="3713284"/>
            <a:ext cx="1008219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cs-CZ" sz="4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en-US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9959</TotalTime>
  <Words>307</Words>
  <Application>Microsoft Office PowerPoint</Application>
  <PresentationFormat>Vlastní</PresentationFormat>
  <Paragraphs>44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7" baseType="lpstr">
      <vt:lpstr>Lato Black</vt:lpstr>
      <vt:lpstr>Calibri</vt:lpstr>
      <vt:lpstr>Arial</vt:lpstr>
      <vt:lpstr>Lato</vt:lpstr>
      <vt:lpstr>Calibri Light</vt:lpstr>
      <vt:lpstr>Office Theme</vt:lpstr>
      <vt:lpstr>Main finding goes here, translated into plain English. Emphasize the important words.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Jiří Novák</cp:lastModifiedBy>
  <cp:revision>126</cp:revision>
  <dcterms:created xsi:type="dcterms:W3CDTF">2019-07-02T13:39:34Z</dcterms:created>
  <dcterms:modified xsi:type="dcterms:W3CDTF">2024-05-02T13:08:36Z</dcterms:modified>
</cp:coreProperties>
</file>