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6357" autoAdjust="0"/>
  </p:normalViewPr>
  <p:slideViewPr>
    <p:cSldViewPr snapToGrid="0" showGuides="1">
      <p:cViewPr varScale="1">
        <p:scale>
          <a:sx n="24" d="100"/>
          <a:sy n="24" d="100"/>
        </p:scale>
        <p:origin x="1848" y="72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46" y="27016770"/>
            <a:ext cx="5177729" cy="5177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11659" y="8490109"/>
            <a:ext cx="12223242" cy="1264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</a:t>
            </a:r>
            <a:r>
              <a:rPr lang="cs-CZ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Longitudinal data analysis, which involves repeated observations of individuals, is valuable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source of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information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but limited by data protection laws. Techniques like Statistical Disclosure Control and Synthetic data generation are essential for safe data use. However, there's a notable research gap for longitudinal data, particularly in fields like health and mobile traffic, where data must often be detailed for meaningful analysis. </a:t>
            </a: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</a:t>
            </a:r>
            <a:r>
              <a:rPr lang="cs-CZ" sz="3600" i="1">
                <a:latin typeface="Lato" panose="020F0502020204030203" pitchFamily="34" charset="0"/>
                <a:cs typeface="Segoe UI" panose="020B0502040204020203" pitchFamily="34" charset="0"/>
              </a:rPr>
              <a:t> 	</a:t>
            </a:r>
            <a:r>
              <a:rPr lang="en-US" sz="3600" i="1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484359" y="807463"/>
            <a:ext cx="1190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72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910209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087202" y="26205448"/>
            <a:ext cx="10636478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  <a:endParaRPr lang="cs-CZ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  <a:endParaRPr lang="cs-CZ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Commission Recommendation (EU) 2018/790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150261" y="28825322"/>
            <a:ext cx="1936941" cy="106362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6926054" y="27016770"/>
            <a:ext cx="1213988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Foundation with grant number 211751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: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</a:t>
            </a:r>
            <a:r>
              <a:rPr lang="cs-CZ" sz="2800" i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4989103" y="28599338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6670067" y="28698272"/>
            <a:ext cx="472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</a:t>
            </a:r>
            <a:r>
              <a:rPr lang="cs-CZ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3595929" y="29605635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10635</TotalTime>
  <Words>322</Words>
  <Application>Microsoft Office PowerPoint</Application>
  <PresentationFormat>Vlastní</PresentationFormat>
  <Paragraphs>39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Wingdings</vt:lpstr>
      <vt:lpstr>Lato</vt:lpstr>
      <vt:lpstr>Calibri Light</vt:lpstr>
      <vt:lpstr>Arial</vt:lpstr>
      <vt:lpstr>Calibri</vt:lpstr>
      <vt:lpstr>Lato Black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2024_05 Poster_Novák</dc:title>
  <dc:creator>Morrison, Mike</dc:creator>
  <cp:lastModifiedBy>Jiří Novák</cp:lastModifiedBy>
  <cp:revision>132</cp:revision>
  <dcterms:created xsi:type="dcterms:W3CDTF">2019-07-02T13:39:34Z</dcterms:created>
  <dcterms:modified xsi:type="dcterms:W3CDTF">2024-05-06T00:22:40Z</dcterms:modified>
</cp:coreProperties>
</file>