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notesMasterIdLst>
    <p:notesMasterId r:id="rId8"/>
  </p:notesMasterIdLst>
  <p:sldIdLst>
    <p:sldId id="256" r:id="rId2"/>
    <p:sldId id="260" r:id="rId3"/>
    <p:sldId id="262" r:id="rId4"/>
    <p:sldId id="261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CA35FB-4018-4C99-ADF9-33A3FD53A8CC}" v="35" dt="2025-08-06T00:34:58.0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857" autoAdjust="0"/>
  </p:normalViewPr>
  <p:slideViewPr>
    <p:cSldViewPr snapToGrid="0">
      <p:cViewPr varScale="1">
        <p:scale>
          <a:sx n="68" d="100"/>
          <a:sy n="68" d="100"/>
        </p:scale>
        <p:origin x="66" y="348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ří Novák" userId="6784e99cb477d08e" providerId="LiveId" clId="{FBD61DAB-F0FF-4437-9C35-D5B4367CDBC7}"/>
    <pc:docChg chg="modSld">
      <pc:chgData name="Jiří Novák" userId="6784e99cb477d08e" providerId="LiveId" clId="{FBD61DAB-F0FF-4437-9C35-D5B4367CDBC7}" dt="2025-07-20T15:32:15.266" v="13" actId="20577"/>
      <pc:docMkLst>
        <pc:docMk/>
      </pc:docMkLst>
      <pc:sldChg chg="modSp mod">
        <pc:chgData name="Jiří Novák" userId="6784e99cb477d08e" providerId="LiveId" clId="{FBD61DAB-F0FF-4437-9C35-D5B4367CDBC7}" dt="2025-07-20T15:32:15.266" v="13" actId="20577"/>
        <pc:sldMkLst>
          <pc:docMk/>
          <pc:sldMk cId="3988543146" sldId="266"/>
        </pc:sldMkLst>
      </pc:sldChg>
    </pc:docChg>
  </pc:docChgLst>
  <pc:docChgLst>
    <pc:chgData name="Jiří Novák" userId="6784e99cb477d08e" providerId="LiveId" clId="{CB0CAE20-F640-4265-9613-E5E2F099924D}"/>
    <pc:docChg chg="undo redo custSel addSld delSld modSld sldOrd">
      <pc:chgData name="Jiří Novák" userId="6784e99cb477d08e" providerId="LiveId" clId="{CB0CAE20-F640-4265-9613-E5E2F099924D}" dt="2025-02-05T08:21:05.356" v="1074" actId="6549"/>
      <pc:docMkLst>
        <pc:docMk/>
      </pc:docMkLst>
      <pc:sldChg chg="modSp mod">
        <pc:chgData name="Jiří Novák" userId="6784e99cb477d08e" providerId="LiveId" clId="{CB0CAE20-F640-4265-9613-E5E2F099924D}" dt="2025-02-04T11:22:41.813" v="264" actId="1076"/>
        <pc:sldMkLst>
          <pc:docMk/>
          <pc:sldMk cId="612375099" sldId="256"/>
        </pc:sldMkLst>
      </pc:sldChg>
      <pc:sldChg chg="modSp mod ord">
        <pc:chgData name="Jiří Novák" userId="6784e99cb477d08e" providerId="LiveId" clId="{CB0CAE20-F640-4265-9613-E5E2F099924D}" dt="2025-02-05T08:18:23.801" v="1040" actId="20577"/>
        <pc:sldMkLst>
          <pc:docMk/>
          <pc:sldMk cId="2095201000" sldId="260"/>
        </pc:sldMkLst>
      </pc:sldChg>
      <pc:sldChg chg="modSp mod ord">
        <pc:chgData name="Jiří Novák" userId="6784e99cb477d08e" providerId="LiveId" clId="{CB0CAE20-F640-4265-9613-E5E2F099924D}" dt="2025-02-05T08:20:42.716" v="1057" actId="20577"/>
        <pc:sldMkLst>
          <pc:docMk/>
          <pc:sldMk cId="2328980016" sldId="261"/>
        </pc:sldMkLst>
      </pc:sldChg>
      <pc:sldChg chg="modSp mod">
        <pc:chgData name="Jiří Novák" userId="6784e99cb477d08e" providerId="LiveId" clId="{CB0CAE20-F640-4265-9613-E5E2F099924D}" dt="2025-02-04T11:55:29.134" v="344" actId="27636"/>
        <pc:sldMkLst>
          <pc:docMk/>
          <pc:sldMk cId="2186849648" sldId="262"/>
        </pc:sldMkLst>
      </pc:sldChg>
      <pc:sldChg chg="addSp delSp modSp mod ord">
        <pc:chgData name="Jiří Novák" userId="6784e99cb477d08e" providerId="LiveId" clId="{CB0CAE20-F640-4265-9613-E5E2F099924D}" dt="2025-02-05T08:21:05.356" v="1074" actId="6549"/>
        <pc:sldMkLst>
          <pc:docMk/>
          <pc:sldMk cId="2804189911" sldId="263"/>
        </pc:sldMkLst>
      </pc:sldChg>
      <pc:sldChg chg="addSp delSp modSp mod ord">
        <pc:chgData name="Jiří Novák" userId="6784e99cb477d08e" providerId="LiveId" clId="{CB0CAE20-F640-4265-9613-E5E2F099924D}" dt="2025-02-04T14:05:09.513" v="770"/>
        <pc:sldMkLst>
          <pc:docMk/>
          <pc:sldMk cId="3802868725" sldId="264"/>
        </pc:sldMkLst>
      </pc:sldChg>
      <pc:sldChg chg="modSp mod ord">
        <pc:chgData name="Jiří Novák" userId="6784e99cb477d08e" providerId="LiveId" clId="{CB0CAE20-F640-4265-9613-E5E2F099924D}" dt="2025-02-04T11:48:01.909" v="316"/>
        <pc:sldMkLst>
          <pc:docMk/>
          <pc:sldMk cId="4032625975" sldId="265"/>
        </pc:sldMkLst>
      </pc:sldChg>
      <pc:sldChg chg="addSp modSp mod ord">
        <pc:chgData name="Jiří Novák" userId="6784e99cb477d08e" providerId="LiveId" clId="{CB0CAE20-F640-4265-9613-E5E2F099924D}" dt="2025-02-04T21:52:33.971" v="1038" actId="20577"/>
        <pc:sldMkLst>
          <pc:docMk/>
          <pc:sldMk cId="873374433" sldId="266"/>
        </pc:sldMkLst>
      </pc:sldChg>
      <pc:sldChg chg="del">
        <pc:chgData name="Jiří Novák" userId="6784e99cb477d08e" providerId="LiveId" clId="{CB0CAE20-F640-4265-9613-E5E2F099924D}" dt="2025-02-04T14:13:52.259" v="803" actId="2696"/>
        <pc:sldMkLst>
          <pc:docMk/>
          <pc:sldMk cId="2977816499" sldId="269"/>
        </pc:sldMkLst>
      </pc:sldChg>
      <pc:sldChg chg="addSp delSp modSp add mod ord">
        <pc:chgData name="Jiří Novák" userId="6784e99cb477d08e" providerId="LiveId" clId="{CB0CAE20-F640-4265-9613-E5E2F099924D}" dt="2025-02-04T13:48:31.891" v="740" actId="1076"/>
        <pc:sldMkLst>
          <pc:docMk/>
          <pc:sldMk cId="2021772956" sldId="270"/>
        </pc:sldMkLst>
      </pc:sldChg>
      <pc:sldChg chg="modSp mod ord">
        <pc:chgData name="Jiří Novák" userId="6784e99cb477d08e" providerId="LiveId" clId="{CB0CAE20-F640-4265-9613-E5E2F099924D}" dt="2025-02-04T14:13:43.669" v="800"/>
        <pc:sldMkLst>
          <pc:docMk/>
          <pc:sldMk cId="2291096331" sldId="271"/>
        </pc:sldMkLst>
      </pc:sldChg>
      <pc:sldChg chg="addSp delSp modSp add mod ord modNotesTx">
        <pc:chgData name="Jiří Novák" userId="6784e99cb477d08e" providerId="LiveId" clId="{CB0CAE20-F640-4265-9613-E5E2F099924D}" dt="2025-02-04T14:05:06.203" v="768"/>
        <pc:sldMkLst>
          <pc:docMk/>
          <pc:sldMk cId="282133213" sldId="272"/>
        </pc:sldMkLst>
      </pc:sldChg>
    </pc:docChg>
  </pc:docChgLst>
  <pc:docChgLst>
    <pc:chgData name="Jiří Novák" userId="6784e99cb477d08e" providerId="LiveId" clId="{36CA35FB-4018-4C99-ADF9-33A3FD53A8CC}"/>
    <pc:docChg chg="undo custSel addSld delSld modSld sldOrd">
      <pc:chgData name="Jiří Novák" userId="6784e99cb477d08e" providerId="LiveId" clId="{36CA35FB-4018-4C99-ADF9-33A3FD53A8CC}" dt="2025-08-06T00:35:46.021" v="680" actId="20577"/>
      <pc:docMkLst>
        <pc:docMk/>
      </pc:docMkLst>
      <pc:sldChg chg="modSp mod">
        <pc:chgData name="Jiří Novák" userId="6784e99cb477d08e" providerId="LiveId" clId="{36CA35FB-4018-4C99-ADF9-33A3FD53A8CC}" dt="2025-08-05T11:50:44.343" v="262" actId="790"/>
        <pc:sldMkLst>
          <pc:docMk/>
          <pc:sldMk cId="612375099" sldId="256"/>
        </pc:sldMkLst>
        <pc:spChg chg="mod">
          <ac:chgData name="Jiří Novák" userId="6784e99cb477d08e" providerId="LiveId" clId="{36CA35FB-4018-4C99-ADF9-33A3FD53A8CC}" dt="2025-08-05T11:50:44.343" v="262" actId="790"/>
          <ac:spMkLst>
            <pc:docMk/>
            <pc:sldMk cId="612375099" sldId="256"/>
            <ac:spMk id="2" creationId="{E2D2F080-F6CB-35C1-A72C-2015C6313A71}"/>
          </ac:spMkLst>
        </pc:spChg>
        <pc:spChg chg="mod">
          <ac:chgData name="Jiří Novák" userId="6784e99cb477d08e" providerId="LiveId" clId="{36CA35FB-4018-4C99-ADF9-33A3FD53A8CC}" dt="2025-08-05T11:50:44.343" v="262" actId="790"/>
          <ac:spMkLst>
            <pc:docMk/>
            <pc:sldMk cId="612375099" sldId="256"/>
            <ac:spMk id="3" creationId="{CFC7CDC6-D5BC-4184-CCFA-3FCD0BC5819C}"/>
          </ac:spMkLst>
        </pc:spChg>
        <pc:spChg chg="mod">
          <ac:chgData name="Jiří Novák" userId="6784e99cb477d08e" providerId="LiveId" clId="{36CA35FB-4018-4C99-ADF9-33A3FD53A8CC}" dt="2025-08-05T11:50:44.343" v="262" actId="790"/>
          <ac:spMkLst>
            <pc:docMk/>
            <pc:sldMk cId="612375099" sldId="256"/>
            <ac:spMk id="11" creationId="{1C520CBD-F82E-44E4-BDA5-128716AD79C8}"/>
          </ac:spMkLst>
        </pc:spChg>
        <pc:spChg chg="mod">
          <ac:chgData name="Jiří Novák" userId="6784e99cb477d08e" providerId="LiveId" clId="{36CA35FB-4018-4C99-ADF9-33A3FD53A8CC}" dt="2025-08-05T11:50:44.343" v="262" actId="790"/>
          <ac:spMkLst>
            <pc:docMk/>
            <pc:sldMk cId="612375099" sldId="256"/>
            <ac:spMk id="13" creationId="{4618AE32-A526-42FC-A854-732740BD38DA}"/>
          </ac:spMkLst>
        </pc:spChg>
      </pc:sldChg>
      <pc:sldChg chg="modSp mod">
        <pc:chgData name="Jiří Novák" userId="6784e99cb477d08e" providerId="LiveId" clId="{36CA35FB-4018-4C99-ADF9-33A3FD53A8CC}" dt="2025-08-05T11:53:23.356" v="306" actId="20577"/>
        <pc:sldMkLst>
          <pc:docMk/>
          <pc:sldMk cId="2095201000" sldId="260"/>
        </pc:sldMkLst>
        <pc:spChg chg="mod">
          <ac:chgData name="Jiří Novák" userId="6784e99cb477d08e" providerId="LiveId" clId="{36CA35FB-4018-4C99-ADF9-33A3FD53A8CC}" dt="2025-08-05T11:50:44.343" v="262" actId="790"/>
          <ac:spMkLst>
            <pc:docMk/>
            <pc:sldMk cId="2095201000" sldId="260"/>
            <ac:spMk id="2" creationId="{83B71A8F-FCB9-5C26-0BDD-0EBED1AB9771}"/>
          </ac:spMkLst>
        </pc:spChg>
        <pc:spChg chg="mod">
          <ac:chgData name="Jiří Novák" userId="6784e99cb477d08e" providerId="LiveId" clId="{36CA35FB-4018-4C99-ADF9-33A3FD53A8CC}" dt="2025-08-05T11:50:44.343" v="262" actId="790"/>
          <ac:spMkLst>
            <pc:docMk/>
            <pc:sldMk cId="2095201000" sldId="260"/>
            <ac:spMk id="5" creationId="{D47C2DFC-CF5A-395F-B06F-1F3C92C2528C}"/>
          </ac:spMkLst>
        </pc:spChg>
        <pc:spChg chg="mod">
          <ac:chgData name="Jiří Novák" userId="6784e99cb477d08e" providerId="LiveId" clId="{36CA35FB-4018-4C99-ADF9-33A3FD53A8CC}" dt="2025-08-05T11:53:23.356" v="306" actId="20577"/>
          <ac:spMkLst>
            <pc:docMk/>
            <pc:sldMk cId="2095201000" sldId="260"/>
            <ac:spMk id="12" creationId="{8D56224B-19F2-9BDE-D233-EA44FA8FE32E}"/>
          </ac:spMkLst>
        </pc:spChg>
      </pc:sldChg>
      <pc:sldChg chg="addSp modSp add mod">
        <pc:chgData name="Jiří Novák" userId="6784e99cb477d08e" providerId="LiveId" clId="{36CA35FB-4018-4C99-ADF9-33A3FD53A8CC}" dt="2025-08-05T13:45:54.928" v="500" actId="20577"/>
        <pc:sldMkLst>
          <pc:docMk/>
          <pc:sldMk cId="3775182907" sldId="261"/>
        </pc:sldMkLst>
        <pc:spChg chg="mod">
          <ac:chgData name="Jiří Novák" userId="6784e99cb477d08e" providerId="LiveId" clId="{36CA35FB-4018-4C99-ADF9-33A3FD53A8CC}" dt="2025-08-05T13:41:43.611" v="423" actId="20577"/>
          <ac:spMkLst>
            <pc:docMk/>
            <pc:sldMk cId="3775182907" sldId="261"/>
            <ac:spMk id="2" creationId="{D28994A1-C28C-6A15-8E70-43452010E42A}"/>
          </ac:spMkLst>
        </pc:spChg>
        <pc:spChg chg="mod">
          <ac:chgData name="Jiří Novák" userId="6784e99cb477d08e" providerId="LiveId" clId="{36CA35FB-4018-4C99-ADF9-33A3FD53A8CC}" dt="2025-08-05T13:45:54.928" v="500" actId="20577"/>
          <ac:spMkLst>
            <pc:docMk/>
            <pc:sldMk cId="3775182907" sldId="261"/>
            <ac:spMk id="12" creationId="{62D8AE03-80DA-4D8D-1E37-5DA6D8AE78AA}"/>
          </ac:spMkLst>
        </pc:spChg>
        <pc:picChg chg="add mod">
          <ac:chgData name="Jiří Novák" userId="6784e99cb477d08e" providerId="LiveId" clId="{36CA35FB-4018-4C99-ADF9-33A3FD53A8CC}" dt="2025-08-05T13:42:42.757" v="455" actId="1076"/>
          <ac:picMkLst>
            <pc:docMk/>
            <pc:sldMk cId="3775182907" sldId="261"/>
            <ac:picMk id="3" creationId="{3C7ADD14-BBD2-0D19-AF96-2E0ABFAFFE3F}"/>
          </ac:picMkLst>
        </pc:picChg>
        <pc:picChg chg="add mod">
          <ac:chgData name="Jiří Novák" userId="6784e99cb477d08e" providerId="LiveId" clId="{36CA35FB-4018-4C99-ADF9-33A3FD53A8CC}" dt="2025-08-05T13:44:33.981" v="484" actId="1076"/>
          <ac:picMkLst>
            <pc:docMk/>
            <pc:sldMk cId="3775182907" sldId="261"/>
            <ac:picMk id="4" creationId="{42B040F4-A35A-CBCF-00E7-67F8CC66F131}"/>
          </ac:picMkLst>
        </pc:picChg>
      </pc:sldChg>
      <pc:sldChg chg="addSp delSp modSp add mod ord">
        <pc:chgData name="Jiří Novák" userId="6784e99cb477d08e" providerId="LiveId" clId="{36CA35FB-4018-4C99-ADF9-33A3FD53A8CC}" dt="2025-08-05T13:39:31.058" v="415" actId="1076"/>
        <pc:sldMkLst>
          <pc:docMk/>
          <pc:sldMk cId="517453164" sldId="262"/>
        </pc:sldMkLst>
        <pc:spChg chg="mod">
          <ac:chgData name="Jiří Novák" userId="6784e99cb477d08e" providerId="LiveId" clId="{36CA35FB-4018-4C99-ADF9-33A3FD53A8CC}" dt="2025-08-05T13:34:18.517" v="359" actId="20577"/>
          <ac:spMkLst>
            <pc:docMk/>
            <pc:sldMk cId="517453164" sldId="262"/>
            <ac:spMk id="2" creationId="{7C95B63A-3D05-C5DB-90BD-30B7BFB5157F}"/>
          </ac:spMkLst>
        </pc:spChg>
        <pc:spChg chg="mod">
          <ac:chgData name="Jiří Novák" userId="6784e99cb477d08e" providerId="LiveId" clId="{36CA35FB-4018-4C99-ADF9-33A3FD53A8CC}" dt="2025-08-05T13:38:03.518" v="406" actId="20577"/>
          <ac:spMkLst>
            <pc:docMk/>
            <pc:sldMk cId="517453164" sldId="262"/>
            <ac:spMk id="12" creationId="{B015640C-AD84-FE12-649A-71D351676EA6}"/>
          </ac:spMkLst>
        </pc:spChg>
        <pc:picChg chg="add del">
          <ac:chgData name="Jiří Novák" userId="6784e99cb477d08e" providerId="LiveId" clId="{36CA35FB-4018-4C99-ADF9-33A3FD53A8CC}" dt="2025-08-05T13:38:34.605" v="408" actId="478"/>
          <ac:picMkLst>
            <pc:docMk/>
            <pc:sldMk cId="517453164" sldId="262"/>
            <ac:picMk id="3" creationId="{AF3DC8B0-F739-B305-E05F-003B46AB3FDE}"/>
          </ac:picMkLst>
        </pc:picChg>
        <pc:picChg chg="add mod">
          <ac:chgData name="Jiří Novák" userId="6784e99cb477d08e" providerId="LiveId" clId="{36CA35FB-4018-4C99-ADF9-33A3FD53A8CC}" dt="2025-08-05T13:39:31.058" v="415" actId="1076"/>
          <ac:picMkLst>
            <pc:docMk/>
            <pc:sldMk cId="517453164" sldId="262"/>
            <ac:picMk id="4" creationId="{42DA09BB-07F6-8604-C655-B02FA3C20BFA}"/>
          </ac:picMkLst>
        </pc:picChg>
        <pc:picChg chg="add mod">
          <ac:chgData name="Jiří Novák" userId="6784e99cb477d08e" providerId="LiveId" clId="{36CA35FB-4018-4C99-ADF9-33A3FD53A8CC}" dt="2025-08-05T13:35:30.661" v="366" actId="1076"/>
          <ac:picMkLst>
            <pc:docMk/>
            <pc:sldMk cId="517453164" sldId="262"/>
            <ac:picMk id="1026" creationId="{D8BB567B-6D7A-705D-4B67-83A23F3AC645}"/>
          </ac:picMkLst>
        </pc:picChg>
      </pc:sldChg>
      <pc:sldChg chg="addSp delSp modSp add mod">
        <pc:chgData name="Jiří Novák" userId="6784e99cb477d08e" providerId="LiveId" clId="{36CA35FB-4018-4C99-ADF9-33A3FD53A8CC}" dt="2025-08-05T13:52:57.314" v="565" actId="22"/>
        <pc:sldMkLst>
          <pc:docMk/>
          <pc:sldMk cId="3061942982" sldId="263"/>
        </pc:sldMkLst>
        <pc:spChg chg="add del">
          <ac:chgData name="Jiří Novák" userId="6784e99cb477d08e" providerId="LiveId" clId="{36CA35FB-4018-4C99-ADF9-33A3FD53A8CC}" dt="2025-08-05T13:52:57.314" v="565" actId="22"/>
          <ac:spMkLst>
            <pc:docMk/>
            <pc:sldMk cId="3061942982" sldId="263"/>
            <ac:spMk id="7" creationId="{026667A8-FE67-AC46-47DD-7D1DB8DE4B18}"/>
          </ac:spMkLst>
        </pc:spChg>
        <pc:spChg chg="mod">
          <ac:chgData name="Jiří Novák" userId="6784e99cb477d08e" providerId="LiveId" clId="{36CA35FB-4018-4C99-ADF9-33A3FD53A8CC}" dt="2025-08-05T13:47:43.012" v="563" actId="20577"/>
          <ac:spMkLst>
            <pc:docMk/>
            <pc:sldMk cId="3061942982" sldId="263"/>
            <ac:spMk id="12" creationId="{195757D5-377D-9BD8-812C-F9A9745C395C}"/>
          </ac:spMkLst>
        </pc:spChg>
        <pc:picChg chg="del">
          <ac:chgData name="Jiří Novák" userId="6784e99cb477d08e" providerId="LiveId" clId="{36CA35FB-4018-4C99-ADF9-33A3FD53A8CC}" dt="2025-08-05T13:46:32.562" v="526" actId="478"/>
          <ac:picMkLst>
            <pc:docMk/>
            <pc:sldMk cId="3061942982" sldId="263"/>
            <ac:picMk id="3" creationId="{51F2825C-4EBE-EE08-FD4D-62D330D8EDF0}"/>
          </ac:picMkLst>
        </pc:picChg>
        <pc:picChg chg="del">
          <ac:chgData name="Jiří Novák" userId="6784e99cb477d08e" providerId="LiveId" clId="{36CA35FB-4018-4C99-ADF9-33A3FD53A8CC}" dt="2025-08-05T13:46:39.524" v="527" actId="478"/>
          <ac:picMkLst>
            <pc:docMk/>
            <pc:sldMk cId="3061942982" sldId="263"/>
            <ac:picMk id="4" creationId="{C81BD390-FA19-BF11-066C-A086BEC75AA1}"/>
          </ac:picMkLst>
        </pc:picChg>
      </pc:sldChg>
      <pc:sldChg chg="add del">
        <pc:chgData name="Jiří Novák" userId="6784e99cb477d08e" providerId="LiveId" clId="{36CA35FB-4018-4C99-ADF9-33A3FD53A8CC}" dt="2025-08-05T13:46:03.389" v="501" actId="47"/>
        <pc:sldMkLst>
          <pc:docMk/>
          <pc:sldMk cId="3898069135" sldId="263"/>
        </pc:sldMkLst>
      </pc:sldChg>
      <pc:sldChg chg="modSp add mod ord">
        <pc:chgData name="Jiří Novák" userId="6784e99cb477d08e" providerId="LiveId" clId="{36CA35FB-4018-4C99-ADF9-33A3FD53A8CC}" dt="2025-08-06T00:35:46.021" v="680" actId="20577"/>
        <pc:sldMkLst>
          <pc:docMk/>
          <pc:sldMk cId="203807233" sldId="264"/>
        </pc:sldMkLst>
        <pc:spChg chg="mod">
          <ac:chgData name="Jiří Novák" userId="6784e99cb477d08e" providerId="LiveId" clId="{36CA35FB-4018-4C99-ADF9-33A3FD53A8CC}" dt="2025-08-05T13:53:04.545" v="572" actId="20577"/>
          <ac:spMkLst>
            <pc:docMk/>
            <pc:sldMk cId="203807233" sldId="264"/>
            <ac:spMk id="2" creationId="{322B8AA9-DD29-1D30-194A-35C3895A8F98}"/>
          </ac:spMkLst>
        </pc:spChg>
        <pc:spChg chg="mod">
          <ac:chgData name="Jiří Novák" userId="6784e99cb477d08e" providerId="LiveId" clId="{36CA35FB-4018-4C99-ADF9-33A3FD53A8CC}" dt="2025-08-06T00:35:46.021" v="680" actId="20577"/>
          <ac:spMkLst>
            <pc:docMk/>
            <pc:sldMk cId="203807233" sldId="264"/>
            <ac:spMk id="12" creationId="{B41498DF-EE38-22C6-3719-BBE040D2ABD8}"/>
          </ac:spMkLst>
        </pc:spChg>
      </pc:sldChg>
      <pc:sldChg chg="modSp del mod">
        <pc:chgData name="Jiří Novák" userId="6784e99cb477d08e" providerId="LiveId" clId="{36CA35FB-4018-4C99-ADF9-33A3FD53A8CC}" dt="2025-08-05T11:53:29.049" v="307" actId="47"/>
        <pc:sldMkLst>
          <pc:docMk/>
          <pc:sldMk cId="3988543146" sldId="266"/>
        </pc:sldMkLst>
        <pc:spChg chg="mod">
          <ac:chgData name="Jiří Novák" userId="6784e99cb477d08e" providerId="LiveId" clId="{36CA35FB-4018-4C99-ADF9-33A3FD53A8CC}" dt="2025-08-05T11:50:44.343" v="262" actId="790"/>
          <ac:spMkLst>
            <pc:docMk/>
            <pc:sldMk cId="3988543146" sldId="266"/>
            <ac:spMk id="2" creationId="{D9F55D01-6307-68E5-F0A7-9D9B5755CA7E}"/>
          </ac:spMkLst>
        </pc:spChg>
        <pc:spChg chg="mod">
          <ac:chgData name="Jiří Novák" userId="6784e99cb477d08e" providerId="LiveId" clId="{36CA35FB-4018-4C99-ADF9-33A3FD53A8CC}" dt="2025-08-05T11:50:44.343" v="262" actId="790"/>
          <ac:spMkLst>
            <pc:docMk/>
            <pc:sldMk cId="3988543146" sldId="266"/>
            <ac:spMk id="3" creationId="{9AB3003B-FE95-5369-5DA4-CD109163A65D}"/>
          </ac:spMkLst>
        </pc:spChg>
        <pc:spChg chg="mod">
          <ac:chgData name="Jiří Novák" userId="6784e99cb477d08e" providerId="LiveId" clId="{36CA35FB-4018-4C99-ADF9-33A3FD53A8CC}" dt="2025-08-05T11:50:44.343" v="262" actId="790"/>
          <ac:spMkLst>
            <pc:docMk/>
            <pc:sldMk cId="3988543146" sldId="266"/>
            <ac:spMk id="5" creationId="{16D738EB-8F3D-18DB-8941-292EE24B8914}"/>
          </ac:spMkLst>
        </pc:spChg>
        <pc:spChg chg="mod">
          <ac:chgData name="Jiří Novák" userId="6784e99cb477d08e" providerId="LiveId" clId="{36CA35FB-4018-4C99-ADF9-33A3FD53A8CC}" dt="2025-08-05T11:50:44.343" v="262" actId="790"/>
          <ac:spMkLst>
            <pc:docMk/>
            <pc:sldMk cId="3988543146" sldId="266"/>
            <ac:spMk id="12" creationId="{43621A78-7600-AE9B-058F-7F0789449D70}"/>
          </ac:spMkLst>
        </pc:spChg>
      </pc:sldChg>
      <pc:sldChg chg="modSp del mod">
        <pc:chgData name="Jiří Novák" userId="6784e99cb477d08e" providerId="LiveId" clId="{36CA35FB-4018-4C99-ADF9-33A3FD53A8CC}" dt="2025-08-05T11:53:30.650" v="308" actId="47"/>
        <pc:sldMkLst>
          <pc:docMk/>
          <pc:sldMk cId="443008586" sldId="267"/>
        </pc:sldMkLst>
        <pc:spChg chg="mod">
          <ac:chgData name="Jiří Novák" userId="6784e99cb477d08e" providerId="LiveId" clId="{36CA35FB-4018-4C99-ADF9-33A3FD53A8CC}" dt="2025-08-05T11:50:44.343" v="262" actId="790"/>
          <ac:spMkLst>
            <pc:docMk/>
            <pc:sldMk cId="443008586" sldId="267"/>
            <ac:spMk id="2" creationId="{37C046F7-DBB9-D299-6388-E5A8F2CDA008}"/>
          </ac:spMkLst>
        </pc:spChg>
        <pc:spChg chg="mod">
          <ac:chgData name="Jiří Novák" userId="6784e99cb477d08e" providerId="LiveId" clId="{36CA35FB-4018-4C99-ADF9-33A3FD53A8CC}" dt="2025-08-05T11:50:44.343" v="262" actId="790"/>
          <ac:spMkLst>
            <pc:docMk/>
            <pc:sldMk cId="443008586" sldId="267"/>
            <ac:spMk id="5" creationId="{53A13C5C-B471-00DE-49F6-4D8483907D2D}"/>
          </ac:spMkLst>
        </pc:spChg>
      </pc:sldChg>
      <pc:sldChg chg="modSp del mod">
        <pc:chgData name="Jiří Novák" userId="6784e99cb477d08e" providerId="LiveId" clId="{36CA35FB-4018-4C99-ADF9-33A3FD53A8CC}" dt="2025-08-05T11:53:31.197" v="309" actId="47"/>
        <pc:sldMkLst>
          <pc:docMk/>
          <pc:sldMk cId="4273302598" sldId="268"/>
        </pc:sldMkLst>
        <pc:spChg chg="mod">
          <ac:chgData name="Jiří Novák" userId="6784e99cb477d08e" providerId="LiveId" clId="{36CA35FB-4018-4C99-ADF9-33A3FD53A8CC}" dt="2025-08-05T11:50:44.343" v="262" actId="790"/>
          <ac:spMkLst>
            <pc:docMk/>
            <pc:sldMk cId="4273302598" sldId="268"/>
            <ac:spMk id="2" creationId="{244DD544-BFD8-44D0-38E9-6561827EAB28}"/>
          </ac:spMkLst>
        </pc:spChg>
        <pc:spChg chg="mod">
          <ac:chgData name="Jiří Novák" userId="6784e99cb477d08e" providerId="LiveId" clId="{36CA35FB-4018-4C99-ADF9-33A3FD53A8CC}" dt="2025-08-05T11:50:44.343" v="262" actId="790"/>
          <ac:spMkLst>
            <pc:docMk/>
            <pc:sldMk cId="4273302598" sldId="268"/>
            <ac:spMk id="5" creationId="{F6DE0C3C-D453-D9EC-C157-0EFEED3155D4}"/>
          </ac:spMkLst>
        </pc:spChg>
        <pc:spChg chg="mod">
          <ac:chgData name="Jiří Novák" userId="6784e99cb477d08e" providerId="LiveId" clId="{36CA35FB-4018-4C99-ADF9-33A3FD53A8CC}" dt="2025-08-05T11:50:44.343" v="262" actId="790"/>
          <ac:spMkLst>
            <pc:docMk/>
            <pc:sldMk cId="4273302598" sldId="268"/>
            <ac:spMk id="12" creationId="{DAB93927-A11E-75B0-1A77-058ED6223237}"/>
          </ac:spMkLst>
        </pc:spChg>
      </pc:sldChg>
      <pc:sldChg chg="modSp del mod">
        <pc:chgData name="Jiří Novák" userId="6784e99cb477d08e" providerId="LiveId" clId="{36CA35FB-4018-4C99-ADF9-33A3FD53A8CC}" dt="2025-08-05T11:53:35.174" v="313" actId="47"/>
        <pc:sldMkLst>
          <pc:docMk/>
          <pc:sldMk cId="2493203130" sldId="269"/>
        </pc:sldMkLst>
        <pc:spChg chg="mod">
          <ac:chgData name="Jiří Novák" userId="6784e99cb477d08e" providerId="LiveId" clId="{36CA35FB-4018-4C99-ADF9-33A3FD53A8CC}" dt="2025-08-05T11:50:44.343" v="262" actId="790"/>
          <ac:spMkLst>
            <pc:docMk/>
            <pc:sldMk cId="2493203130" sldId="269"/>
            <ac:spMk id="2" creationId="{185054DA-1473-A894-CEF7-F022E57D33B2}"/>
          </ac:spMkLst>
        </pc:spChg>
        <pc:spChg chg="mod">
          <ac:chgData name="Jiří Novák" userId="6784e99cb477d08e" providerId="LiveId" clId="{36CA35FB-4018-4C99-ADF9-33A3FD53A8CC}" dt="2025-08-05T11:50:44.343" v="262" actId="790"/>
          <ac:spMkLst>
            <pc:docMk/>
            <pc:sldMk cId="2493203130" sldId="269"/>
            <ac:spMk id="5" creationId="{BE5431A4-884A-0F79-03E4-EBCA5DD95619}"/>
          </ac:spMkLst>
        </pc:spChg>
        <pc:spChg chg="mod">
          <ac:chgData name="Jiří Novák" userId="6784e99cb477d08e" providerId="LiveId" clId="{36CA35FB-4018-4C99-ADF9-33A3FD53A8CC}" dt="2025-08-05T11:50:44.343" v="262" actId="790"/>
          <ac:spMkLst>
            <pc:docMk/>
            <pc:sldMk cId="2493203130" sldId="269"/>
            <ac:spMk id="12" creationId="{468143F3-DD94-742C-B3E3-8AB6F1EAFFB5}"/>
          </ac:spMkLst>
        </pc:spChg>
      </pc:sldChg>
      <pc:sldChg chg="modSp del mod">
        <pc:chgData name="Jiří Novák" userId="6784e99cb477d08e" providerId="LiveId" clId="{36CA35FB-4018-4C99-ADF9-33A3FD53A8CC}" dt="2025-08-05T11:53:33.975" v="311" actId="47"/>
        <pc:sldMkLst>
          <pc:docMk/>
          <pc:sldMk cId="2472142387" sldId="270"/>
        </pc:sldMkLst>
        <pc:spChg chg="mod">
          <ac:chgData name="Jiří Novák" userId="6784e99cb477d08e" providerId="LiveId" clId="{36CA35FB-4018-4C99-ADF9-33A3FD53A8CC}" dt="2025-08-05T11:50:44.343" v="262" actId="790"/>
          <ac:spMkLst>
            <pc:docMk/>
            <pc:sldMk cId="2472142387" sldId="270"/>
            <ac:spMk id="2" creationId="{ED9F351B-56BE-FF03-F6E7-DBBA2C793496}"/>
          </ac:spMkLst>
        </pc:spChg>
        <pc:spChg chg="mod">
          <ac:chgData name="Jiří Novák" userId="6784e99cb477d08e" providerId="LiveId" clId="{36CA35FB-4018-4C99-ADF9-33A3FD53A8CC}" dt="2025-08-05T11:50:44.343" v="262" actId="790"/>
          <ac:spMkLst>
            <pc:docMk/>
            <pc:sldMk cId="2472142387" sldId="270"/>
            <ac:spMk id="5" creationId="{45235361-C265-3585-A3B5-DA6AD84052E2}"/>
          </ac:spMkLst>
        </pc:spChg>
        <pc:spChg chg="mod">
          <ac:chgData name="Jiří Novák" userId="6784e99cb477d08e" providerId="LiveId" clId="{36CA35FB-4018-4C99-ADF9-33A3FD53A8CC}" dt="2025-08-05T11:50:44.343" v="262" actId="790"/>
          <ac:spMkLst>
            <pc:docMk/>
            <pc:sldMk cId="2472142387" sldId="270"/>
            <ac:spMk id="12" creationId="{BB54C974-C5CD-80D1-61D1-BE8132428027}"/>
          </ac:spMkLst>
        </pc:spChg>
      </pc:sldChg>
      <pc:sldChg chg="modSp del mod">
        <pc:chgData name="Jiří Novák" userId="6784e99cb477d08e" providerId="LiveId" clId="{36CA35FB-4018-4C99-ADF9-33A3FD53A8CC}" dt="2025-08-05T11:53:36.149" v="314" actId="47"/>
        <pc:sldMkLst>
          <pc:docMk/>
          <pc:sldMk cId="2021268042" sldId="271"/>
        </pc:sldMkLst>
        <pc:spChg chg="mod">
          <ac:chgData name="Jiří Novák" userId="6784e99cb477d08e" providerId="LiveId" clId="{36CA35FB-4018-4C99-ADF9-33A3FD53A8CC}" dt="2025-08-05T11:50:44.343" v="262" actId="790"/>
          <ac:spMkLst>
            <pc:docMk/>
            <pc:sldMk cId="2021268042" sldId="271"/>
            <ac:spMk id="2" creationId="{1422E84F-57EA-7BB1-4315-2165948A852B}"/>
          </ac:spMkLst>
        </pc:spChg>
        <pc:spChg chg="mod">
          <ac:chgData name="Jiří Novák" userId="6784e99cb477d08e" providerId="LiveId" clId="{36CA35FB-4018-4C99-ADF9-33A3FD53A8CC}" dt="2025-08-05T11:50:44.343" v="262" actId="790"/>
          <ac:spMkLst>
            <pc:docMk/>
            <pc:sldMk cId="2021268042" sldId="271"/>
            <ac:spMk id="5" creationId="{1DC4CD75-0E45-6FF4-73F9-CEFC183CAA5B}"/>
          </ac:spMkLst>
        </pc:spChg>
        <pc:spChg chg="mod">
          <ac:chgData name="Jiří Novák" userId="6784e99cb477d08e" providerId="LiveId" clId="{36CA35FB-4018-4C99-ADF9-33A3FD53A8CC}" dt="2025-08-05T11:50:44.343" v="262" actId="790"/>
          <ac:spMkLst>
            <pc:docMk/>
            <pc:sldMk cId="2021268042" sldId="271"/>
            <ac:spMk id="12" creationId="{730E94E5-EDF3-B590-214C-9929954FC38B}"/>
          </ac:spMkLst>
        </pc:spChg>
      </pc:sldChg>
      <pc:sldChg chg="modSp del mod">
        <pc:chgData name="Jiří Novák" userId="6784e99cb477d08e" providerId="LiveId" clId="{36CA35FB-4018-4C99-ADF9-33A3FD53A8CC}" dt="2025-08-05T11:53:32.723" v="310" actId="47"/>
        <pc:sldMkLst>
          <pc:docMk/>
          <pc:sldMk cId="3595795376" sldId="272"/>
        </pc:sldMkLst>
        <pc:spChg chg="mod">
          <ac:chgData name="Jiří Novák" userId="6784e99cb477d08e" providerId="LiveId" clId="{36CA35FB-4018-4C99-ADF9-33A3FD53A8CC}" dt="2025-08-05T11:50:44.343" v="262" actId="790"/>
          <ac:spMkLst>
            <pc:docMk/>
            <pc:sldMk cId="3595795376" sldId="272"/>
            <ac:spMk id="2" creationId="{51BF1342-BBB8-DD0C-280E-C0FAB24D8323}"/>
          </ac:spMkLst>
        </pc:spChg>
        <pc:spChg chg="mod">
          <ac:chgData name="Jiří Novák" userId="6784e99cb477d08e" providerId="LiveId" clId="{36CA35FB-4018-4C99-ADF9-33A3FD53A8CC}" dt="2025-08-05T11:50:44.343" v="262" actId="790"/>
          <ac:spMkLst>
            <pc:docMk/>
            <pc:sldMk cId="3595795376" sldId="272"/>
            <ac:spMk id="5" creationId="{58C370DC-E345-625C-8195-EB51C6781519}"/>
          </ac:spMkLst>
        </pc:spChg>
      </pc:sldChg>
      <pc:sldChg chg="modSp del mod">
        <pc:chgData name="Jiří Novák" userId="6784e99cb477d08e" providerId="LiveId" clId="{36CA35FB-4018-4C99-ADF9-33A3FD53A8CC}" dt="2025-08-05T11:53:34.489" v="312" actId="47"/>
        <pc:sldMkLst>
          <pc:docMk/>
          <pc:sldMk cId="3472699314" sldId="273"/>
        </pc:sldMkLst>
        <pc:spChg chg="mod">
          <ac:chgData name="Jiří Novák" userId="6784e99cb477d08e" providerId="LiveId" clId="{36CA35FB-4018-4C99-ADF9-33A3FD53A8CC}" dt="2025-08-05T11:50:44.343" v="262" actId="790"/>
          <ac:spMkLst>
            <pc:docMk/>
            <pc:sldMk cId="3472699314" sldId="273"/>
            <ac:spMk id="2" creationId="{3CBB7FED-6E91-20BA-72D5-AAE87B7E411A}"/>
          </ac:spMkLst>
        </pc:spChg>
        <pc:spChg chg="mod">
          <ac:chgData name="Jiří Novák" userId="6784e99cb477d08e" providerId="LiveId" clId="{36CA35FB-4018-4C99-ADF9-33A3FD53A8CC}" dt="2025-08-05T11:50:44.343" v="262" actId="790"/>
          <ac:spMkLst>
            <pc:docMk/>
            <pc:sldMk cId="3472699314" sldId="273"/>
            <ac:spMk id="5" creationId="{E82F2AC0-57D5-37B2-33BB-F94F48B9E5FB}"/>
          </ac:spMkLst>
        </pc:spChg>
        <pc:spChg chg="mod">
          <ac:chgData name="Jiří Novák" userId="6784e99cb477d08e" providerId="LiveId" clId="{36CA35FB-4018-4C99-ADF9-33A3FD53A8CC}" dt="2025-08-05T11:50:44.343" v="262" actId="790"/>
          <ac:spMkLst>
            <pc:docMk/>
            <pc:sldMk cId="3472699314" sldId="273"/>
            <ac:spMk id="12" creationId="{005E3C6F-6B0E-E9F9-1B6B-F3EA6375C3B5}"/>
          </ac:spMkLst>
        </pc:spChg>
      </pc:sldChg>
    </pc:docChg>
  </pc:docChgLst>
  <pc:docChgLst>
    <pc:chgData name="Jiří Novák" userId="6784e99cb477d08e" providerId="LiveId" clId="{0C00C7C1-E99B-4131-901E-CA06D277A745}"/>
    <pc:docChg chg="undo custSel addSld delSld modSld sldOrd">
      <pc:chgData name="Jiří Novák" userId="6784e99cb477d08e" providerId="LiveId" clId="{0C00C7C1-E99B-4131-901E-CA06D277A745}" dt="2025-01-29T14:34:28.517" v="1723" actId="20577"/>
      <pc:docMkLst>
        <pc:docMk/>
      </pc:docMkLst>
      <pc:sldChg chg="modSp mod">
        <pc:chgData name="Jiří Novák" userId="6784e99cb477d08e" providerId="LiveId" clId="{0C00C7C1-E99B-4131-901E-CA06D277A745}" dt="2025-01-23T12:29:23.847" v="109" actId="2711"/>
        <pc:sldMkLst>
          <pc:docMk/>
          <pc:sldMk cId="612375099" sldId="256"/>
        </pc:sldMkLst>
      </pc:sldChg>
      <pc:sldChg chg="modSp del mod">
        <pc:chgData name="Jiří Novák" userId="6784e99cb477d08e" providerId="LiveId" clId="{0C00C7C1-E99B-4131-901E-CA06D277A745}" dt="2025-01-23T12:22:11.473" v="56" actId="47"/>
        <pc:sldMkLst>
          <pc:docMk/>
          <pc:sldMk cId="3136311456" sldId="257"/>
        </pc:sldMkLst>
      </pc:sldChg>
      <pc:sldChg chg="del">
        <pc:chgData name="Jiří Novák" userId="6784e99cb477d08e" providerId="LiveId" clId="{0C00C7C1-E99B-4131-901E-CA06D277A745}" dt="2025-01-23T12:22:12.055" v="57" actId="47"/>
        <pc:sldMkLst>
          <pc:docMk/>
          <pc:sldMk cId="2315870261" sldId="258"/>
        </pc:sldMkLst>
      </pc:sldChg>
      <pc:sldChg chg="del">
        <pc:chgData name="Jiří Novák" userId="6784e99cb477d08e" providerId="LiveId" clId="{0C00C7C1-E99B-4131-901E-CA06D277A745}" dt="2025-01-23T12:22:13.067" v="58" actId="47"/>
        <pc:sldMkLst>
          <pc:docMk/>
          <pc:sldMk cId="529027964" sldId="259"/>
        </pc:sldMkLst>
      </pc:sldChg>
      <pc:sldChg chg="addSp delSp modSp new mod">
        <pc:chgData name="Jiří Novák" userId="6784e99cb477d08e" providerId="LiveId" clId="{0C00C7C1-E99B-4131-901E-CA06D277A745}" dt="2025-01-23T15:57:39.536" v="1367" actId="404"/>
        <pc:sldMkLst>
          <pc:docMk/>
          <pc:sldMk cId="2095201000" sldId="260"/>
        </pc:sldMkLst>
      </pc:sldChg>
      <pc:sldChg chg="addSp delSp modSp add mod">
        <pc:chgData name="Jiří Novák" userId="6784e99cb477d08e" providerId="LiveId" clId="{0C00C7C1-E99B-4131-901E-CA06D277A745}" dt="2025-01-29T14:33:01.325" v="1718" actId="20577"/>
        <pc:sldMkLst>
          <pc:docMk/>
          <pc:sldMk cId="2328980016" sldId="261"/>
        </pc:sldMkLst>
      </pc:sldChg>
      <pc:sldChg chg="add del">
        <pc:chgData name="Jiří Novák" userId="6784e99cb477d08e" providerId="LiveId" clId="{0C00C7C1-E99B-4131-901E-CA06D277A745}" dt="2025-01-23T13:35:18.341" v="429" actId="47"/>
        <pc:sldMkLst>
          <pc:docMk/>
          <pc:sldMk cId="408914651" sldId="262"/>
        </pc:sldMkLst>
      </pc:sldChg>
      <pc:sldChg chg="modSp add mod ord modNotesTx">
        <pc:chgData name="Jiří Novák" userId="6784e99cb477d08e" providerId="LiveId" clId="{0C00C7C1-E99B-4131-901E-CA06D277A745}" dt="2025-01-29T14:12:27.662" v="1611" actId="27636"/>
        <pc:sldMkLst>
          <pc:docMk/>
          <pc:sldMk cId="2186849648" sldId="262"/>
        </pc:sldMkLst>
      </pc:sldChg>
      <pc:sldChg chg="add del">
        <pc:chgData name="Jiří Novák" userId="6784e99cb477d08e" providerId="LiveId" clId="{0C00C7C1-E99B-4131-901E-CA06D277A745}" dt="2025-01-23T13:35:18.660" v="430" actId="47"/>
        <pc:sldMkLst>
          <pc:docMk/>
          <pc:sldMk cId="827271993" sldId="263"/>
        </pc:sldMkLst>
      </pc:sldChg>
      <pc:sldChg chg="addSp delSp modSp add mod modNotesTx">
        <pc:chgData name="Jiří Novák" userId="6784e99cb477d08e" providerId="LiveId" clId="{0C00C7C1-E99B-4131-901E-CA06D277A745}" dt="2025-01-29T14:21:39.676" v="1694" actId="1076"/>
        <pc:sldMkLst>
          <pc:docMk/>
          <pc:sldMk cId="2804189911" sldId="263"/>
        </pc:sldMkLst>
      </pc:sldChg>
      <pc:sldChg chg="modSp add del mod">
        <pc:chgData name="Jiří Novák" userId="6784e99cb477d08e" providerId="LiveId" clId="{0C00C7C1-E99B-4131-901E-CA06D277A745}" dt="2025-01-23T13:35:19.012" v="431" actId="47"/>
        <pc:sldMkLst>
          <pc:docMk/>
          <pc:sldMk cId="2146159790" sldId="264"/>
        </pc:sldMkLst>
      </pc:sldChg>
      <pc:sldChg chg="addSp modSp add mod ord">
        <pc:chgData name="Jiří Novák" userId="6784e99cb477d08e" providerId="LiveId" clId="{0C00C7C1-E99B-4131-901E-CA06D277A745}" dt="2025-01-29T14:34:28.517" v="1723" actId="20577"/>
        <pc:sldMkLst>
          <pc:docMk/>
          <pc:sldMk cId="3802868725" sldId="264"/>
        </pc:sldMkLst>
      </pc:sldChg>
      <pc:sldChg chg="modSp add mod ord">
        <pc:chgData name="Jiří Novák" userId="6784e99cb477d08e" providerId="LiveId" clId="{0C00C7C1-E99B-4131-901E-CA06D277A745}" dt="2025-01-23T15:52:04.599" v="1228"/>
        <pc:sldMkLst>
          <pc:docMk/>
          <pc:sldMk cId="4032625975" sldId="265"/>
        </pc:sldMkLst>
      </pc:sldChg>
      <pc:sldChg chg="modSp add mod">
        <pc:chgData name="Jiří Novák" userId="6784e99cb477d08e" providerId="LiveId" clId="{0C00C7C1-E99B-4131-901E-CA06D277A745}" dt="2025-01-23T16:52:22.245" v="1605" actId="20577"/>
        <pc:sldMkLst>
          <pc:docMk/>
          <pc:sldMk cId="873374433" sldId="266"/>
        </pc:sldMkLst>
      </pc:sldChg>
      <pc:sldChg chg="add del">
        <pc:chgData name="Jiří Novák" userId="6784e99cb477d08e" providerId="LiveId" clId="{0C00C7C1-E99B-4131-901E-CA06D277A745}" dt="2025-01-23T16:12:42.756" v="1522" actId="47"/>
        <pc:sldMkLst>
          <pc:docMk/>
          <pc:sldMk cId="443266647" sldId="267"/>
        </pc:sldMkLst>
      </pc:sldChg>
      <pc:sldChg chg="add del">
        <pc:chgData name="Jiří Novák" userId="6784e99cb477d08e" providerId="LiveId" clId="{0C00C7C1-E99B-4131-901E-CA06D277A745}" dt="2025-01-23T16:12:43.574" v="1523" actId="47"/>
        <pc:sldMkLst>
          <pc:docMk/>
          <pc:sldMk cId="3154488049" sldId="268"/>
        </pc:sldMkLst>
      </pc:sldChg>
      <pc:sldChg chg="add ord">
        <pc:chgData name="Jiří Novák" userId="6784e99cb477d08e" providerId="LiveId" clId="{0C00C7C1-E99B-4131-901E-CA06D277A745}" dt="2025-01-29T14:28:46.688" v="1696"/>
        <pc:sldMkLst>
          <pc:docMk/>
          <pc:sldMk cId="2977816499" sldId="269"/>
        </pc:sldMkLst>
      </pc:sldChg>
      <pc:sldChg chg="addSp delSp modSp new mod">
        <pc:chgData name="Jiří Novák" userId="6784e99cb477d08e" providerId="LiveId" clId="{0C00C7C1-E99B-4131-901E-CA06D277A745}" dt="2025-01-29T14:13:18.083" v="1620" actId="1076"/>
        <pc:sldMkLst>
          <pc:docMk/>
          <pc:sldMk cId="2291096331" sldId="271"/>
        </pc:sldMkLst>
      </pc:sldChg>
    </pc:docChg>
  </pc:docChgLst>
  <pc:docChgLst>
    <pc:chgData name="Jiří Novák" userId="6784e99cb477d08e" providerId="LiveId" clId="{830496B7-DC82-453C-B8C2-D1424DAB6040}"/>
    <pc:docChg chg="undo redo custSel addSld delSld modSld sldOrd">
      <pc:chgData name="Jiří Novák" userId="6784e99cb477d08e" providerId="LiveId" clId="{830496B7-DC82-453C-B8C2-D1424DAB6040}" dt="2025-07-21T08:12:38.116" v="2211" actId="1076"/>
      <pc:docMkLst>
        <pc:docMk/>
      </pc:docMkLst>
      <pc:sldChg chg="delSp modSp mod">
        <pc:chgData name="Jiří Novák" userId="6784e99cb477d08e" providerId="LiveId" clId="{830496B7-DC82-453C-B8C2-D1424DAB6040}" dt="2025-07-19T14:11:31.636" v="13" actId="14100"/>
        <pc:sldMkLst>
          <pc:docMk/>
          <pc:sldMk cId="612375099" sldId="256"/>
        </pc:sldMkLst>
        <pc:spChg chg="mod">
          <ac:chgData name="Jiří Novák" userId="6784e99cb477d08e" providerId="LiveId" clId="{830496B7-DC82-453C-B8C2-D1424DAB6040}" dt="2025-07-19T14:11:31.636" v="13" actId="14100"/>
          <ac:spMkLst>
            <pc:docMk/>
            <pc:sldMk cId="612375099" sldId="256"/>
            <ac:spMk id="2" creationId="{E2D2F080-F6CB-35C1-A72C-2015C6313A71}"/>
          </ac:spMkLst>
        </pc:spChg>
        <pc:spChg chg="mod">
          <ac:chgData name="Jiří Novák" userId="6784e99cb477d08e" providerId="LiveId" clId="{830496B7-DC82-453C-B8C2-D1424DAB6040}" dt="2025-07-19T14:02:46.927" v="10" actId="20577"/>
          <ac:spMkLst>
            <pc:docMk/>
            <pc:sldMk cId="612375099" sldId="256"/>
            <ac:spMk id="3" creationId="{CFC7CDC6-D5BC-4184-CCFA-3FCD0BC5819C}"/>
          </ac:spMkLst>
        </pc:spChg>
      </pc:sldChg>
      <pc:sldChg chg="delSp modSp add del mod">
        <pc:chgData name="Jiří Novák" userId="6784e99cb477d08e" providerId="LiveId" clId="{830496B7-DC82-453C-B8C2-D1424DAB6040}" dt="2025-07-20T14:41:38.836" v="1353" actId="20577"/>
        <pc:sldMkLst>
          <pc:docMk/>
          <pc:sldMk cId="2095201000" sldId="260"/>
        </pc:sldMkLst>
        <pc:spChg chg="mod">
          <ac:chgData name="Jiří Novák" userId="6784e99cb477d08e" providerId="LiveId" clId="{830496B7-DC82-453C-B8C2-D1424DAB6040}" dt="2025-07-19T14:22:35.414" v="49" actId="20577"/>
          <ac:spMkLst>
            <pc:docMk/>
            <pc:sldMk cId="2095201000" sldId="260"/>
            <ac:spMk id="2" creationId="{83B71A8F-FCB9-5C26-0BDD-0EBED1AB9771}"/>
          </ac:spMkLst>
        </pc:spChg>
        <pc:spChg chg="mod">
          <ac:chgData name="Jiří Novák" userId="6784e99cb477d08e" providerId="LiveId" clId="{830496B7-DC82-453C-B8C2-D1424DAB6040}" dt="2025-07-20T14:41:38.836" v="1353" actId="20577"/>
          <ac:spMkLst>
            <pc:docMk/>
            <pc:sldMk cId="2095201000" sldId="260"/>
            <ac:spMk id="12" creationId="{8D56224B-19F2-9BDE-D233-EA44FA8FE32E}"/>
          </ac:spMkLst>
        </pc:spChg>
      </pc:sldChg>
      <pc:sldChg chg="delSp del mod">
        <pc:chgData name="Jiří Novák" userId="6784e99cb477d08e" providerId="LiveId" clId="{830496B7-DC82-453C-B8C2-D1424DAB6040}" dt="2025-07-19T14:12:03.830" v="25" actId="47"/>
        <pc:sldMkLst>
          <pc:docMk/>
          <pc:sldMk cId="2328980016" sldId="261"/>
        </pc:sldMkLst>
      </pc:sldChg>
      <pc:sldChg chg="del">
        <pc:chgData name="Jiří Novák" userId="6784e99cb477d08e" providerId="LiveId" clId="{830496B7-DC82-453C-B8C2-D1424DAB6040}" dt="2025-07-19T14:12:01.879" v="22" actId="47"/>
        <pc:sldMkLst>
          <pc:docMk/>
          <pc:sldMk cId="2186849648" sldId="262"/>
        </pc:sldMkLst>
      </pc:sldChg>
      <pc:sldChg chg="delSp del mod">
        <pc:chgData name="Jiří Novák" userId="6784e99cb477d08e" providerId="LiveId" clId="{830496B7-DC82-453C-B8C2-D1424DAB6040}" dt="2025-07-19T14:12:02.979" v="24" actId="47"/>
        <pc:sldMkLst>
          <pc:docMk/>
          <pc:sldMk cId="2804189911" sldId="263"/>
        </pc:sldMkLst>
      </pc:sldChg>
      <pc:sldChg chg="delSp del mod">
        <pc:chgData name="Jiří Novák" userId="6784e99cb477d08e" providerId="LiveId" clId="{830496B7-DC82-453C-B8C2-D1424DAB6040}" dt="2025-07-20T15:21:22.201" v="1717" actId="47"/>
        <pc:sldMkLst>
          <pc:docMk/>
          <pc:sldMk cId="3802868725" sldId="264"/>
        </pc:sldMkLst>
      </pc:sldChg>
      <pc:sldChg chg="add del">
        <pc:chgData name="Jiří Novák" userId="6784e99cb477d08e" providerId="LiveId" clId="{830496B7-DC82-453C-B8C2-D1424DAB6040}" dt="2025-07-20T15:21:23.410" v="1718" actId="47"/>
        <pc:sldMkLst>
          <pc:docMk/>
          <pc:sldMk cId="3211545818" sldId="265"/>
        </pc:sldMkLst>
      </pc:sldChg>
      <pc:sldChg chg="del">
        <pc:chgData name="Jiří Novák" userId="6784e99cb477d08e" providerId="LiveId" clId="{830496B7-DC82-453C-B8C2-D1424DAB6040}" dt="2025-07-19T14:11:59.034" v="18" actId="47"/>
        <pc:sldMkLst>
          <pc:docMk/>
          <pc:sldMk cId="4032625975" sldId="265"/>
        </pc:sldMkLst>
      </pc:sldChg>
      <pc:sldChg chg="del">
        <pc:chgData name="Jiří Novák" userId="6784e99cb477d08e" providerId="LiveId" clId="{830496B7-DC82-453C-B8C2-D1424DAB6040}" dt="2025-07-19T14:12:01.385" v="21" actId="47"/>
        <pc:sldMkLst>
          <pc:docMk/>
          <pc:sldMk cId="873374433" sldId="266"/>
        </pc:sldMkLst>
      </pc:sldChg>
      <pc:sldChg chg="addSp delSp modSp add mod">
        <pc:chgData name="Jiří Novák" userId="6784e99cb477d08e" providerId="LiveId" clId="{830496B7-DC82-453C-B8C2-D1424DAB6040}" dt="2025-07-21T07:09:42.217" v="1835" actId="20577"/>
        <pc:sldMkLst>
          <pc:docMk/>
          <pc:sldMk cId="3988543146" sldId="266"/>
        </pc:sldMkLst>
      </pc:sldChg>
      <pc:sldChg chg="addSp delSp modSp add mod ord">
        <pc:chgData name="Jiří Novák" userId="6784e99cb477d08e" providerId="LiveId" clId="{830496B7-DC82-453C-B8C2-D1424DAB6040}" dt="2025-07-20T14:17:04.630" v="896" actId="1076"/>
        <pc:sldMkLst>
          <pc:docMk/>
          <pc:sldMk cId="443008586" sldId="267"/>
        </pc:sldMkLst>
      </pc:sldChg>
      <pc:sldChg chg="addSp delSp modSp add mod ord">
        <pc:chgData name="Jiří Novák" userId="6784e99cb477d08e" providerId="LiveId" clId="{830496B7-DC82-453C-B8C2-D1424DAB6040}" dt="2025-07-20T14:42:17.766" v="1400" actId="20577"/>
        <pc:sldMkLst>
          <pc:docMk/>
          <pc:sldMk cId="4273302598" sldId="268"/>
        </pc:sldMkLst>
      </pc:sldChg>
      <pc:sldChg chg="delSp modSp add mod">
        <pc:chgData name="Jiří Novák" userId="6784e99cb477d08e" providerId="LiveId" clId="{830496B7-DC82-453C-B8C2-D1424DAB6040}" dt="2025-07-20T15:00:43.096" v="1618"/>
        <pc:sldMkLst>
          <pc:docMk/>
          <pc:sldMk cId="2493203130" sldId="269"/>
        </pc:sldMkLst>
      </pc:sldChg>
      <pc:sldChg chg="del">
        <pc:chgData name="Jiří Novák" userId="6784e99cb477d08e" providerId="LiveId" clId="{830496B7-DC82-453C-B8C2-D1424DAB6040}" dt="2025-07-19T14:12:00.777" v="20" actId="47"/>
        <pc:sldMkLst>
          <pc:docMk/>
          <pc:sldMk cId="2021772956" sldId="270"/>
        </pc:sldMkLst>
      </pc:sldChg>
      <pc:sldChg chg="addSp delSp modSp add mod">
        <pc:chgData name="Jiří Novák" userId="6784e99cb477d08e" providerId="LiveId" clId="{830496B7-DC82-453C-B8C2-D1424DAB6040}" dt="2025-07-21T08:12:38.116" v="2211" actId="1076"/>
        <pc:sldMkLst>
          <pc:docMk/>
          <pc:sldMk cId="2472142387" sldId="270"/>
        </pc:sldMkLst>
      </pc:sldChg>
      <pc:sldChg chg="addSp delSp modSp add mod ord">
        <pc:chgData name="Jiří Novák" userId="6784e99cb477d08e" providerId="LiveId" clId="{830496B7-DC82-453C-B8C2-D1424DAB6040}" dt="2025-07-20T15:20:04.620" v="1716" actId="1076"/>
        <pc:sldMkLst>
          <pc:docMk/>
          <pc:sldMk cId="2021268042" sldId="271"/>
        </pc:sldMkLst>
      </pc:sldChg>
      <pc:sldChg chg="del">
        <pc:chgData name="Jiří Novák" userId="6784e99cb477d08e" providerId="LiveId" clId="{830496B7-DC82-453C-B8C2-D1424DAB6040}" dt="2025-07-19T14:11:59.861" v="19" actId="47"/>
        <pc:sldMkLst>
          <pc:docMk/>
          <pc:sldMk cId="2291096331" sldId="271"/>
        </pc:sldMkLst>
      </pc:sldChg>
      <pc:sldChg chg="del">
        <pc:chgData name="Jiří Novák" userId="6784e99cb477d08e" providerId="LiveId" clId="{830496B7-DC82-453C-B8C2-D1424DAB6040}" dt="2025-07-19T14:12:02.348" v="23" actId="47"/>
        <pc:sldMkLst>
          <pc:docMk/>
          <pc:sldMk cId="282133213" sldId="272"/>
        </pc:sldMkLst>
      </pc:sldChg>
      <pc:sldChg chg="new del">
        <pc:chgData name="Jiří Novák" userId="6784e99cb477d08e" providerId="LiveId" clId="{830496B7-DC82-453C-B8C2-D1424DAB6040}" dt="2025-07-21T07:16:12.534" v="1837" actId="2696"/>
        <pc:sldMkLst>
          <pc:docMk/>
          <pc:sldMk cId="2721038384" sldId="272"/>
        </pc:sldMkLst>
      </pc:sldChg>
      <pc:sldChg chg="addSp delSp modSp add mod">
        <pc:chgData name="Jiří Novák" userId="6784e99cb477d08e" providerId="LiveId" clId="{830496B7-DC82-453C-B8C2-D1424DAB6040}" dt="2025-07-21T07:19:42.572" v="1892" actId="20577"/>
        <pc:sldMkLst>
          <pc:docMk/>
          <pc:sldMk cId="3595795376" sldId="272"/>
        </pc:sldMkLst>
      </pc:sldChg>
      <pc:sldChg chg="delSp modSp add mod ord">
        <pc:chgData name="Jiří Novák" userId="6784e99cb477d08e" providerId="LiveId" clId="{830496B7-DC82-453C-B8C2-D1424DAB6040}" dt="2025-07-21T08:12:26.330" v="2208" actId="20577"/>
        <pc:sldMkLst>
          <pc:docMk/>
          <pc:sldMk cId="3472699314" sldId="273"/>
        </pc:sldMkLst>
      </pc:sldChg>
    </pc:docChg>
  </pc:docChgLst>
  <pc:docChgLst>
    <pc:chgData name="Jiří Novák" userId="6784e99cb477d08e" providerId="LiveId" clId="{1974C86C-FF04-4660-95D3-2BB6952E41E9}"/>
    <pc:docChg chg="modSld">
      <pc:chgData name="Jiří Novák" userId="6784e99cb477d08e" providerId="LiveId" clId="{1974C86C-FF04-4660-95D3-2BB6952E41E9}" dt="2025-01-30T10:37:46.737" v="3" actId="20577"/>
      <pc:docMkLst>
        <pc:docMk/>
      </pc:docMkLst>
      <pc:sldChg chg="modSp mod">
        <pc:chgData name="Jiří Novák" userId="6784e99cb477d08e" providerId="LiveId" clId="{1974C86C-FF04-4660-95D3-2BB6952E41E9}" dt="2025-01-30T10:37:46.737" v="3" actId="20577"/>
        <pc:sldMkLst>
          <pc:docMk/>
          <pc:sldMk cId="3802868725" sldId="2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18F72-A60D-4A3F-967D-91827C8703AC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AD84B9-A9BA-4807-B1DF-AB78E7663C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46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/>
              <a:t>Kliknutím můžete upravit styl předlohy.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5605-8548-460E-903C-148D80ABF0E9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1508-E04A-413D-B3DA-E224B92FB3A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472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5605-8548-460E-903C-148D80ABF0E9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1508-E04A-413D-B3DA-E224B92FB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087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5605-8548-460E-903C-148D80ABF0E9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1508-E04A-413D-B3DA-E224B92FB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167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5605-8548-460E-903C-148D80ABF0E9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1508-E04A-413D-B3DA-E224B92FB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78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5605-8548-460E-903C-148D80ABF0E9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1508-E04A-413D-B3DA-E224B92FB3A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530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5605-8548-460E-903C-148D80ABF0E9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1508-E04A-413D-B3DA-E224B92FB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84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5605-8548-460E-903C-148D80ABF0E9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1508-E04A-413D-B3DA-E224B92FB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65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5605-8548-460E-903C-148D80ABF0E9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1508-E04A-413D-B3DA-E224B92FB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57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5605-8548-460E-903C-148D80ABF0E9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1508-E04A-413D-B3DA-E224B92FB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80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2E55605-8548-460E-903C-148D80ABF0E9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8B1508-E04A-413D-B3DA-E224B92FB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641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5605-8548-460E-903C-148D80ABF0E9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B1508-E04A-413D-B3DA-E224B92FB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76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/>
              <a:t>Kliknutím lze upravit styl.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2E55605-8548-460E-903C-148D80ABF0E9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D8B1508-E04A-413D-B3DA-E224B92FB3A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106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aggle.com/datasets/prajitdatta/movielens-100k-dataset" TargetMode="External"/><Relationship Id="rId2" Type="http://schemas.openxmlformats.org/officeDocument/2006/relationships/hyperlink" Target="https://movielens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2D2F080-F6CB-35C1-A72C-2015C6313A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79" y="758952"/>
            <a:ext cx="10408083" cy="3318371"/>
          </a:xfrm>
        </p:spPr>
        <p:txBody>
          <a:bodyPr>
            <a:noAutofit/>
          </a:bodyPr>
          <a:lstStyle/>
          <a:p>
            <a:r>
              <a:rPr lang="en-US" sz="9600" b="1" noProof="0" dirty="0">
                <a:latin typeface="Lexend" pitchFamily="2" charset="-18"/>
              </a:rPr>
              <a:t>Multi-Armed Bandit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FC7CDC6-D5BC-4184-CCFA-3FCD0BC581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09883"/>
            <a:ext cx="10058400" cy="1924421"/>
          </a:xfrm>
        </p:spPr>
        <p:txBody>
          <a:bodyPr>
            <a:normAutofit/>
          </a:bodyPr>
          <a:lstStyle/>
          <a:p>
            <a:r>
              <a:rPr lang="en-US" sz="280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-18"/>
              </a:rPr>
              <a:t>Ing. Jiří Novák, Ph.D.</a:t>
            </a:r>
          </a:p>
          <a:p>
            <a:endParaRPr lang="en-US" sz="2800" noProof="0" dirty="0">
              <a:solidFill>
                <a:schemeClr val="tx1">
                  <a:lumMod val="85000"/>
                  <a:lumOff val="15000"/>
                </a:schemeClr>
              </a:solidFill>
              <a:latin typeface="Lexend" pitchFamily="2" charset="-18"/>
            </a:endParaRPr>
          </a:p>
          <a:p>
            <a:r>
              <a:rPr lang="en-US" sz="280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Lexend" pitchFamily="2" charset="-18"/>
              </a:rPr>
              <a:t>12.08.2025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7AB95BF-57D0-4E49-9EF2-408B47C8D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C520CBD-F82E-44E4-BDA5-128716AD7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18AE32-A526-42FC-A854-732740BD3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2375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>
            <a:extLst>
              <a:ext uri="{FF2B5EF4-FFF2-40B4-BE49-F238E27FC236}">
                <a16:creationId xmlns:a16="http://schemas.microsoft.com/office/drawing/2014/main" id="{D47C2DFC-CF5A-395F-B06F-1F3C92C2528C}"/>
              </a:ext>
            </a:extLst>
          </p:cNvPr>
          <p:cNvSpPr/>
          <p:nvPr/>
        </p:nvSpPr>
        <p:spPr>
          <a:xfrm>
            <a:off x="0" y="1512780"/>
            <a:ext cx="12192000" cy="2556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3B71A8F-FCB9-5C26-0BDD-0EBED1AB9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03123"/>
            <a:ext cx="10058400" cy="698090"/>
          </a:xfrm>
        </p:spPr>
        <p:txBody>
          <a:bodyPr>
            <a:normAutofit fontScale="90000"/>
          </a:bodyPr>
          <a:lstStyle/>
          <a:p>
            <a:r>
              <a:rPr lang="en-US" b="1" noProof="0" dirty="0">
                <a:latin typeface="Lexend" pitchFamily="2" charset="-18"/>
              </a:rPr>
              <a:t>Reinforcement learning	</a:t>
            </a:r>
          </a:p>
        </p:txBody>
      </p:sp>
      <p:sp>
        <p:nvSpPr>
          <p:cNvPr id="12" name="Zástupný obsah 8">
            <a:extLst>
              <a:ext uri="{FF2B5EF4-FFF2-40B4-BE49-F238E27FC236}">
                <a16:creationId xmlns:a16="http://schemas.microsoft.com/office/drawing/2014/main" id="{8D56224B-19F2-9BDE-D233-EA44FA8FE32E}"/>
              </a:ext>
            </a:extLst>
          </p:cNvPr>
          <p:cNvSpPr txBox="1">
            <a:spLocks/>
          </p:cNvSpPr>
          <p:nvPr/>
        </p:nvSpPr>
        <p:spPr>
          <a:xfrm>
            <a:off x="1097280" y="1512780"/>
            <a:ext cx="10700868" cy="474963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3000" noProof="0" dirty="0">
                <a:latin typeface="Lexend" pitchFamily="2" charset="-18"/>
              </a:rPr>
              <a:t>   New topic for 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noProof="0" dirty="0">
                <a:latin typeface="Lexend" pitchFamily="2" charset="-18"/>
              </a:rPr>
              <a:t>   Previous experience:  </a:t>
            </a:r>
          </a:p>
          <a:p>
            <a:pPr lvl="2">
              <a:buFont typeface="Lexend" pitchFamily="2" charset="-18"/>
              <a:buChar char="―"/>
            </a:pPr>
            <a:r>
              <a:rPr lang="en-US" sz="2400" noProof="0" dirty="0">
                <a:latin typeface="Lexend" pitchFamily="2" charset="-18"/>
              </a:rPr>
              <a:t>  Multivariate statistics </a:t>
            </a:r>
          </a:p>
          <a:p>
            <a:pPr lvl="2">
              <a:buFont typeface="Lexend" pitchFamily="2" charset="-18"/>
              <a:buChar char="―"/>
            </a:pPr>
            <a:r>
              <a:rPr lang="en-US" sz="2400" noProof="0" dirty="0">
                <a:latin typeface="Lexend" pitchFamily="2" charset="-18"/>
              </a:rPr>
              <a:t>  Supervised learning </a:t>
            </a:r>
          </a:p>
          <a:p>
            <a:pPr lvl="2">
              <a:buFont typeface="Lexend" pitchFamily="2" charset="-18"/>
              <a:buChar char="―"/>
            </a:pPr>
            <a:r>
              <a:rPr lang="en-US" sz="2400" noProof="0" dirty="0">
                <a:latin typeface="Lexend" pitchFamily="2" charset="-18"/>
              </a:rPr>
              <a:t>  Unsupervised learning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noProof="0" dirty="0">
                <a:latin typeface="Lexend" pitchFamily="2" charset="-18"/>
              </a:rPr>
              <a:t>   My approach:</a:t>
            </a:r>
          </a:p>
          <a:p>
            <a:pPr marL="841248" lvl="2" indent="-457200">
              <a:buFont typeface="+mj-lt"/>
              <a:buAutoNum type="arabicParenR"/>
            </a:pPr>
            <a:r>
              <a:rPr lang="en-US" sz="2400" noProof="0" dirty="0">
                <a:latin typeface="Lexend" pitchFamily="2" charset="-18"/>
              </a:rPr>
              <a:t> Papers and articles</a:t>
            </a:r>
            <a:endParaRPr lang="cs-CZ" sz="2400" noProof="0" dirty="0">
              <a:latin typeface="Lexend" pitchFamily="2" charset="-18"/>
            </a:endParaRPr>
          </a:p>
          <a:p>
            <a:pPr marL="841248" lvl="2" indent="-457200">
              <a:buFont typeface="+mj-lt"/>
              <a:buAutoNum type="arabicParenR"/>
            </a:pPr>
            <a:r>
              <a:rPr lang="cs-CZ" sz="2400" dirty="0">
                <a:latin typeface="Lexend" pitchFamily="2" charset="-18"/>
              </a:rPr>
              <a:t> </a:t>
            </a:r>
            <a:r>
              <a:rPr lang="cs-CZ" sz="2400" dirty="0" err="1">
                <a:latin typeface="Lexend" pitchFamily="2" charset="-18"/>
              </a:rPr>
              <a:t>DataCamp</a:t>
            </a:r>
            <a:endParaRPr lang="cs-CZ" sz="2400" dirty="0">
              <a:latin typeface="Lexend" pitchFamily="2" charset="-18"/>
            </a:endParaRPr>
          </a:p>
          <a:p>
            <a:pPr marL="841248" lvl="2" indent="-457200">
              <a:buFont typeface="+mj-lt"/>
              <a:buAutoNum type="arabicParenR"/>
            </a:pPr>
            <a:r>
              <a:rPr lang="cs-CZ" sz="2400" dirty="0">
                <a:latin typeface="Lexend" pitchFamily="2" charset="-18"/>
              </a:rPr>
              <a:t> </a:t>
            </a:r>
            <a:r>
              <a:rPr lang="cs-CZ" sz="2400" dirty="0" err="1">
                <a:latin typeface="Lexend" pitchFamily="2" charset="-18"/>
              </a:rPr>
              <a:t>Tutorials</a:t>
            </a:r>
            <a:endParaRPr lang="cs-CZ" sz="2400" dirty="0">
              <a:latin typeface="Lexend" pitchFamily="2" charset="-18"/>
            </a:endParaRPr>
          </a:p>
          <a:p>
            <a:pPr marL="841248" lvl="2" indent="-457200">
              <a:buFont typeface="+mj-lt"/>
              <a:buAutoNum type="arabicParenR"/>
            </a:pPr>
            <a:r>
              <a:rPr lang="cs-CZ" sz="2400" dirty="0">
                <a:latin typeface="Lexend" pitchFamily="2" charset="-18"/>
              </a:rPr>
              <a:t> Basic </a:t>
            </a:r>
            <a:r>
              <a:rPr lang="cs-CZ" sz="2400" dirty="0" err="1">
                <a:latin typeface="Lexend" pitchFamily="2" charset="-18"/>
              </a:rPr>
              <a:t>project</a:t>
            </a:r>
            <a:endParaRPr lang="cs-CZ" sz="2400" dirty="0">
              <a:latin typeface="Lexend" pitchFamily="2" charset="-18"/>
            </a:endParaRPr>
          </a:p>
          <a:p>
            <a:pPr marL="566928" lvl="3" indent="0">
              <a:buNone/>
            </a:pPr>
            <a:endParaRPr lang="en-US" sz="2400" noProof="0" dirty="0">
              <a:latin typeface="Lexend" pitchFamily="2" charset="-18"/>
            </a:endParaRPr>
          </a:p>
          <a:p>
            <a:pPr marL="91440" lvl="1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§"/>
            </a:pPr>
            <a:endParaRPr lang="en-US" sz="3000" noProof="0" dirty="0">
              <a:latin typeface="Lexend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2095201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D60C69-CE75-D473-5D0F-CC38C3AD99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>
            <a:extLst>
              <a:ext uri="{FF2B5EF4-FFF2-40B4-BE49-F238E27FC236}">
                <a16:creationId xmlns:a16="http://schemas.microsoft.com/office/drawing/2014/main" id="{CEEFCC61-0BB2-E725-9FDC-A3EE5ADA6AA8}"/>
              </a:ext>
            </a:extLst>
          </p:cNvPr>
          <p:cNvSpPr/>
          <p:nvPr/>
        </p:nvSpPr>
        <p:spPr>
          <a:xfrm>
            <a:off x="0" y="1512780"/>
            <a:ext cx="12192000" cy="2556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C95B63A-3D05-C5DB-90BD-30B7BFB51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03123"/>
            <a:ext cx="10058400" cy="698090"/>
          </a:xfrm>
        </p:spPr>
        <p:txBody>
          <a:bodyPr>
            <a:normAutofit fontScale="90000"/>
          </a:bodyPr>
          <a:lstStyle/>
          <a:p>
            <a:r>
              <a:rPr lang="cs-CZ" b="1" dirty="0" err="1">
                <a:latin typeface="Lexend" pitchFamily="2" charset="-18"/>
              </a:rPr>
              <a:t>Movie</a:t>
            </a:r>
            <a:r>
              <a:rPr lang="cs-CZ" b="1" dirty="0">
                <a:latin typeface="Lexend" pitchFamily="2" charset="-18"/>
              </a:rPr>
              <a:t> </a:t>
            </a:r>
            <a:r>
              <a:rPr lang="cs-CZ" b="1" dirty="0" err="1">
                <a:latin typeface="Lexend" pitchFamily="2" charset="-18"/>
              </a:rPr>
              <a:t>recommendations</a:t>
            </a:r>
            <a:r>
              <a:rPr lang="cs-CZ" b="1" dirty="0">
                <a:latin typeface="Lexend" pitchFamily="2" charset="-18"/>
              </a:rPr>
              <a:t> in</a:t>
            </a:r>
            <a:endParaRPr lang="en-US" b="1" noProof="0" dirty="0">
              <a:latin typeface="Lexend" pitchFamily="2" charset="-18"/>
            </a:endParaRPr>
          </a:p>
        </p:txBody>
      </p:sp>
      <p:sp>
        <p:nvSpPr>
          <p:cNvPr id="12" name="Zástupný obsah 8">
            <a:extLst>
              <a:ext uri="{FF2B5EF4-FFF2-40B4-BE49-F238E27FC236}">
                <a16:creationId xmlns:a16="http://schemas.microsoft.com/office/drawing/2014/main" id="{B015640C-AD84-FE12-649A-71D351676EA6}"/>
              </a:ext>
            </a:extLst>
          </p:cNvPr>
          <p:cNvSpPr txBox="1">
            <a:spLocks/>
          </p:cNvSpPr>
          <p:nvPr/>
        </p:nvSpPr>
        <p:spPr>
          <a:xfrm>
            <a:off x="1097280" y="1512780"/>
            <a:ext cx="10700868" cy="474963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3000" noProof="0" dirty="0">
                <a:latin typeface="Lexend" pitchFamily="2" charset="-18"/>
              </a:rPr>
              <a:t>   Each movie = one "lever" on the slot machine.</a:t>
            </a:r>
            <a:endParaRPr lang="cs-CZ" sz="3000" noProof="0" dirty="0">
              <a:latin typeface="Lexend" pitchFamily="2" charset="-18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>
                <a:latin typeface="Lexend" pitchFamily="2" charset="-18"/>
              </a:rPr>
              <a:t> </a:t>
            </a:r>
            <a:r>
              <a:rPr lang="cs-CZ" sz="3000" dirty="0">
                <a:latin typeface="Lexend" pitchFamily="2" charset="-18"/>
              </a:rPr>
              <a:t>  </a:t>
            </a:r>
            <a:r>
              <a:rPr lang="en-US" sz="3000" dirty="0">
                <a:latin typeface="Lexend" pitchFamily="2" charset="-18"/>
              </a:rPr>
              <a:t>User = a player to whom we will recommend one "lever" (movie).</a:t>
            </a:r>
            <a:endParaRPr lang="cs-CZ" sz="3000" dirty="0">
              <a:latin typeface="Lexend" pitchFamily="2" charset="-18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cs-CZ" sz="3000" noProof="0" dirty="0">
                <a:latin typeface="Lexend" pitchFamily="2" charset="-18"/>
              </a:rPr>
              <a:t>   </a:t>
            </a:r>
            <a:r>
              <a:rPr lang="en-US" sz="3000" dirty="0">
                <a:latin typeface="Lexend" pitchFamily="2" charset="-18"/>
              </a:rPr>
              <a:t>Agent reward = </a:t>
            </a:r>
            <a:endParaRPr lang="cs-CZ" sz="3000" dirty="0">
              <a:latin typeface="Lexend" pitchFamily="2" charset="-18"/>
            </a:endParaRPr>
          </a:p>
          <a:p>
            <a:pPr lvl="2">
              <a:buFont typeface="Lexend" pitchFamily="2" charset="-18"/>
              <a:buChar char="―"/>
            </a:pPr>
            <a:r>
              <a:rPr lang="cs-CZ" sz="2400" dirty="0">
                <a:latin typeface="Lexend" pitchFamily="2" charset="-18"/>
              </a:rPr>
              <a:t>   </a:t>
            </a:r>
            <a:r>
              <a:rPr lang="en-US" sz="2400" dirty="0">
                <a:latin typeface="Lexend" pitchFamily="2" charset="-18"/>
              </a:rPr>
              <a:t>whether the user watched the movie, </a:t>
            </a:r>
            <a:endParaRPr lang="cs-CZ" sz="2400" dirty="0">
              <a:latin typeface="Lexend" pitchFamily="2" charset="-18"/>
            </a:endParaRPr>
          </a:p>
          <a:p>
            <a:pPr lvl="2">
              <a:buFont typeface="Lexend" pitchFamily="2" charset="-18"/>
              <a:buChar char="―"/>
            </a:pPr>
            <a:r>
              <a:rPr lang="cs-CZ" sz="2400" dirty="0">
                <a:latin typeface="Lexend" pitchFamily="2" charset="-18"/>
              </a:rPr>
              <a:t>   </a:t>
            </a:r>
            <a:r>
              <a:rPr lang="en-US" sz="2400" dirty="0">
                <a:latin typeface="Lexend" pitchFamily="2" charset="-18"/>
              </a:rPr>
              <a:t>how long they watched it, </a:t>
            </a:r>
            <a:endParaRPr lang="cs-CZ" sz="2400" dirty="0">
              <a:latin typeface="Lexend" pitchFamily="2" charset="-18"/>
            </a:endParaRPr>
          </a:p>
          <a:p>
            <a:pPr lvl="2">
              <a:buFont typeface="Lexend" pitchFamily="2" charset="-18"/>
              <a:buChar char="―"/>
            </a:pPr>
            <a:r>
              <a:rPr lang="cs-CZ" sz="2400" dirty="0">
                <a:latin typeface="Lexend" pitchFamily="2" charset="-18"/>
              </a:rPr>
              <a:t>   </a:t>
            </a:r>
            <a:r>
              <a:rPr lang="en-US" sz="2400" dirty="0">
                <a:latin typeface="Lexend" pitchFamily="2" charset="-18"/>
              </a:rPr>
              <a:t>whether they rated it positively</a:t>
            </a:r>
            <a:r>
              <a:rPr lang="cs-CZ" sz="2400" dirty="0">
                <a:latin typeface="Lexend" pitchFamily="2" charset="-18"/>
              </a:rPr>
              <a:t>.</a:t>
            </a:r>
          </a:p>
        </p:txBody>
      </p:sp>
      <p:pic>
        <p:nvPicPr>
          <p:cNvPr id="1026" name="Picture 2" descr="Oneplay">
            <a:extLst>
              <a:ext uri="{FF2B5EF4-FFF2-40B4-BE49-F238E27FC236}">
                <a16:creationId xmlns:a16="http://schemas.microsoft.com/office/drawing/2014/main" id="{D8BB567B-6D7A-705D-4B67-83A23F3AC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6659" y="40721"/>
            <a:ext cx="1419721" cy="1419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Obrázek 3">
            <a:extLst>
              <a:ext uri="{FF2B5EF4-FFF2-40B4-BE49-F238E27FC236}">
                <a16:creationId xmlns:a16="http://schemas.microsoft.com/office/drawing/2014/main" id="{42DA09BB-07F6-8604-C655-B02FA3C20B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950" y="5089583"/>
            <a:ext cx="10403059" cy="101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453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CCA9E-43D0-537A-906F-F73C0B7786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>
            <a:extLst>
              <a:ext uri="{FF2B5EF4-FFF2-40B4-BE49-F238E27FC236}">
                <a16:creationId xmlns:a16="http://schemas.microsoft.com/office/drawing/2014/main" id="{4C386AC4-BD0F-3FE1-9936-D25D3C1BFAD2}"/>
              </a:ext>
            </a:extLst>
          </p:cNvPr>
          <p:cNvSpPr/>
          <p:nvPr/>
        </p:nvSpPr>
        <p:spPr>
          <a:xfrm>
            <a:off x="0" y="1512780"/>
            <a:ext cx="12192000" cy="2556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28994A1-C28C-6A15-8E70-43452010E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03123"/>
            <a:ext cx="10058400" cy="698090"/>
          </a:xfrm>
        </p:spPr>
        <p:txBody>
          <a:bodyPr>
            <a:normAutofit fontScale="90000"/>
          </a:bodyPr>
          <a:lstStyle/>
          <a:p>
            <a:r>
              <a:rPr lang="cs-CZ" b="1" noProof="0" dirty="0" err="1">
                <a:latin typeface="Lexend" pitchFamily="2" charset="-18"/>
              </a:rPr>
              <a:t>Scenario</a:t>
            </a:r>
            <a:endParaRPr lang="en-US" b="1" noProof="0" dirty="0">
              <a:latin typeface="Lexend" pitchFamily="2" charset="-18"/>
            </a:endParaRPr>
          </a:p>
        </p:txBody>
      </p:sp>
      <p:sp>
        <p:nvSpPr>
          <p:cNvPr id="12" name="Zástupný obsah 8">
            <a:extLst>
              <a:ext uri="{FF2B5EF4-FFF2-40B4-BE49-F238E27FC236}">
                <a16:creationId xmlns:a16="http://schemas.microsoft.com/office/drawing/2014/main" id="{62D8AE03-80DA-4D8D-1E37-5DA6D8AE78AA}"/>
              </a:ext>
            </a:extLst>
          </p:cNvPr>
          <p:cNvSpPr txBox="1">
            <a:spLocks/>
          </p:cNvSpPr>
          <p:nvPr/>
        </p:nvSpPr>
        <p:spPr>
          <a:xfrm>
            <a:off x="1097280" y="1512780"/>
            <a:ext cx="10700868" cy="474963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arenR"/>
            </a:pPr>
            <a:r>
              <a:rPr lang="cs-CZ" sz="3000" dirty="0">
                <a:latin typeface="Lexend" pitchFamily="2" charset="-18"/>
              </a:rPr>
              <a:t>   User </a:t>
            </a:r>
            <a:r>
              <a:rPr lang="cs-CZ" sz="3000" dirty="0" err="1">
                <a:latin typeface="Lexend" pitchFamily="2" charset="-18"/>
              </a:rPr>
              <a:t>opens</a:t>
            </a:r>
            <a:r>
              <a:rPr lang="cs-CZ" sz="3000" dirty="0">
                <a:latin typeface="Lexend" pitchFamily="2" charset="-18"/>
              </a:rPr>
              <a:t> </a:t>
            </a:r>
            <a:r>
              <a:rPr lang="cs-CZ" sz="3000" dirty="0" err="1">
                <a:latin typeface="Lexend" pitchFamily="2" charset="-18"/>
              </a:rPr>
              <a:t>OnePlay</a:t>
            </a:r>
            <a:endParaRPr lang="cs-CZ" sz="3000" dirty="0">
              <a:latin typeface="Lexend" pitchFamily="2" charset="-18"/>
            </a:endParaRPr>
          </a:p>
          <a:p>
            <a:pPr marL="514350" indent="-514350">
              <a:buFont typeface="+mj-lt"/>
              <a:buAutoNum type="arabicParenR"/>
            </a:pPr>
            <a:endParaRPr lang="cs-CZ" sz="3000" noProof="0" dirty="0">
              <a:latin typeface="Lexend" pitchFamily="2" charset="-18"/>
            </a:endParaRPr>
          </a:p>
          <a:p>
            <a:pPr marL="514350" indent="-514350">
              <a:buFont typeface="+mj-lt"/>
              <a:buAutoNum type="arabicParenR"/>
            </a:pPr>
            <a:endParaRPr lang="cs-CZ" sz="3000" noProof="0" dirty="0">
              <a:latin typeface="Lexend" pitchFamily="2" charset="-18"/>
            </a:endParaRPr>
          </a:p>
          <a:p>
            <a:pPr marL="514350" indent="-514350">
              <a:buFont typeface="+mj-lt"/>
              <a:buAutoNum type="arabicParenR"/>
            </a:pPr>
            <a:r>
              <a:rPr lang="cs-CZ" sz="3000" noProof="0" dirty="0">
                <a:latin typeface="Lexend" pitchFamily="2" charset="-18"/>
              </a:rPr>
              <a:t>   </a:t>
            </a:r>
            <a:r>
              <a:rPr lang="en-US" sz="3000" dirty="0">
                <a:latin typeface="Lexend" pitchFamily="2" charset="-18"/>
              </a:rPr>
              <a:t>10 films are ready to be considered.</a:t>
            </a:r>
            <a:endParaRPr lang="cs-CZ" sz="3000" dirty="0">
              <a:latin typeface="Lexend" pitchFamily="2" charset="-18"/>
            </a:endParaRP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3C7ADD14-BBD2-0D19-AF96-2E0ABFAFFE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79985"/>
            <a:ext cx="8271803" cy="808092"/>
          </a:xfrm>
          <a:prstGeom prst="rect">
            <a:avLst/>
          </a:prstGeom>
        </p:spPr>
      </p:pic>
      <p:pic>
        <p:nvPicPr>
          <p:cNvPr id="4" name="Obrázek 3">
            <a:extLst>
              <a:ext uri="{FF2B5EF4-FFF2-40B4-BE49-F238E27FC236}">
                <a16:creationId xmlns:a16="http://schemas.microsoft.com/office/drawing/2014/main" id="{42B040F4-A35A-CBCF-00E7-67F8CC66F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3857516"/>
            <a:ext cx="9237785" cy="240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182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5A5F32-740B-4158-D920-A6B787EC1F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>
            <a:extLst>
              <a:ext uri="{FF2B5EF4-FFF2-40B4-BE49-F238E27FC236}">
                <a16:creationId xmlns:a16="http://schemas.microsoft.com/office/drawing/2014/main" id="{8A0617DA-2E02-89D8-6049-78B54D446C0D}"/>
              </a:ext>
            </a:extLst>
          </p:cNvPr>
          <p:cNvSpPr/>
          <p:nvPr/>
        </p:nvSpPr>
        <p:spPr>
          <a:xfrm>
            <a:off x="0" y="1512780"/>
            <a:ext cx="12192000" cy="2556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2B420BD-175D-CF6A-D44F-AC652D906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03123"/>
            <a:ext cx="10058400" cy="698090"/>
          </a:xfrm>
        </p:spPr>
        <p:txBody>
          <a:bodyPr>
            <a:normAutofit fontScale="90000"/>
          </a:bodyPr>
          <a:lstStyle/>
          <a:p>
            <a:r>
              <a:rPr lang="cs-CZ" b="1" noProof="0" dirty="0" err="1">
                <a:latin typeface="Lexend" pitchFamily="2" charset="-18"/>
              </a:rPr>
              <a:t>Scenario</a:t>
            </a:r>
            <a:endParaRPr lang="en-US" b="1" noProof="0" dirty="0">
              <a:latin typeface="Lexend" pitchFamily="2" charset="-18"/>
            </a:endParaRPr>
          </a:p>
        </p:txBody>
      </p:sp>
      <p:sp>
        <p:nvSpPr>
          <p:cNvPr id="12" name="Zástupný obsah 8">
            <a:extLst>
              <a:ext uri="{FF2B5EF4-FFF2-40B4-BE49-F238E27FC236}">
                <a16:creationId xmlns:a16="http://schemas.microsoft.com/office/drawing/2014/main" id="{195757D5-377D-9BD8-812C-F9A9745C395C}"/>
              </a:ext>
            </a:extLst>
          </p:cNvPr>
          <p:cNvSpPr txBox="1">
            <a:spLocks/>
          </p:cNvSpPr>
          <p:nvPr/>
        </p:nvSpPr>
        <p:spPr>
          <a:xfrm>
            <a:off x="1097280" y="1512780"/>
            <a:ext cx="10700868" cy="474963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arenR" startAt="3"/>
            </a:pPr>
            <a:r>
              <a:rPr lang="cs-CZ" sz="3000" dirty="0">
                <a:latin typeface="Lexend" pitchFamily="2" charset="-18"/>
              </a:rPr>
              <a:t>   </a:t>
            </a:r>
            <a:r>
              <a:rPr lang="en-US" sz="3000" dirty="0">
                <a:latin typeface="Lexend" pitchFamily="2" charset="-18"/>
              </a:rPr>
              <a:t>The MAB algorithm selects one of them.</a:t>
            </a:r>
            <a:endParaRPr lang="cs-CZ" sz="3000" dirty="0">
              <a:latin typeface="Lexend" pitchFamily="2" charset="-18"/>
            </a:endParaRPr>
          </a:p>
          <a:p>
            <a:pPr marL="0" indent="0">
              <a:buNone/>
            </a:pPr>
            <a:endParaRPr lang="cs-CZ" sz="3000" dirty="0">
              <a:latin typeface="Lexend" pitchFamily="2" charset="-18"/>
            </a:endParaRPr>
          </a:p>
          <a:p>
            <a:pPr marL="514350" indent="-514350">
              <a:buFont typeface="+mj-lt"/>
              <a:buAutoNum type="arabicParenR" startAt="3"/>
            </a:pPr>
            <a:r>
              <a:rPr lang="cs-CZ" sz="3000" dirty="0">
                <a:latin typeface="Lexend" pitchFamily="2" charset="-18"/>
              </a:rPr>
              <a:t>   </a:t>
            </a:r>
            <a:r>
              <a:rPr lang="en-US" sz="3000" dirty="0">
                <a:latin typeface="Lexend" pitchFamily="2" charset="-18"/>
              </a:rPr>
              <a:t>It monitors whether:</a:t>
            </a:r>
            <a:endParaRPr lang="cs-CZ" sz="3000" dirty="0">
              <a:latin typeface="Lexend" pitchFamily="2" charset="-18"/>
            </a:endParaRPr>
          </a:p>
          <a:p>
            <a:pPr lvl="2">
              <a:buFont typeface="Lexend" pitchFamily="2" charset="-18"/>
              <a:buChar char="―"/>
            </a:pPr>
            <a:r>
              <a:rPr lang="cs-CZ" sz="2400" dirty="0">
                <a:latin typeface="Lexend" pitchFamily="2" charset="-18"/>
              </a:rPr>
              <a:t>  </a:t>
            </a:r>
            <a:r>
              <a:rPr lang="en-US" sz="2400" dirty="0">
                <a:latin typeface="Lexend" pitchFamily="2" charset="-18"/>
              </a:rPr>
              <a:t> you watched it (binary reward 0/1)</a:t>
            </a:r>
            <a:endParaRPr lang="cs-CZ" sz="2400" dirty="0">
              <a:latin typeface="Lexend" pitchFamily="2" charset="-18"/>
            </a:endParaRPr>
          </a:p>
          <a:p>
            <a:pPr lvl="2">
              <a:buFont typeface="Lexend" pitchFamily="2" charset="-18"/>
              <a:buChar char="―"/>
            </a:pPr>
            <a:r>
              <a:rPr lang="cs-CZ" sz="2400" dirty="0">
                <a:latin typeface="Lexend" pitchFamily="2" charset="-18"/>
              </a:rPr>
              <a:t>   </a:t>
            </a:r>
            <a:r>
              <a:rPr lang="en-US" sz="2400" dirty="0">
                <a:latin typeface="Lexend" pitchFamily="2" charset="-18"/>
              </a:rPr>
              <a:t>how long you watched it,</a:t>
            </a:r>
            <a:endParaRPr lang="cs-CZ" sz="2400" dirty="0">
              <a:latin typeface="Lexend" pitchFamily="2" charset="-18"/>
            </a:endParaRPr>
          </a:p>
          <a:p>
            <a:pPr lvl="2">
              <a:buFont typeface="Lexend" pitchFamily="2" charset="-18"/>
              <a:buChar char="―"/>
            </a:pPr>
            <a:r>
              <a:rPr lang="cs-CZ" sz="2400" dirty="0">
                <a:latin typeface="Lexend" pitchFamily="2" charset="-18"/>
              </a:rPr>
              <a:t>  </a:t>
            </a:r>
            <a:r>
              <a:rPr lang="en-US" sz="2400" dirty="0">
                <a:latin typeface="Lexend" pitchFamily="2" charset="-18"/>
              </a:rPr>
              <a:t> gave a rating, etc.</a:t>
            </a:r>
            <a:endParaRPr lang="cs-CZ" sz="2400" dirty="0">
              <a:latin typeface="Lexend" pitchFamily="2" charset="-18"/>
            </a:endParaRPr>
          </a:p>
          <a:p>
            <a:pPr lvl="2">
              <a:buFont typeface="Lexend" pitchFamily="2" charset="-18"/>
              <a:buChar char="―"/>
            </a:pPr>
            <a:endParaRPr lang="cs-CZ" sz="2400" dirty="0">
              <a:latin typeface="Lexend" pitchFamily="2" charset="-18"/>
            </a:endParaRPr>
          </a:p>
          <a:p>
            <a:pPr lvl="2">
              <a:buFont typeface="Lexend" pitchFamily="2" charset="-18"/>
              <a:buChar char="―"/>
            </a:pPr>
            <a:r>
              <a:rPr lang="cs-CZ" sz="2400" dirty="0">
                <a:latin typeface="Lexend" pitchFamily="2" charset="-18"/>
              </a:rPr>
              <a:t>   T</a:t>
            </a:r>
            <a:r>
              <a:rPr lang="en-US" sz="2400" dirty="0">
                <a:latin typeface="Lexend" pitchFamily="2" charset="-18"/>
              </a:rPr>
              <a:t>he "rewards" for individual films are adjusted over time.</a:t>
            </a:r>
            <a:endParaRPr lang="cs-CZ" sz="2400" dirty="0">
              <a:latin typeface="Lexend" pitchFamily="2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061942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3F2D4A-35B2-93FB-67F4-A9B234484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>
            <a:extLst>
              <a:ext uri="{FF2B5EF4-FFF2-40B4-BE49-F238E27FC236}">
                <a16:creationId xmlns:a16="http://schemas.microsoft.com/office/drawing/2014/main" id="{A201114B-64C7-F00E-9715-7C1F8A792CE4}"/>
              </a:ext>
            </a:extLst>
          </p:cNvPr>
          <p:cNvSpPr/>
          <p:nvPr/>
        </p:nvSpPr>
        <p:spPr>
          <a:xfrm>
            <a:off x="0" y="1512780"/>
            <a:ext cx="12192000" cy="2556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22B8AA9-DD29-1D30-194A-35C3895A8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03123"/>
            <a:ext cx="10058400" cy="698090"/>
          </a:xfrm>
        </p:spPr>
        <p:txBody>
          <a:bodyPr>
            <a:normAutofit fontScale="90000"/>
          </a:bodyPr>
          <a:lstStyle/>
          <a:p>
            <a:r>
              <a:rPr lang="cs-CZ" b="1" noProof="0" dirty="0">
                <a:latin typeface="Lexend" pitchFamily="2" charset="-18"/>
              </a:rPr>
              <a:t>Data</a:t>
            </a:r>
            <a:endParaRPr lang="en-US" b="1" noProof="0" dirty="0">
              <a:latin typeface="Lexend" pitchFamily="2" charset="-18"/>
            </a:endParaRPr>
          </a:p>
        </p:txBody>
      </p:sp>
      <p:sp>
        <p:nvSpPr>
          <p:cNvPr id="12" name="Zástupný obsah 8">
            <a:extLst>
              <a:ext uri="{FF2B5EF4-FFF2-40B4-BE49-F238E27FC236}">
                <a16:creationId xmlns:a16="http://schemas.microsoft.com/office/drawing/2014/main" id="{B41498DF-EE38-22C6-3719-BBE040D2ABD8}"/>
              </a:ext>
            </a:extLst>
          </p:cNvPr>
          <p:cNvSpPr txBox="1">
            <a:spLocks/>
          </p:cNvSpPr>
          <p:nvPr/>
        </p:nvSpPr>
        <p:spPr>
          <a:xfrm>
            <a:off x="1097280" y="1512780"/>
            <a:ext cx="11094720" cy="4749635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3000" noProof="0" dirty="0">
                <a:latin typeface="Lexend" pitchFamily="2" charset="-18"/>
              </a:rPr>
              <a:t>   MovieLens</a:t>
            </a:r>
            <a:r>
              <a:rPr lang="cs-CZ" sz="3000" noProof="0" dirty="0">
                <a:latin typeface="Lexend" pitchFamily="2" charset="-18"/>
              </a:rPr>
              <a:t> dataset</a:t>
            </a:r>
          </a:p>
          <a:p>
            <a:pPr lvl="2">
              <a:buFont typeface="Lexend" pitchFamily="2" charset="-18"/>
              <a:buChar char="―"/>
            </a:pPr>
            <a:r>
              <a:rPr lang="cs-CZ" sz="2400" dirty="0">
                <a:latin typeface="Lexend" pitchFamily="2" charset="-18"/>
              </a:rPr>
              <a:t>   </a:t>
            </a:r>
            <a:r>
              <a:rPr lang="en-US" sz="2400" dirty="0">
                <a:latin typeface="Lexend" pitchFamily="2" charset="-18"/>
                <a:hlinkClick r:id="rId2"/>
              </a:rPr>
              <a:t>movielens.org</a:t>
            </a:r>
            <a:endParaRPr lang="cs-CZ" sz="2400" dirty="0">
              <a:latin typeface="Lexend" pitchFamily="2" charset="-18"/>
            </a:endParaRPr>
          </a:p>
          <a:p>
            <a:pPr lvl="2">
              <a:buFont typeface="Lexend" pitchFamily="2" charset="-18"/>
              <a:buChar char="―"/>
            </a:pPr>
            <a:r>
              <a:rPr lang="cs-CZ" sz="2400" dirty="0">
                <a:latin typeface="Lexend" pitchFamily="2" charset="-18"/>
              </a:rPr>
              <a:t>   </a:t>
            </a:r>
            <a:r>
              <a:rPr lang="cs-CZ" sz="2400" dirty="0">
                <a:latin typeface="Lexend" pitchFamily="2" charset="-18"/>
                <a:hlinkClick r:id="rId3"/>
              </a:rPr>
              <a:t>www.kaggle.com/datasets/prajitdatta/movielens-100k-dataset</a:t>
            </a:r>
            <a:endParaRPr lang="cs-CZ" sz="2400" dirty="0">
              <a:latin typeface="Lexend" pitchFamily="2" charset="-18"/>
            </a:endParaRPr>
          </a:p>
          <a:p>
            <a:pPr lvl="2">
              <a:buFont typeface="Lexend" pitchFamily="2" charset="-18"/>
              <a:buChar char="―"/>
            </a:pPr>
            <a:r>
              <a:rPr lang="cs-CZ" sz="2400" dirty="0">
                <a:latin typeface="Lexend" pitchFamily="2" charset="-18"/>
              </a:rPr>
              <a:t>   </a:t>
            </a:r>
            <a:r>
              <a:rPr lang="en-US" sz="2400" dirty="0">
                <a:latin typeface="Lexend" pitchFamily="2" charset="-18"/>
              </a:rPr>
              <a:t>It includes 100</a:t>
            </a:r>
            <a:r>
              <a:rPr lang="cs-CZ" sz="2400" dirty="0">
                <a:latin typeface="Lexend" pitchFamily="2" charset="-18"/>
              </a:rPr>
              <a:t>.</a:t>
            </a:r>
            <a:r>
              <a:rPr lang="en-US" sz="2400" dirty="0">
                <a:latin typeface="Lexend" pitchFamily="2" charset="-18"/>
              </a:rPr>
              <a:t>000 ratings by 943 users on 1682 items.</a:t>
            </a:r>
          </a:p>
        </p:txBody>
      </p:sp>
    </p:spTree>
    <p:extLst>
      <p:ext uri="{BB962C8B-B14F-4D97-AF65-F5344CB8AC3E}">
        <p14:creationId xmlns:p14="http://schemas.microsoft.com/office/powerpoint/2010/main" val="20380723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iva">
  <a:themeElements>
    <a:clrScheme name="Retrospek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654</TotalTime>
  <Words>207</Words>
  <Application>Microsoft Office PowerPoint</Application>
  <PresentationFormat>Širokoúhlá obrazovka</PresentationFormat>
  <Paragraphs>41</Paragraphs>
  <Slides>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6</vt:i4>
      </vt:variant>
    </vt:vector>
  </HeadingPairs>
  <TitlesOfParts>
    <vt:vector size="12" baseType="lpstr">
      <vt:lpstr>Aptos</vt:lpstr>
      <vt:lpstr>Calibri</vt:lpstr>
      <vt:lpstr>Calibri Light</vt:lpstr>
      <vt:lpstr>Lexend</vt:lpstr>
      <vt:lpstr>Wingdings</vt:lpstr>
      <vt:lpstr>Retrospektiva</vt:lpstr>
      <vt:lpstr>Multi-Armed Bandit</vt:lpstr>
      <vt:lpstr>Reinforcement learning </vt:lpstr>
      <vt:lpstr>Movie recommendations in</vt:lpstr>
      <vt:lpstr>Scenario</vt:lpstr>
      <vt:lpstr>Scenario</vt:lpstr>
      <vt:lpstr>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Jiří Novák</dc:creator>
  <cp:lastModifiedBy>Jiří Novák</cp:lastModifiedBy>
  <cp:revision>1</cp:revision>
  <dcterms:created xsi:type="dcterms:W3CDTF">2025-01-23T11:19:28Z</dcterms:created>
  <dcterms:modified xsi:type="dcterms:W3CDTF">2025-08-06T00:35:55Z</dcterms:modified>
</cp:coreProperties>
</file>