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30275213" cy="42803763"/>
  <p:notesSz cx="6858000" cy="9144000"/>
  <p:defaultTextStyle>
    <a:defPPr>
      <a:defRPr lang="de-DE"/>
    </a:defPPr>
    <a:lvl1pPr marL="0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1pPr>
    <a:lvl2pPr marL="1693286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2pPr>
    <a:lvl3pPr marL="3386572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3pPr>
    <a:lvl4pPr marL="5079858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4pPr>
    <a:lvl5pPr marL="6773144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5pPr>
    <a:lvl6pPr marL="8466430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6pPr>
    <a:lvl7pPr marL="10159716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7pPr>
    <a:lvl8pPr marL="11853001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8pPr>
    <a:lvl9pPr marL="13546287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1F3F3"/>
    <a:srgbClr val="E5EAE9"/>
    <a:srgbClr val="E1DBD5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68" autoAdjust="0"/>
  </p:normalViewPr>
  <p:slideViewPr>
    <p:cSldViewPr showGuides="1">
      <p:cViewPr varScale="1">
        <p:scale>
          <a:sx n="17" d="100"/>
          <a:sy n="17" d="100"/>
        </p:scale>
        <p:origin x="1476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334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  <a:endParaRPr lang="de-CH" sz="9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20.06.2024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  <a:endParaRPr lang="de-CH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‹#›</a:t>
            </a:fld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900113"/>
            <a:ext cx="2212975" cy="3127375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12000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 dirty="0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12000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283968"/>
            <a:ext cx="5560412" cy="424847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20.06.2024</a:t>
            </a:fld>
            <a:endParaRPr lang="de-CH" dirty="0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386572" rtl="0" eaLnBrk="1" latinLnBrk="0" hangingPunct="1">
      <a:spcAft>
        <a:spcPts val="2222"/>
      </a:spcAft>
      <a:defRPr sz="4074" kern="1200">
        <a:solidFill>
          <a:schemeClr val="tx1"/>
        </a:solidFill>
        <a:latin typeface="+mn-lt"/>
        <a:ea typeface="+mn-ea"/>
        <a:cs typeface="+mn-cs"/>
      </a:defRPr>
    </a:lvl1pPr>
    <a:lvl2pPr marL="658500" indent="-658500" algn="l" defTabSz="3386572" rtl="0" eaLnBrk="1" latinLnBrk="0" hangingPunct="1">
      <a:spcAft>
        <a:spcPts val="2222"/>
      </a:spcAft>
      <a:buFont typeface="Arial" panose="020B0604020202020204" pitchFamily="34" charset="0"/>
      <a:buChar char="‒"/>
      <a:defRPr sz="4074" kern="1200">
        <a:solidFill>
          <a:schemeClr val="tx1"/>
        </a:solidFill>
        <a:latin typeface="+mn-lt"/>
        <a:ea typeface="+mn-ea"/>
        <a:cs typeface="+mn-cs"/>
      </a:defRPr>
    </a:lvl2pPr>
    <a:lvl3pPr marL="1322881" indent="-664381" algn="l" defTabSz="3386572" rtl="0" eaLnBrk="1" latinLnBrk="0" hangingPunct="1">
      <a:spcAft>
        <a:spcPts val="2222"/>
      </a:spcAft>
      <a:buFont typeface="Arial" panose="020B0604020202020204" pitchFamily="34" charset="0"/>
      <a:buChar char="‒"/>
      <a:defRPr sz="4074" kern="1200">
        <a:solidFill>
          <a:schemeClr val="tx1"/>
        </a:solidFill>
        <a:latin typeface="+mn-lt"/>
        <a:ea typeface="+mn-ea"/>
        <a:cs typeface="+mn-cs"/>
      </a:defRPr>
    </a:lvl3pPr>
    <a:lvl4pPr marL="1981382" indent="-658500" algn="l" defTabSz="3386572" rtl="0" eaLnBrk="1" latinLnBrk="0" hangingPunct="1">
      <a:spcAft>
        <a:spcPts val="2222"/>
      </a:spcAft>
      <a:buFont typeface="Arial" panose="020B0604020202020204" pitchFamily="34" charset="0"/>
      <a:buChar char="‒"/>
      <a:defRPr sz="4074" kern="1200">
        <a:solidFill>
          <a:schemeClr val="tx1"/>
        </a:solidFill>
        <a:latin typeface="+mn-lt"/>
        <a:ea typeface="+mn-ea"/>
        <a:cs typeface="+mn-cs"/>
      </a:defRPr>
    </a:lvl4pPr>
    <a:lvl5pPr marL="2669277" indent="-687899" algn="l" defTabSz="3386572" rtl="0" eaLnBrk="1" latinLnBrk="0" hangingPunct="1">
      <a:spcAft>
        <a:spcPts val="2222"/>
      </a:spcAft>
      <a:buFont typeface="Arial" panose="020B0604020202020204" pitchFamily="34" charset="0"/>
      <a:buChar char="‒"/>
      <a:defRPr sz="4074" kern="1200">
        <a:solidFill>
          <a:schemeClr val="tx1"/>
        </a:solidFill>
        <a:latin typeface="+mn-lt"/>
        <a:ea typeface="+mn-ea"/>
        <a:cs typeface="+mn-cs"/>
      </a:defRPr>
    </a:lvl5pPr>
    <a:lvl6pPr marL="8466430" algn="l" defTabSz="3386572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6pPr>
    <a:lvl7pPr marL="10159716" algn="l" defTabSz="3386572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7pPr>
    <a:lvl8pPr marL="11853001" algn="l" defTabSz="3386572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8pPr>
    <a:lvl9pPr marL="13546287" algn="l" defTabSz="3386572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Varian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6852AA74-A0F0-BDFF-7367-2080B5116D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46749" y="4168775"/>
            <a:ext cx="28205162" cy="1703863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cs-CZ"/>
              <a:t>Kliknutím na ikonu přidáte obrázek.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" y="5220000"/>
            <a:ext cx="18973799" cy="7344000"/>
          </a:xfrm>
          <a:solidFill>
            <a:schemeClr val="bg1"/>
          </a:solidFill>
        </p:spPr>
        <p:txBody>
          <a:bodyPr tIns="1044000"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044575" y="22193250"/>
            <a:ext cx="8928000" cy="8067153"/>
          </a:xfrm>
        </p:spPr>
        <p:txBody>
          <a:bodyPr/>
          <a:lstStyle>
            <a:lvl1pPr>
              <a:lnSpc>
                <a:spcPct val="97000"/>
              </a:lnSpc>
              <a:defRPr sz="4800" b="1"/>
            </a:lvl1pPr>
            <a:lvl2pPr>
              <a:defRPr sz="4800" b="1"/>
            </a:lvl2pPr>
            <a:lvl3pPr>
              <a:defRPr sz="4800" b="1"/>
            </a:lvl3pPr>
            <a:lvl4pPr>
              <a:defRPr sz="4800" b="1"/>
            </a:lvl4pPr>
            <a:lvl5pPr>
              <a:defRPr sz="4800" b="1"/>
            </a:lvl5pPr>
          </a:lstStyle>
          <a:p>
            <a:pPr lvl="0"/>
            <a:r>
              <a:rPr lang="de-CH" dirty="0"/>
              <a:t>Lead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1693CD7-3D0E-FD30-BD0F-0010CED525B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0680006" y="22193250"/>
            <a:ext cx="8928000" cy="8067153"/>
          </a:xfrm>
        </p:spPr>
        <p:txBody>
          <a:bodyPr/>
          <a:lstStyle>
            <a:lvl1pPr>
              <a:defRPr sz="3000" b="0"/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de-CH" noProof="0" dirty="0"/>
              <a:t>Inhalt hinzufügen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088E9CE-50CC-694E-8019-87032A61CF8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323911" y="22193250"/>
            <a:ext cx="8928000" cy="17175163"/>
          </a:xfrm>
        </p:spPr>
        <p:txBody>
          <a:bodyPr/>
          <a:lstStyle>
            <a:lvl1pPr>
              <a:defRPr sz="3000" b="0"/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de-CH" noProof="0" dirty="0"/>
              <a:t>Inhalt hinzufügen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966D5A53-C690-790A-8E39-CBCD85154C68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0685727" y="31295149"/>
            <a:ext cx="8928000" cy="8067153"/>
          </a:xfrm>
        </p:spPr>
        <p:txBody>
          <a:bodyPr/>
          <a:lstStyle>
            <a:lvl1pPr>
              <a:defRPr sz="3000" b="0"/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de-CH" noProof="0" dirty="0"/>
              <a:t>Inhalt hinzufügen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4316A0CA-1070-C267-CDE8-E9B66A1604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749" y="31295148"/>
            <a:ext cx="8925926" cy="807326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cs-CZ"/>
              <a:t>Kliknutím na ikonu přidáte obrázek.</a:t>
            </a:r>
            <a:endParaRPr lang="de-CH"/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26D5BC5F-634A-B955-B077-C060113FE0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88799" y="1044575"/>
            <a:ext cx="19843425" cy="2143503"/>
          </a:xfrm>
        </p:spPr>
        <p:txBody>
          <a:bodyPr anchor="ctr"/>
          <a:lstStyle>
            <a:lvl1pPr>
              <a:defRPr sz="5000" b="0">
                <a:latin typeface="Source Sans Pro SemiBold" panose="020B0603030403020204" pitchFamily="34" charset="0"/>
              </a:defRPr>
            </a:lvl1pPr>
            <a:lvl2pPr>
              <a:defRPr sz="4800" b="1"/>
            </a:lvl2pPr>
            <a:lvl3pPr>
              <a:defRPr sz="4800" b="1"/>
            </a:lvl3pPr>
            <a:lvl4pPr>
              <a:defRPr sz="4800" b="1"/>
            </a:lvl4pPr>
            <a:lvl5pPr>
              <a:defRPr sz="4800" b="1"/>
            </a:lvl5pPr>
          </a:lstStyle>
          <a:p>
            <a:pPr lvl="0"/>
            <a:r>
              <a:rPr lang="de-DE" dirty="0"/>
              <a:t>Organisationseinheit</a:t>
            </a:r>
            <a:endParaRPr lang="de-CH" dirty="0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E27B0CA8-9E5C-66D3-BC1B-2114BF935F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4574" y="10414001"/>
            <a:ext cx="17929225" cy="2150000"/>
          </a:xfrm>
        </p:spPr>
        <p:txBody>
          <a:bodyPr/>
          <a:lstStyle>
            <a:lvl1pPr>
              <a:defRPr sz="9400"/>
            </a:lvl1pPr>
            <a:lvl2pPr>
              <a:defRPr sz="7500"/>
            </a:lvl2pPr>
            <a:lvl3pPr>
              <a:defRPr sz="7500"/>
            </a:lvl3pPr>
            <a:lvl4pPr>
              <a:defRPr sz="7500"/>
            </a:lvl4pPr>
            <a:lvl5pPr>
              <a:defRPr sz="7500"/>
            </a:lvl5pPr>
          </a:lstStyle>
          <a:p>
            <a:pPr lvl="0"/>
            <a:r>
              <a:rPr lang="de-DE" dirty="0"/>
              <a:t>Untertitel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368" userDrawn="1">
          <p15:clr>
            <a:srgbClr val="A4A3A4"/>
          </p15:clr>
        </p15:guide>
        <p15:guide id="2" orient="horz" pos="24799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" y="4168776"/>
            <a:ext cx="29232224" cy="506375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044575" y="20556000"/>
            <a:ext cx="8928000" cy="10028902"/>
          </a:xfrm>
        </p:spPr>
        <p:txBody>
          <a:bodyPr/>
          <a:lstStyle>
            <a:lvl1pPr>
              <a:lnSpc>
                <a:spcPct val="97000"/>
              </a:lnSpc>
              <a:defRPr/>
            </a:lvl1pPr>
            <a:lvl2pPr>
              <a:lnSpc>
                <a:spcPct val="97000"/>
              </a:lnSpc>
              <a:defRPr/>
            </a:lvl2pPr>
            <a:lvl3pPr>
              <a:lnSpc>
                <a:spcPct val="97000"/>
              </a:lnSpc>
              <a:defRPr/>
            </a:lvl3pPr>
            <a:lvl4pPr>
              <a:lnSpc>
                <a:spcPct val="97000"/>
              </a:lnSpc>
              <a:defRPr/>
            </a:lvl4pPr>
            <a:lvl5pPr>
              <a:lnSpc>
                <a:spcPct val="97000"/>
              </a:lnSpc>
              <a:defRPr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EDCB7FF-4CD7-6529-A6C4-0B6B7BFA11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68000" y="9486900"/>
            <a:ext cx="18583910" cy="1012845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cs-CZ"/>
              <a:t>Kliknutím na ikonu přidáte obrázek.</a:t>
            </a:r>
            <a:endParaRPr lang="de-CH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BCFB5D3-945B-31AB-BB3F-4B54C081F4B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045523" y="9486900"/>
            <a:ext cx="8928000" cy="10128455"/>
          </a:xfrm>
        </p:spPr>
        <p:txBody>
          <a:bodyPr/>
          <a:lstStyle>
            <a:lvl1pPr>
              <a:lnSpc>
                <a:spcPct val="97000"/>
              </a:lnSpc>
              <a:defRPr sz="4800" b="1"/>
            </a:lvl1pPr>
            <a:lvl2pPr>
              <a:defRPr sz="4800" b="1"/>
            </a:lvl2pPr>
            <a:lvl3pPr>
              <a:defRPr sz="4800" b="1"/>
            </a:lvl3pPr>
            <a:lvl4pPr>
              <a:defRPr sz="4800" b="1"/>
            </a:lvl4pPr>
            <a:lvl5pPr>
              <a:defRPr sz="4800" b="1"/>
            </a:lvl5pPr>
          </a:lstStyle>
          <a:p>
            <a:pPr lvl="0"/>
            <a:r>
              <a:rPr lang="de-CH" dirty="0"/>
              <a:t>Lead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F6BC2BC-A0BC-A013-FB3B-38D4E5369A48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0664925" y="20556000"/>
            <a:ext cx="8928000" cy="14617623"/>
          </a:xfrm>
        </p:spPr>
        <p:txBody>
          <a:bodyPr/>
          <a:lstStyle>
            <a:lvl1pPr>
              <a:lnSpc>
                <a:spcPct val="97000"/>
              </a:lnSpc>
              <a:defRPr/>
            </a:lvl1pPr>
            <a:lvl2pPr>
              <a:lnSpc>
                <a:spcPct val="97000"/>
              </a:lnSpc>
              <a:defRPr/>
            </a:lvl2pPr>
            <a:lvl3pPr>
              <a:lnSpc>
                <a:spcPct val="97000"/>
              </a:lnSpc>
              <a:defRPr/>
            </a:lvl3pPr>
            <a:lvl4pPr>
              <a:lnSpc>
                <a:spcPct val="97000"/>
              </a:lnSpc>
              <a:defRPr/>
            </a:lvl4pPr>
            <a:lvl5pPr>
              <a:lnSpc>
                <a:spcPct val="97000"/>
              </a:lnSpc>
              <a:defRPr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7018D6E1-DBC7-C9C5-49C1-B1F70151FC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44576" y="31760493"/>
            <a:ext cx="8928100" cy="10028903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cs-CZ"/>
              <a:t>Kliknutím na ikonu přidáte obrázek.</a:t>
            </a:r>
            <a:endParaRPr lang="de-CH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5A2883F-C3AD-5D49-7582-B0C016304434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20313922" y="20556000"/>
            <a:ext cx="8928000" cy="21020744"/>
          </a:xfrm>
        </p:spPr>
        <p:txBody>
          <a:bodyPr/>
          <a:lstStyle>
            <a:lvl1pPr>
              <a:lnSpc>
                <a:spcPct val="97000"/>
              </a:lnSpc>
              <a:defRPr/>
            </a:lvl1pPr>
            <a:lvl2pPr>
              <a:lnSpc>
                <a:spcPct val="97000"/>
              </a:lnSpc>
              <a:defRPr/>
            </a:lvl2pPr>
            <a:lvl3pPr>
              <a:lnSpc>
                <a:spcPct val="97000"/>
              </a:lnSpc>
              <a:defRPr/>
            </a:lvl3pPr>
            <a:lvl4pPr>
              <a:lnSpc>
                <a:spcPct val="97000"/>
              </a:lnSpc>
              <a:defRPr/>
            </a:lvl4pPr>
            <a:lvl5pPr>
              <a:lnSpc>
                <a:spcPct val="97000"/>
              </a:lnSpc>
              <a:defRPr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86FEF4E-2068-8AA2-E68D-13743D441F16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0656285" y="35335428"/>
            <a:ext cx="8928000" cy="6403122"/>
          </a:xfrm>
        </p:spPr>
        <p:txBody>
          <a:bodyPr/>
          <a:lstStyle>
            <a:lvl1pPr>
              <a:lnSpc>
                <a:spcPct val="97000"/>
              </a:lnSpc>
              <a:defRPr/>
            </a:lvl1pPr>
            <a:lvl2pPr>
              <a:lnSpc>
                <a:spcPct val="97000"/>
              </a:lnSpc>
              <a:defRPr/>
            </a:lvl2pPr>
            <a:lvl3pPr>
              <a:lnSpc>
                <a:spcPct val="97000"/>
              </a:lnSpc>
              <a:defRPr/>
            </a:lvl3pPr>
            <a:lvl4pPr>
              <a:lnSpc>
                <a:spcPct val="97000"/>
              </a:lnSpc>
              <a:defRPr/>
            </a:lvl4pPr>
            <a:lvl5pPr>
              <a:lnSpc>
                <a:spcPct val="97000"/>
              </a:lnSpc>
              <a:defRPr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Textplatzhalter 14">
            <a:extLst>
              <a:ext uri="{FF2B5EF4-FFF2-40B4-BE49-F238E27FC236}">
                <a16:creationId xmlns:a16="http://schemas.microsoft.com/office/drawing/2014/main" id="{AE2E7A2B-2B78-6E28-F451-1FB2741A6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88800" y="1044575"/>
            <a:ext cx="19863110" cy="2143503"/>
          </a:xfrm>
        </p:spPr>
        <p:txBody>
          <a:bodyPr anchor="ctr"/>
          <a:lstStyle>
            <a:lvl1pPr>
              <a:defRPr sz="5000" b="0">
                <a:latin typeface="Source Sans Pro SemiBold" panose="020B0603030403020204" pitchFamily="34" charset="0"/>
              </a:defRPr>
            </a:lvl1pPr>
            <a:lvl2pPr>
              <a:defRPr sz="4800" b="1"/>
            </a:lvl2pPr>
            <a:lvl3pPr>
              <a:defRPr sz="4800" b="1"/>
            </a:lvl3pPr>
            <a:lvl4pPr>
              <a:defRPr sz="4800" b="1"/>
            </a:lvl4pPr>
            <a:lvl5pPr>
              <a:defRPr sz="4800" b="1"/>
            </a:lvl5pPr>
          </a:lstStyle>
          <a:p>
            <a:pPr lvl="0"/>
            <a:r>
              <a:rPr lang="de-DE" dirty="0"/>
              <a:t>Organisationseinheit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21947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65" userDrawn="1">
          <p15:clr>
            <a:srgbClr val="A4A3A4"/>
          </p15:clr>
        </p15:guide>
        <p15:guide id="2" orient="horz" pos="5975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5220000"/>
            <a:ext cx="29232224" cy="7344000"/>
          </a:xfrm>
          <a:prstGeom prst="rect">
            <a:avLst/>
          </a:prstGeom>
        </p:spPr>
        <p:txBody>
          <a:bodyPr vert="horz" lIns="1044000" tIns="1044000" rIns="0" bIns="0" rtlCol="0" anchor="t">
            <a:noAutofit/>
          </a:bodyPr>
          <a:lstStyle/>
          <a:p>
            <a:r>
              <a:rPr lang="de-CH" dirty="0"/>
              <a:t>Titel </a:t>
            </a:r>
            <a:br>
              <a:rPr lang="de-CH" dirty="0"/>
            </a:br>
            <a:r>
              <a:rPr lang="de-CH" dirty="0"/>
              <a:t>hinzufügen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4575" y="22193250"/>
            <a:ext cx="8928000" cy="16359863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/>
          <a:p>
            <a:pPr lvl="0"/>
            <a:r>
              <a:rPr lang="de-CH" noProof="0" dirty="0"/>
              <a:t>Inhalt hinzufügen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C703539-8E35-D069-DBD5-3A4DCC125A4D}"/>
              </a:ext>
            </a:extLst>
          </p:cNvPr>
          <p:cNvSpPr txBox="1"/>
          <p:nvPr userDrawn="1"/>
        </p:nvSpPr>
        <p:spPr>
          <a:xfrm rot="5400000">
            <a:off x="24998167" y="37242375"/>
            <a:ext cx="10946123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CH" sz="400" spc="40" baseline="0" dirty="0">
                <a:solidFill>
                  <a:schemeClr val="bg1">
                    <a:lumMod val="85000"/>
                  </a:schemeClr>
                </a:solidFill>
              </a:rPr>
              <a:t>Erstellt durch Vorlagenbauer.ch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7AF8399-BFBA-3A8A-0D20-A6D963D1E0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028700"/>
            <a:ext cx="6193803" cy="2145600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D4EFC67-5734-42EC-1566-F85AE0719990}"/>
              </a:ext>
            </a:extLst>
          </p:cNvPr>
          <p:cNvCxnSpPr/>
          <p:nvPr userDrawn="1"/>
        </p:nvCxnSpPr>
        <p:spPr>
          <a:xfrm>
            <a:off x="8309671" y="1047250"/>
            <a:ext cx="0" cy="2103529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15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+mj-lt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252000" indent="-252000" algn="l" defTabSz="91440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504000" indent="-252000" algn="l" defTabSz="91440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00" indent="-252000" algn="l" defTabSz="91440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8000" indent="-252000" algn="l" defTabSz="91440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58" userDrawn="1">
          <p15:clr>
            <a:srgbClr val="A4A3A4"/>
          </p15:clr>
        </p15:guide>
        <p15:guide id="2" pos="18414" userDrawn="1">
          <p15:clr>
            <a:srgbClr val="A4A3A4"/>
          </p15:clr>
        </p15:guide>
        <p15:guide id="3" orient="horz" pos="26292" userDrawn="1">
          <p15:clr>
            <a:srgbClr val="A4A3A4"/>
          </p15:clr>
        </p15:guide>
        <p15:guide id="4" orient="horz" pos="658" userDrawn="1">
          <p15:clr>
            <a:srgbClr val="A4A3A4"/>
          </p15:clr>
        </p15:guide>
        <p15:guide id="5" pos="6720" userDrawn="1">
          <p15:clr>
            <a:srgbClr val="A4A3A4"/>
          </p15:clr>
        </p15:guide>
        <p15:guide id="6" pos="12342" userDrawn="1">
          <p15:clr>
            <a:srgbClr val="A4A3A4"/>
          </p15:clr>
        </p15:guide>
        <p15:guide id="7" pos="12798" userDrawn="1">
          <p15:clr>
            <a:srgbClr val="A4A3A4"/>
          </p15:clr>
        </p15:guide>
        <p15:guide id="8" pos="6282" userDrawn="1">
          <p15:clr>
            <a:srgbClr val="A4A3A4"/>
          </p15:clr>
        </p15:guide>
        <p15:guide id="10" orient="horz" pos="2626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mailto:mail@adresse.ch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hyperlink" Target="https://eur-lex.europa.eu/legal-content/EN/TXT/?uri=CELEX%3A32018H0790&amp;qid=170169109860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F866A145-54F3-392D-D659-BB12E8971428}"/>
              </a:ext>
            </a:extLst>
          </p:cNvPr>
          <p:cNvSpPr/>
          <p:nvPr/>
        </p:nvSpPr>
        <p:spPr>
          <a:xfrm>
            <a:off x="736006" y="970687"/>
            <a:ext cx="7704856" cy="2161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755E6C1E-3B74-2872-D067-C40FFC0AB3EB}"/>
              </a:ext>
            </a:extLst>
          </p:cNvPr>
          <p:cNvSpPr txBox="1">
            <a:spLocks/>
          </p:cNvSpPr>
          <p:nvPr/>
        </p:nvSpPr>
        <p:spPr>
          <a:xfrm>
            <a:off x="2" y="0"/>
            <a:ext cx="30275210" cy="7208136"/>
          </a:xfrm>
          <a:prstGeom prst="rect">
            <a:avLst/>
          </a:prstGeom>
        </p:spPr>
        <p:txBody>
          <a:bodyPr vert="horz" lIns="1044000" tIns="1044000" rIns="0" bIns="0" rtlCol="0" anchor="t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15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Anonymization of data</a:t>
            </a:r>
            <a:endParaRPr lang="cs-CZ" dirty="0"/>
          </a:p>
          <a:p>
            <a:r>
              <a:rPr lang="en-US" dirty="0"/>
              <a:t>for open</a:t>
            </a:r>
            <a:r>
              <a:rPr lang="cs-CZ" dirty="0"/>
              <a:t> </a:t>
            </a:r>
            <a:r>
              <a:rPr lang="en-US" dirty="0"/>
              <a:t>science </a:t>
            </a:r>
            <a:endParaRPr lang="cs-CZ" dirty="0"/>
          </a:p>
          <a:p>
            <a:r>
              <a:rPr lang="en-US" dirty="0"/>
              <a:t>in psychology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1BCC0CE9-E12B-D9AB-1E4E-500F8A4422E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045523" y="10595758"/>
            <a:ext cx="8928000" cy="31979621"/>
          </a:xfrm>
        </p:spPr>
        <p:txBody>
          <a:bodyPr/>
          <a:lstStyle/>
          <a:p>
            <a:r>
              <a:rPr lang="en-US" dirty="0"/>
              <a:t>BACKGROUND</a:t>
            </a:r>
            <a:r>
              <a:rPr lang="en-US" sz="4400" dirty="0"/>
              <a:t>: </a:t>
            </a:r>
            <a:r>
              <a:rPr lang="en-US" sz="4400" b="0" dirty="0"/>
              <a:t>There is a great demand for more research data to be made openly available.</a:t>
            </a:r>
            <a:endParaRPr lang="cs-CZ" sz="4400" b="0" dirty="0"/>
          </a:p>
          <a:p>
            <a:r>
              <a:rPr lang="en-US" sz="4400" b="0" dirty="0"/>
              <a:t>Many psychological datasets contain demographic and health variables that require proper protection against disclosure.</a:t>
            </a:r>
            <a:r>
              <a:rPr lang="cs-CZ" sz="4400" b="0" dirty="0"/>
              <a:t> </a:t>
            </a:r>
            <a:r>
              <a:rPr lang="en-US" sz="4400" b="0" dirty="0"/>
              <a:t>Unfortunately, many datasets cannot be publicly available for privacy reasons.</a:t>
            </a:r>
            <a:endParaRPr lang="cs-CZ" sz="4400" b="0" dirty="0"/>
          </a:p>
          <a:p>
            <a:endParaRPr lang="cs-CZ" b="0" dirty="0"/>
          </a:p>
          <a:p>
            <a:pPr>
              <a:lnSpc>
                <a:spcPct val="120000"/>
              </a:lnSpc>
            </a:pPr>
            <a:r>
              <a:rPr lang="en-US" sz="4400" b="0" dirty="0">
                <a:cs typeface="Segoe UI" panose="020B0502040204020203" pitchFamily="34" charset="0"/>
              </a:rPr>
              <a:t>To enable dissemination,  we can use these methods:</a:t>
            </a: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4400" b="1" dirty="0">
                <a:cs typeface="Segoe UI" panose="020B0502040204020203" pitchFamily="34" charset="0"/>
              </a:rPr>
              <a:t>Statistical Disclosure Control (SDC)</a:t>
            </a:r>
          </a:p>
          <a:p>
            <a:pPr marL="1028700" lvl="1" indent="-571500">
              <a:lnSpc>
                <a:spcPct val="120000"/>
              </a:lnSpc>
              <a:buFont typeface="Lato" panose="020F0502020204030203" pitchFamily="34" charset="0"/>
              <a:buChar char="―"/>
            </a:pPr>
            <a:r>
              <a:rPr lang="en-US" sz="4400" b="0" dirty="0">
                <a:cs typeface="Segoe UI" panose="020B0502040204020203" pitchFamily="34" charset="0"/>
              </a:rPr>
              <a:t>protects the data, </a:t>
            </a:r>
            <a:endParaRPr lang="cs-CZ" sz="4400" b="0" dirty="0">
              <a:cs typeface="Segoe UI" panose="020B0502040204020203" pitchFamily="34" charset="0"/>
            </a:endParaRPr>
          </a:p>
          <a:p>
            <a:pPr marL="1028700" lvl="1" indent="-571500">
              <a:lnSpc>
                <a:spcPct val="120000"/>
              </a:lnSpc>
              <a:buFont typeface="Lato" panose="020F0502020204030203" pitchFamily="34" charset="0"/>
              <a:buChar char="―"/>
            </a:pPr>
            <a:r>
              <a:rPr lang="en-US" sz="4400" b="0" dirty="0">
                <a:cs typeface="Segoe UI" panose="020B0502040204020203" pitchFamily="34" charset="0"/>
              </a:rPr>
              <a:t>prevents re-identification</a:t>
            </a:r>
            <a:endParaRPr lang="cs-CZ" sz="4400" b="0" dirty="0">
              <a:cs typeface="Segoe UI" panose="020B0502040204020203" pitchFamily="34" charset="0"/>
            </a:endParaRPr>
          </a:p>
          <a:p>
            <a:pPr marL="1028700" lvl="1" indent="-571500">
              <a:lnSpc>
                <a:spcPct val="120000"/>
              </a:lnSpc>
              <a:buFont typeface="Lato" panose="020F0502020204030203" pitchFamily="34" charset="0"/>
              <a:buChar char="―"/>
            </a:pPr>
            <a:endParaRPr lang="en-US" sz="4400" b="0" dirty="0">
              <a:cs typeface="Segoe UI" panose="020B0502040204020203" pitchFamily="34" charset="0"/>
            </a:endParaRP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4400" b="1" dirty="0">
                <a:cs typeface="Segoe UI" panose="020B0502040204020203" pitchFamily="34" charset="0"/>
              </a:rPr>
              <a:t>Synthetic data generation</a:t>
            </a:r>
          </a:p>
          <a:p>
            <a:pPr marL="1028700" lvl="1" indent="-571500">
              <a:lnSpc>
                <a:spcPct val="120000"/>
              </a:lnSpc>
              <a:buFont typeface="Lato" panose="020F0502020204030203" pitchFamily="34" charset="0"/>
              <a:buChar char="―"/>
            </a:pPr>
            <a:r>
              <a:rPr lang="en-US" sz="4400" b="0" dirty="0">
                <a:cs typeface="Segoe UI" panose="020B0502040204020203" pitchFamily="34" charset="0"/>
              </a:rPr>
              <a:t>mimics the original data</a:t>
            </a:r>
          </a:p>
          <a:p>
            <a:pPr marL="1028700" lvl="1" indent="-571500">
              <a:lnSpc>
                <a:spcPct val="120000"/>
              </a:lnSpc>
              <a:buFont typeface="Lato" panose="020F0502020204030203" pitchFamily="34" charset="0"/>
              <a:buChar char="―"/>
            </a:pPr>
            <a:r>
              <a:rPr lang="en-US" sz="4400" b="0" dirty="0">
                <a:cs typeface="Segoe UI" panose="020B0502040204020203" pitchFamily="34" charset="0"/>
              </a:rPr>
              <a:t>creates artificial data that can be safely disseminated</a:t>
            </a:r>
          </a:p>
          <a:p>
            <a:endParaRPr lang="cs-CZ" b="0" dirty="0"/>
          </a:p>
          <a:p>
            <a:pPr>
              <a:lnSpc>
                <a:spcPct val="120000"/>
              </a:lnSpc>
            </a:pPr>
            <a:r>
              <a:rPr lang="en-US" b="1" dirty="0">
                <a:latin typeface="+mj-lt"/>
              </a:rPr>
              <a:t>Open Science, Open Access, Open Data</a:t>
            </a:r>
            <a:endParaRPr lang="cs-CZ" b="1" dirty="0">
              <a:latin typeface="+mj-lt"/>
            </a:endParaRPr>
          </a:p>
          <a:p>
            <a:pPr>
              <a:lnSpc>
                <a:spcPct val="120000"/>
              </a:lnSpc>
            </a:pPr>
            <a:endParaRPr lang="cs-CZ" sz="4400" dirty="0"/>
          </a:p>
          <a:p>
            <a:pPr>
              <a:lnSpc>
                <a:spcPct val="120000"/>
              </a:lnSpc>
            </a:pPr>
            <a:endParaRPr lang="en-US" sz="4400" b="1" dirty="0"/>
          </a:p>
          <a:p>
            <a:pPr>
              <a:lnSpc>
                <a:spcPct val="120000"/>
              </a:lnSpc>
            </a:pPr>
            <a:r>
              <a:rPr lang="en-US" sz="4800" b="0" dirty="0"/>
              <a:t>Research data that results from publicly funded research </a:t>
            </a:r>
            <a:r>
              <a:rPr lang="en-US" sz="4800" b="0" noProof="1"/>
              <a:t>should be</a:t>
            </a:r>
            <a:endParaRPr lang="cs-CZ" b="0" dirty="0"/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4800" dirty="0"/>
              <a:t>Findable, Accessible, Interoperable, Reusable </a:t>
            </a:r>
            <a:r>
              <a:rPr lang="en-US" sz="4800" b="0" dirty="0"/>
              <a:t>(‘</a:t>
            </a:r>
            <a:r>
              <a:rPr lang="en-US" sz="4800" dirty="0"/>
              <a:t>FAIR</a:t>
            </a:r>
            <a:r>
              <a:rPr lang="en-US" sz="4800" b="0" dirty="0"/>
              <a:t> principles’)</a:t>
            </a: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4800" b="0" dirty="0"/>
              <a:t>therefore replicable, transparent, trustworthy</a:t>
            </a: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4800" dirty="0"/>
              <a:t>As open as possible, as closed as necessary</a:t>
            </a:r>
            <a:endParaRPr lang="cs-CZ" sz="4800" dirty="0"/>
          </a:p>
          <a:p>
            <a:pPr marL="457200" lvl="1" indent="0">
              <a:lnSpc>
                <a:spcPct val="120000"/>
              </a:lnSpc>
              <a:buNone/>
            </a:pPr>
            <a:endParaRPr lang="en-US" sz="4800" dirty="0"/>
          </a:p>
          <a:p>
            <a:pPr marL="0" lvl="1" indent="0">
              <a:lnSpc>
                <a:spcPct val="120000"/>
              </a:lnSpc>
              <a:buNone/>
            </a:pPr>
            <a:r>
              <a:rPr lang="en-US" sz="4800" b="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Commission Recommendation (EU) 2018/790 on access to and preservation of scientific information</a:t>
            </a:r>
            <a:endParaRPr lang="en-GB" dirty="0"/>
          </a:p>
        </p:txBody>
      </p:sp>
      <p:sp>
        <p:nvSpPr>
          <p:cNvPr id="46" name="Inhaltsplatzhalter 45">
            <a:extLst>
              <a:ext uri="{FF2B5EF4-FFF2-40B4-BE49-F238E27FC236}">
                <a16:creationId xmlns:a16="http://schemas.microsoft.com/office/drawing/2014/main" id="{87753B05-B02B-3103-CE10-44BCBE1BDAF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0664925" y="10595760"/>
            <a:ext cx="8928000" cy="20419190"/>
          </a:xfrm>
        </p:spPr>
        <p:txBody>
          <a:bodyPr/>
          <a:lstStyle/>
          <a:p>
            <a:pPr>
              <a:lnSpc>
                <a:spcPct val="97000"/>
              </a:lnSpc>
              <a:spcAft>
                <a:spcPts val="3000"/>
              </a:spcAft>
            </a:pPr>
            <a:r>
              <a:rPr lang="en-GB" sz="4800" b="1" dirty="0">
                <a:solidFill>
                  <a:srgbClr val="FF0000"/>
                </a:solidFill>
              </a:rPr>
              <a:t>Subtitle (48 Pt. bold)</a:t>
            </a:r>
          </a:p>
          <a:p>
            <a:pPr>
              <a:lnSpc>
                <a:spcPct val="97000"/>
              </a:lnSpc>
            </a:pPr>
            <a:r>
              <a:rPr lang="en-GB" b="1" dirty="0">
                <a:solidFill>
                  <a:srgbClr val="FF0000"/>
                </a:solidFill>
              </a:rPr>
              <a:t>Subtitle (30 Pt. bold)</a:t>
            </a:r>
          </a:p>
          <a:p>
            <a:pPr>
              <a:lnSpc>
                <a:spcPct val="97000"/>
              </a:lnSpc>
            </a:pPr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elit</a:t>
            </a:r>
            <a:r>
              <a:rPr lang="en-GB" dirty="0">
                <a:solidFill>
                  <a:srgbClr val="FF0000"/>
                </a:solidFill>
              </a:rPr>
              <a:t>. Maecenas </a:t>
            </a:r>
            <a:r>
              <a:rPr lang="en-GB" dirty="0" err="1">
                <a:solidFill>
                  <a:srgbClr val="FF0000"/>
                </a:solidFill>
              </a:rPr>
              <a:t>porttitor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congue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massa</a:t>
            </a:r>
            <a:r>
              <a:rPr lang="en-GB" dirty="0">
                <a:solidFill>
                  <a:srgbClr val="FF0000"/>
                </a:solidFill>
              </a:rPr>
              <a:t>. </a:t>
            </a:r>
            <a:r>
              <a:rPr lang="en-GB" dirty="0" err="1">
                <a:solidFill>
                  <a:srgbClr val="FF0000"/>
                </a:solidFill>
              </a:rPr>
              <a:t>Fusce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posuere</a:t>
            </a:r>
            <a:r>
              <a:rPr lang="en-GB" dirty="0">
                <a:solidFill>
                  <a:srgbClr val="FF0000"/>
                </a:solidFill>
              </a:rPr>
              <a:t>, magna </a:t>
            </a:r>
            <a:r>
              <a:rPr lang="en-GB" dirty="0" err="1">
                <a:solidFill>
                  <a:srgbClr val="FF0000"/>
                </a:solidFill>
              </a:rPr>
              <a:t>sed</a:t>
            </a:r>
            <a:r>
              <a:rPr lang="en-GB" dirty="0">
                <a:solidFill>
                  <a:srgbClr val="FF0000"/>
                </a:solidFill>
              </a:rPr>
              <a:t> pulvinar </a:t>
            </a:r>
            <a:r>
              <a:rPr lang="en-GB" dirty="0" err="1">
                <a:solidFill>
                  <a:srgbClr val="FF0000"/>
                </a:solidFill>
              </a:rPr>
              <a:t>ultricies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purus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lectus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malesuada</a:t>
            </a:r>
            <a:r>
              <a:rPr lang="en-GB" dirty="0">
                <a:solidFill>
                  <a:srgbClr val="FF0000"/>
                </a:solidFill>
              </a:rPr>
              <a:t> libero,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commodo</a:t>
            </a:r>
            <a:r>
              <a:rPr lang="en-GB" dirty="0">
                <a:solidFill>
                  <a:srgbClr val="FF0000"/>
                </a:solidFill>
              </a:rPr>
              <a:t> magna eros </a:t>
            </a:r>
            <a:r>
              <a:rPr lang="en-GB" dirty="0" err="1">
                <a:solidFill>
                  <a:srgbClr val="FF0000"/>
                </a:solidFill>
              </a:rPr>
              <a:t>quis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urna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7000"/>
              </a:lnSpc>
            </a:pP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endParaRPr lang="en-GB" dirty="0">
              <a:solidFill>
                <a:srgbClr val="FF0000"/>
              </a:solidFill>
            </a:endParaRPr>
          </a:p>
          <a:p>
            <a:pPr>
              <a:lnSpc>
                <a:spcPct val="97000"/>
              </a:lnSpc>
            </a:pPr>
            <a:endParaRPr lang="en-GB" dirty="0">
              <a:solidFill>
                <a:srgbClr val="FF0000"/>
              </a:solidFill>
            </a:endParaRPr>
          </a:p>
          <a:p>
            <a:pPr>
              <a:lnSpc>
                <a:spcPct val="97000"/>
              </a:lnSpc>
            </a:pPr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elit</a:t>
            </a:r>
            <a:r>
              <a:rPr lang="en-GB" dirty="0">
                <a:solidFill>
                  <a:srgbClr val="FF0000"/>
                </a:solidFill>
              </a:rPr>
              <a:t>. Maecenas </a:t>
            </a:r>
            <a:r>
              <a:rPr lang="en-GB" dirty="0" err="1">
                <a:solidFill>
                  <a:srgbClr val="FF0000"/>
                </a:solidFill>
              </a:rPr>
              <a:t>porttitor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congue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massa</a:t>
            </a:r>
            <a:r>
              <a:rPr lang="en-GB" dirty="0">
                <a:solidFill>
                  <a:srgbClr val="FF0000"/>
                </a:solidFill>
              </a:rPr>
              <a:t>. </a:t>
            </a:r>
            <a:r>
              <a:rPr lang="en-GB" dirty="0" err="1">
                <a:solidFill>
                  <a:srgbClr val="FF0000"/>
                </a:solidFill>
              </a:rPr>
              <a:t>Fusce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posuere</a:t>
            </a:r>
            <a:r>
              <a:rPr lang="en-GB" dirty="0">
                <a:solidFill>
                  <a:srgbClr val="FF0000"/>
                </a:solidFill>
              </a:rPr>
              <a:t>, magna </a:t>
            </a:r>
            <a:r>
              <a:rPr lang="en-GB" dirty="0" err="1">
                <a:solidFill>
                  <a:srgbClr val="FF0000"/>
                </a:solidFill>
              </a:rPr>
              <a:t>sed</a:t>
            </a:r>
            <a:r>
              <a:rPr lang="en-GB" dirty="0">
                <a:solidFill>
                  <a:srgbClr val="FF0000"/>
                </a:solidFill>
              </a:rPr>
              <a:t> pulvinar </a:t>
            </a:r>
            <a:r>
              <a:rPr lang="en-GB" dirty="0" err="1">
                <a:solidFill>
                  <a:srgbClr val="FF0000"/>
                </a:solidFill>
              </a:rPr>
              <a:t>ultricies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purus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lectus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malesuada</a:t>
            </a:r>
            <a:r>
              <a:rPr lang="en-GB" dirty="0">
                <a:solidFill>
                  <a:srgbClr val="FF0000"/>
                </a:solidFill>
              </a:rPr>
              <a:t> libero,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commodo</a:t>
            </a:r>
            <a:r>
              <a:rPr lang="en-GB" dirty="0">
                <a:solidFill>
                  <a:srgbClr val="FF0000"/>
                </a:solidFill>
              </a:rPr>
              <a:t> magna eros </a:t>
            </a:r>
            <a:r>
              <a:rPr lang="en-GB" dirty="0" err="1">
                <a:solidFill>
                  <a:srgbClr val="FF0000"/>
                </a:solidFill>
              </a:rPr>
              <a:t>quis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urna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7000"/>
              </a:lnSpc>
            </a:pPr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elit</a:t>
            </a:r>
            <a:r>
              <a:rPr lang="en-GB" dirty="0">
                <a:solidFill>
                  <a:srgbClr val="FF0000"/>
                </a:solidFill>
              </a:rPr>
              <a:t>. Maecenas </a:t>
            </a:r>
            <a:r>
              <a:rPr lang="en-GB" dirty="0" err="1">
                <a:solidFill>
                  <a:srgbClr val="FF0000"/>
                </a:solidFill>
              </a:rPr>
              <a:t>porttitor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congue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massa</a:t>
            </a:r>
            <a:r>
              <a:rPr lang="en-GB" dirty="0">
                <a:solidFill>
                  <a:srgbClr val="FF0000"/>
                </a:solidFill>
              </a:rPr>
              <a:t>. 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elit</a:t>
            </a:r>
            <a:r>
              <a:rPr lang="en-GB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47" name="Inhaltsplatzhalter 46">
            <a:extLst>
              <a:ext uri="{FF2B5EF4-FFF2-40B4-BE49-F238E27FC236}">
                <a16:creationId xmlns:a16="http://schemas.microsoft.com/office/drawing/2014/main" id="{16F9E586-A231-F4CF-6C5A-80C9D15FD24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20313922" y="10595758"/>
            <a:ext cx="8928000" cy="13326403"/>
          </a:xfrm>
        </p:spPr>
        <p:txBody>
          <a:bodyPr/>
          <a:lstStyle/>
          <a:p>
            <a:pPr>
              <a:lnSpc>
                <a:spcPct val="97000"/>
              </a:lnSpc>
              <a:spcAft>
                <a:spcPts val="3000"/>
              </a:spcAft>
            </a:pPr>
            <a:r>
              <a:rPr lang="en-GB" sz="4800" b="1" dirty="0"/>
              <a:t>Subtitle (48 Pt. bold)</a:t>
            </a:r>
          </a:p>
          <a:p>
            <a:pPr>
              <a:lnSpc>
                <a:spcPct val="97000"/>
              </a:lnSpc>
            </a:pPr>
            <a:r>
              <a:rPr lang="en-GB" b="1" dirty="0"/>
              <a:t>Subtitle (30 Pt. bold)</a:t>
            </a:r>
          </a:p>
          <a:p>
            <a:pPr>
              <a:lnSpc>
                <a:spcPct val="97000"/>
              </a:lnSpc>
            </a:pPr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Maecenas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, magna </a:t>
            </a:r>
            <a:r>
              <a:rPr lang="en-GB" dirty="0" err="1"/>
              <a:t>sed</a:t>
            </a:r>
            <a:r>
              <a:rPr lang="en-GB" dirty="0"/>
              <a:t> pulvinar </a:t>
            </a:r>
            <a:r>
              <a:rPr lang="en-GB" dirty="0" err="1"/>
              <a:t>ultricies</a:t>
            </a:r>
            <a:r>
              <a:rPr lang="en-GB" dirty="0"/>
              <a:t>, </a:t>
            </a:r>
            <a:r>
              <a:rPr lang="en-GB" dirty="0" err="1"/>
              <a:t>purus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malesuada</a:t>
            </a:r>
            <a:r>
              <a:rPr lang="en-GB" dirty="0"/>
              <a:t> libero,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magna eros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.</a:t>
            </a:r>
          </a:p>
        </p:txBody>
      </p:sp>
      <p:sp>
        <p:nvSpPr>
          <p:cNvPr id="48" name="Inhaltsplatzhalter 47">
            <a:extLst>
              <a:ext uri="{FF2B5EF4-FFF2-40B4-BE49-F238E27FC236}">
                <a16:creationId xmlns:a16="http://schemas.microsoft.com/office/drawing/2014/main" id="{4196C163-BD0E-8C4C-39B7-FDD809EE0973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10656285" y="22482001"/>
            <a:ext cx="8928000" cy="20070376"/>
          </a:xfrm>
        </p:spPr>
        <p:txBody>
          <a:bodyPr/>
          <a:lstStyle/>
          <a:p>
            <a:pPr>
              <a:lnSpc>
                <a:spcPct val="97000"/>
              </a:lnSpc>
              <a:spcAft>
                <a:spcPts val="3000"/>
              </a:spcAft>
            </a:pPr>
            <a:r>
              <a:rPr lang="en-GB" sz="4800" b="1" dirty="0">
                <a:solidFill>
                  <a:srgbClr val="FF0000"/>
                </a:solidFill>
              </a:rPr>
              <a:t>Subtitle (48 Pt. bold)</a:t>
            </a:r>
          </a:p>
          <a:p>
            <a:pPr>
              <a:lnSpc>
                <a:spcPct val="97000"/>
              </a:lnSpc>
            </a:pPr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elit</a:t>
            </a:r>
            <a:r>
              <a:rPr lang="en-GB" dirty="0">
                <a:solidFill>
                  <a:srgbClr val="FF0000"/>
                </a:solidFill>
              </a:rPr>
              <a:t>. Maecenas </a:t>
            </a:r>
            <a:r>
              <a:rPr lang="en-GB" dirty="0" err="1">
                <a:solidFill>
                  <a:srgbClr val="FF0000"/>
                </a:solidFill>
              </a:rPr>
              <a:t>porttitor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congue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massa</a:t>
            </a:r>
            <a:r>
              <a:rPr lang="en-GB" dirty="0">
                <a:solidFill>
                  <a:srgbClr val="FF0000"/>
                </a:solidFill>
              </a:rPr>
              <a:t>. </a:t>
            </a:r>
            <a:r>
              <a:rPr lang="en-GB" dirty="0" err="1">
                <a:solidFill>
                  <a:srgbClr val="FF0000"/>
                </a:solidFill>
              </a:rPr>
              <a:t>Fusce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posuere</a:t>
            </a:r>
            <a:r>
              <a:rPr lang="en-GB" dirty="0">
                <a:solidFill>
                  <a:srgbClr val="FF0000"/>
                </a:solidFill>
              </a:rPr>
              <a:t>, magna </a:t>
            </a:r>
            <a:r>
              <a:rPr lang="en-GB" dirty="0" err="1">
                <a:solidFill>
                  <a:srgbClr val="FF0000"/>
                </a:solidFill>
              </a:rPr>
              <a:t>sed</a:t>
            </a:r>
            <a:r>
              <a:rPr lang="en-GB" dirty="0">
                <a:solidFill>
                  <a:srgbClr val="FF0000"/>
                </a:solidFill>
              </a:rPr>
              <a:t> pulvinar </a:t>
            </a:r>
            <a:r>
              <a:rPr lang="en-GB" dirty="0" err="1">
                <a:solidFill>
                  <a:srgbClr val="FF0000"/>
                </a:solidFill>
              </a:rPr>
              <a:t>ultricies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purus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lectus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malesuada</a:t>
            </a:r>
            <a:r>
              <a:rPr lang="en-GB" dirty="0">
                <a:solidFill>
                  <a:srgbClr val="FF0000"/>
                </a:solidFill>
              </a:rPr>
              <a:t> libero,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commodo</a:t>
            </a:r>
            <a:r>
              <a:rPr lang="en-GB" dirty="0">
                <a:solidFill>
                  <a:srgbClr val="FF0000"/>
                </a:solidFill>
              </a:rPr>
              <a:t> magna eros </a:t>
            </a:r>
            <a:r>
              <a:rPr lang="en-GB" dirty="0" err="1">
                <a:solidFill>
                  <a:srgbClr val="FF0000"/>
                </a:solidFill>
              </a:rPr>
              <a:t>quis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urna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7000"/>
              </a:lnSpc>
            </a:pPr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0" name="Inhaltsplatzhalter 5">
            <a:extLst>
              <a:ext uri="{FF2B5EF4-FFF2-40B4-BE49-F238E27FC236}">
                <a16:creationId xmlns:a16="http://schemas.microsoft.com/office/drawing/2014/main" id="{650AB6DD-9A6D-1AAD-0625-A129469BF9E5}"/>
              </a:ext>
            </a:extLst>
          </p:cNvPr>
          <p:cNvSpPr txBox="1">
            <a:spLocks/>
          </p:cNvSpPr>
          <p:nvPr/>
        </p:nvSpPr>
        <p:spPr>
          <a:xfrm>
            <a:off x="20407149" y="31397163"/>
            <a:ext cx="8928000" cy="5378177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88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7000"/>
              </a:lnSpc>
            </a:pPr>
            <a:r>
              <a:rPr lang="en-GB" b="1" dirty="0"/>
              <a:t>Authors (30 Pt. bold)</a:t>
            </a:r>
          </a:p>
          <a:p>
            <a:pPr>
              <a:lnSpc>
                <a:spcPct val="97000"/>
              </a:lnSpc>
            </a:pPr>
            <a:r>
              <a:rPr lang="en-GB" dirty="0"/>
              <a:t>Author 1, Author 2, Author 3</a:t>
            </a:r>
          </a:p>
          <a:p>
            <a:pPr>
              <a:lnSpc>
                <a:spcPct val="97000"/>
              </a:lnSpc>
            </a:pPr>
            <a:r>
              <a:rPr lang="en-GB" dirty="0"/>
              <a:t>1 University unit</a:t>
            </a:r>
          </a:p>
          <a:p>
            <a:pPr>
              <a:lnSpc>
                <a:spcPct val="97000"/>
              </a:lnSpc>
            </a:pPr>
            <a:r>
              <a:rPr lang="en-GB" dirty="0"/>
              <a:t>2 University unit</a:t>
            </a:r>
          </a:p>
          <a:p>
            <a:pPr>
              <a:lnSpc>
                <a:spcPct val="97000"/>
              </a:lnSpc>
            </a:pPr>
            <a:endParaRPr lang="en-GB" dirty="0"/>
          </a:p>
          <a:p>
            <a:pPr>
              <a:lnSpc>
                <a:spcPct val="97000"/>
              </a:lnSpc>
              <a:spcBef>
                <a:spcPts val="600"/>
              </a:spcBef>
            </a:pPr>
            <a:r>
              <a:rPr lang="en-GB" b="1" dirty="0"/>
              <a:t>Contact (30 Pt. bold)</a:t>
            </a:r>
          </a:p>
          <a:p>
            <a:pPr>
              <a:lnSpc>
                <a:spcPct val="97000"/>
              </a:lnSpc>
            </a:pPr>
            <a:r>
              <a:rPr lang="en-GB" dirty="0"/>
              <a:t>First name Surname</a:t>
            </a:r>
          </a:p>
          <a:p>
            <a:pPr>
              <a:lnSpc>
                <a:spcPct val="97000"/>
              </a:lnSpc>
            </a:pPr>
            <a:r>
              <a:rPr lang="en-GB" dirty="0"/>
              <a:t>Position</a:t>
            </a:r>
          </a:p>
          <a:p>
            <a:pPr>
              <a:lnSpc>
                <a:spcPct val="97000"/>
              </a:lnSpc>
            </a:pPr>
            <a:r>
              <a:rPr lang="en-GB" dirty="0"/>
              <a:t>+00 00 000 00 00</a:t>
            </a:r>
          </a:p>
          <a:p>
            <a:pPr>
              <a:lnSpc>
                <a:spcPct val="97000"/>
              </a:lnSpc>
            </a:pPr>
            <a:r>
              <a:rPr lang="en-GB" dirty="0">
                <a:hlinkClick r:id="rId3"/>
              </a:rPr>
              <a:t>mail@adresse.ch</a:t>
            </a:r>
            <a:endParaRPr lang="cs-CZ" dirty="0"/>
          </a:p>
          <a:p>
            <a:pPr>
              <a:lnSpc>
                <a:spcPct val="97000"/>
              </a:lnSpc>
            </a:pPr>
            <a:endParaRPr lang="cs-CZ" dirty="0"/>
          </a:p>
          <a:p>
            <a:pPr>
              <a:lnSpc>
                <a:spcPct val="97000"/>
              </a:lnSpc>
            </a:pPr>
            <a:r>
              <a:rPr lang="en-US" b="1" dirty="0"/>
              <a:t>Acknowledgments</a:t>
            </a:r>
          </a:p>
          <a:p>
            <a:pPr>
              <a:lnSpc>
                <a:spcPct val="97000"/>
              </a:lnSpc>
            </a:pPr>
            <a:r>
              <a:rPr lang="en-US" dirty="0"/>
              <a:t>This work was funded by the Swiss National Science Foundation with grant number 211751: "</a:t>
            </a:r>
            <a:r>
              <a:rPr lang="en-US" i="1" dirty="0"/>
              <a:t>Harnessing event and longitudinal data in industry and health sector through privacy preserving technologies</a:t>
            </a:r>
            <a:r>
              <a:rPr lang="en-US" dirty="0"/>
              <a:t>".</a:t>
            </a:r>
          </a:p>
          <a:p>
            <a:pPr>
              <a:lnSpc>
                <a:spcPct val="97000"/>
              </a:lnSpc>
            </a:pPr>
            <a:endParaRPr lang="en-GB" dirty="0"/>
          </a:p>
          <a:p>
            <a:pPr>
              <a:lnSpc>
                <a:spcPct val="97000"/>
              </a:lnSpc>
            </a:pPr>
            <a:endParaRPr lang="en-GB" dirty="0"/>
          </a:p>
          <a:p>
            <a:pPr>
              <a:lnSpc>
                <a:spcPct val="97000"/>
              </a:lnSpc>
            </a:pPr>
            <a:endParaRPr lang="en-GB" dirty="0"/>
          </a:p>
        </p:txBody>
      </p:sp>
      <p:pic>
        <p:nvPicPr>
          <p:cNvPr id="5" name="Obrázek 4" descr="Obsah obrázku kruh, skica, symbol, Písmo&#10;&#10;Popis byl vytvořen automaticky">
            <a:extLst>
              <a:ext uri="{FF2B5EF4-FFF2-40B4-BE49-F238E27FC236}">
                <a16:creationId xmlns:a16="http://schemas.microsoft.com/office/drawing/2014/main" id="{2ECA5EA1-B1EE-B022-842E-1CDDB38367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8" t="10527" r="12486" b="11778"/>
          <a:stretch/>
        </p:blipFill>
        <p:spPr>
          <a:xfrm>
            <a:off x="15892056" y="3509786"/>
            <a:ext cx="3289756" cy="3278322"/>
          </a:xfrm>
          <a:prstGeom prst="rect">
            <a:avLst/>
          </a:prstGeom>
        </p:spPr>
      </p:pic>
      <p:pic>
        <p:nvPicPr>
          <p:cNvPr id="6" name="Obrázek 5" descr="Obsah obrázku Písmo, Grafika, logo, grafický design&#10;&#10;Popis byl vytvořen automaticky">
            <a:extLst>
              <a:ext uri="{FF2B5EF4-FFF2-40B4-BE49-F238E27FC236}">
                <a16:creationId xmlns:a16="http://schemas.microsoft.com/office/drawing/2014/main" id="{3246A40B-8CEB-505B-C831-2FA87BD7093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2" t="17903" r="32568" b="18880"/>
          <a:stretch/>
        </p:blipFill>
        <p:spPr>
          <a:xfrm>
            <a:off x="25218726" y="3628132"/>
            <a:ext cx="4519544" cy="3041631"/>
          </a:xfrm>
          <a:prstGeom prst="rect">
            <a:avLst/>
          </a:prstGeom>
        </p:spPr>
      </p:pic>
      <p:pic>
        <p:nvPicPr>
          <p:cNvPr id="7" name="Obrázek 6" descr="Obsah obrázku Písmo, Grafika, logo, symbol&#10;&#10;Popis byl vytvořen automaticky">
            <a:extLst>
              <a:ext uri="{FF2B5EF4-FFF2-40B4-BE49-F238E27FC236}">
                <a16:creationId xmlns:a16="http://schemas.microsoft.com/office/drawing/2014/main" id="{C6329EF5-6565-5EAB-B3DA-C13B197D0F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840" y="3732694"/>
            <a:ext cx="4052389" cy="3041631"/>
          </a:xfrm>
          <a:prstGeom prst="rect">
            <a:avLst/>
          </a:prstGeom>
        </p:spPr>
      </p:pic>
      <p:pic>
        <p:nvPicPr>
          <p:cNvPr id="21" name="Obrázek 20" descr="Obsah obrázku Lidská tvář, osoba, oblečení, úsměv&#10;&#10;Popis byl vytvořen automaticky">
            <a:extLst>
              <a:ext uri="{FF2B5EF4-FFF2-40B4-BE49-F238E27FC236}">
                <a16:creationId xmlns:a16="http://schemas.microsoft.com/office/drawing/2014/main" id="{A5F6C63D-717E-E242-DD80-235E6A3AE5F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" b="355"/>
          <a:stretch/>
        </p:blipFill>
        <p:spPr>
          <a:xfrm>
            <a:off x="1023303" y="7473441"/>
            <a:ext cx="1670382" cy="2218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Textplatzhalter 8">
            <a:extLst>
              <a:ext uri="{FF2B5EF4-FFF2-40B4-BE49-F238E27FC236}">
                <a16:creationId xmlns:a16="http://schemas.microsoft.com/office/drawing/2014/main" id="{9C89CD74-765A-BB24-42B3-B9C35A2C64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18649" y="7181191"/>
            <a:ext cx="12673407" cy="2803116"/>
          </a:xfrm>
        </p:spPr>
        <p:txBody>
          <a:bodyPr/>
          <a:lstStyle/>
          <a:p>
            <a:r>
              <a:rPr lang="en-US" dirty="0"/>
              <a:t>Jiří Novák</a:t>
            </a:r>
          </a:p>
          <a:p>
            <a:r>
              <a:rPr lang="en-US" sz="4000" i="1" dirty="0"/>
              <a:t>- University of Zürich</a:t>
            </a:r>
          </a:p>
          <a:p>
            <a:r>
              <a:rPr lang="en-US" sz="4000" i="1" dirty="0"/>
              <a:t>- University of Applied Sciences Northwestern Switzerland</a:t>
            </a:r>
          </a:p>
          <a:p>
            <a:r>
              <a:rPr lang="en-US" sz="4000" i="1" dirty="0"/>
              <a:t>- Swiss Data Anonymization Competence Center</a:t>
            </a:r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882DB551-F1CA-B34C-C6A7-30C202A92D5A}"/>
              </a:ext>
            </a:extLst>
          </p:cNvPr>
          <p:cNvSpPr txBox="1"/>
          <p:nvPr/>
        </p:nvSpPr>
        <p:spPr>
          <a:xfrm>
            <a:off x="26614873" y="39691913"/>
            <a:ext cx="3123397" cy="1737247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indent="0" defTabSz="646755">
              <a:lnSpc>
                <a:spcPct val="97000"/>
              </a:lnSpc>
              <a:spcBef>
                <a:spcPts val="0"/>
              </a:spcBef>
              <a:spcAft>
                <a:spcPts val="3000"/>
              </a:spcAft>
              <a:buFont typeface="+mj-lt"/>
              <a:buNone/>
              <a:defRPr sz="4800" b="1"/>
            </a:lvl1pPr>
            <a:lvl2pPr marL="252000" indent="-252000" defTabSz="646755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/>
            </a:lvl2pPr>
            <a:lvl3pPr marL="504000" indent="-252000" defTabSz="646755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/>
            </a:lvl3pPr>
            <a:lvl4pPr marL="756000" indent="-252000" defTabSz="646755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/>
            </a:lvl4pPr>
            <a:lvl5pPr marL="1008000" indent="-252000" defTabSz="646755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/>
            </a:lvl5pPr>
            <a:lvl6pPr marL="1778577" indent="-161689" defTabSz="646755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/>
            </a:lvl6pPr>
            <a:lvl7pPr marL="2101954" indent="-161689" defTabSz="646755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/>
            </a:lvl7pPr>
            <a:lvl8pPr marL="2425332" indent="-161689" defTabSz="646755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/>
            </a:lvl8pPr>
            <a:lvl9pPr marL="2748709" indent="-161689" defTabSz="646755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/>
            </a:lvl9pPr>
          </a:lstStyle>
          <a:p>
            <a:r>
              <a:rPr lang="en-US" dirty="0"/>
              <a:t>Take a picture to download </a:t>
            </a:r>
          </a:p>
        </p:txBody>
      </p:sp>
      <p:pic>
        <p:nvPicPr>
          <p:cNvPr id="30" name="Picture 4" descr="Mobile Phone Logo Icon">
            <a:extLst>
              <a:ext uri="{FF2B5EF4-FFF2-40B4-BE49-F238E27FC236}">
                <a16:creationId xmlns:a16="http://schemas.microsoft.com/office/drawing/2014/main" id="{7475C332-7014-0705-2BDE-F53C463297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6" r="16515"/>
          <a:stretch/>
        </p:blipFill>
        <p:spPr bwMode="auto">
          <a:xfrm>
            <a:off x="24421229" y="39168000"/>
            <a:ext cx="1748679" cy="338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Obrázek 30" descr="Obsah obrázku vzor, steh&#10;&#10;Popis byl vytvořen automaticky">
            <a:extLst>
              <a:ext uri="{FF2B5EF4-FFF2-40B4-BE49-F238E27FC236}">
                <a16:creationId xmlns:a16="http://schemas.microsoft.com/office/drawing/2014/main" id="{2AFD55CE-E51E-0E4E-2E3D-43A44AB6D10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5275" y="39191002"/>
            <a:ext cx="3384377" cy="3384377"/>
          </a:xfrm>
          <a:prstGeom prst="rect">
            <a:avLst/>
          </a:prstGeom>
        </p:spPr>
      </p:pic>
      <p:pic>
        <p:nvPicPr>
          <p:cNvPr id="33" name="Obrázek 32" descr="Obsah obrázku Grafika, Písmo, logo, symbol&#10;&#10;Popis byl vytvořen automaticky">
            <a:extLst>
              <a:ext uri="{FF2B5EF4-FFF2-40B4-BE49-F238E27FC236}">
                <a16:creationId xmlns:a16="http://schemas.microsoft.com/office/drawing/2014/main" id="{865D14C5-A73E-021C-7CC0-FAF22D98A93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641" y="28688588"/>
            <a:ext cx="1253808" cy="1221598"/>
          </a:xfrm>
          <a:prstGeom prst="rect">
            <a:avLst/>
          </a:prstGeom>
        </p:spPr>
      </p:pic>
      <p:pic>
        <p:nvPicPr>
          <p:cNvPr id="34" name="Obrázek 33" descr="Obsah obrázku umění, Dětské kresby, snímek obrazovky&#10;&#10;Popis byl vytvořen automaticky">
            <a:extLst>
              <a:ext uri="{FF2B5EF4-FFF2-40B4-BE49-F238E27FC236}">
                <a16:creationId xmlns:a16="http://schemas.microsoft.com/office/drawing/2014/main" id="{A0510AFD-4E0F-812D-DCB7-BEDEDDED4FF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32" y="28576281"/>
            <a:ext cx="1599210" cy="1599210"/>
          </a:xfrm>
          <a:prstGeom prst="rect">
            <a:avLst/>
          </a:prstGeom>
        </p:spPr>
      </p:pic>
      <p:pic>
        <p:nvPicPr>
          <p:cNvPr id="35" name="Obrázek 34" descr="Obsah obrázku Písmo, Grafika, logo, design&#10;&#10;Popis byl vytvořen automaticky">
            <a:extLst>
              <a:ext uri="{FF2B5EF4-FFF2-40B4-BE49-F238E27FC236}">
                <a16:creationId xmlns:a16="http://schemas.microsoft.com/office/drawing/2014/main" id="{7D166884-4831-A62C-D9DA-7A7A9B8E6F1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63"/>
          <a:stretch/>
        </p:blipFill>
        <p:spPr>
          <a:xfrm>
            <a:off x="4288593" y="28810307"/>
            <a:ext cx="1936941" cy="1063623"/>
          </a:xfrm>
          <a:prstGeom prst="rect">
            <a:avLst/>
          </a:prstGeom>
        </p:spPr>
      </p:pic>
      <p:pic>
        <p:nvPicPr>
          <p:cNvPr id="40" name="Obrázek 39">
            <a:extLst>
              <a:ext uri="{FF2B5EF4-FFF2-40B4-BE49-F238E27FC236}">
                <a16:creationId xmlns:a16="http://schemas.microsoft.com/office/drawing/2014/main" id="{92BDC802-FAC7-B413-BFC0-DD7DD4333EA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114270" y="72289"/>
            <a:ext cx="9088935" cy="3408351"/>
          </a:xfrm>
          <a:prstGeom prst="rect">
            <a:avLst/>
          </a:prstGeom>
          <a:ln w="73025" cmpd="sng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511493334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Uni Zürich">
      <a:dk1>
        <a:sysClr val="windowText" lastClr="000000"/>
      </a:dk1>
      <a:lt1>
        <a:sysClr val="window" lastClr="FFFFFF"/>
      </a:lt1>
      <a:dk2>
        <a:srgbClr val="666666"/>
      </a:dk2>
      <a:lt2>
        <a:srgbClr val="D7D7D7"/>
      </a:lt2>
      <a:accent1>
        <a:srgbClr val="0028A5"/>
      </a:accent1>
      <a:accent2>
        <a:srgbClr val="4AC9E3"/>
      </a:accent2>
      <a:accent3>
        <a:srgbClr val="A4D233"/>
      </a:accent3>
      <a:accent4>
        <a:srgbClr val="FFC845"/>
      </a:accent4>
      <a:accent5>
        <a:srgbClr val="FC4C02"/>
      </a:accent5>
      <a:accent6>
        <a:srgbClr val="BF0D3E"/>
      </a:accent6>
      <a:hlink>
        <a:srgbClr val="000000"/>
      </a:hlink>
      <a:folHlink>
        <a:srgbClr val="000000"/>
      </a:folHlink>
    </a:clrScheme>
    <a:fontScheme name="Uni Zürich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Wissenschaftliche Poster A0 hoch UHZ EN V2.potx" id="{C4DE2F16-672D-49A6-8800-072FD1A0784E}" vid="{3343231B-2B18-4A43-BE13-F459ADF0BA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E594130A2AF244FBF3F304D904ED593" ma:contentTypeVersion="18" ma:contentTypeDescription="Ein neues Dokument erstellen." ma:contentTypeScope="" ma:versionID="9c227ad3ab8d826471e210bb857ebfda">
  <xsd:schema xmlns:xsd="http://www.w3.org/2001/XMLSchema" xmlns:xs="http://www.w3.org/2001/XMLSchema" xmlns:p="http://schemas.microsoft.com/office/2006/metadata/properties" xmlns:ns2="c9077d15-72ed-4fec-bcfe-3472729e9195" xmlns:ns3="bc24777f-78b6-4f3c-a73a-d5fa08e4d537" targetNamespace="http://schemas.microsoft.com/office/2006/metadata/properties" ma:root="true" ma:fieldsID="2a0acd45fe6cc66a06723547185abeb0" ns2:_="" ns3:_="">
    <xsd:import namespace="c9077d15-72ed-4fec-bcfe-3472729e9195"/>
    <xsd:import namespace="bc24777f-78b6-4f3c-a73a-d5fa08e4d5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077d15-72ed-4fec-bcfe-3472729e9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Bildmarkierungen" ma:readOnly="false" ma:fieldId="{5cf76f15-5ced-4ddc-b409-7134ff3c332f}" ma:taxonomyMulti="true" ma:sspId="7fbe3b91-0d7a-4fca-85de-75d49bc052c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24777f-78b6-4f3c-a73a-d5fa08e4d537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523888c3-3691-4ee2-9093-74875a1c94d8}" ma:internalName="TaxCatchAll" ma:showField="CatchAllData" ma:web="bc24777f-78b6-4f3c-a73a-d5fa08e4d5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24777f-78b6-4f3c-a73a-d5fa08e4d537" xsi:nil="true"/>
    <lcf76f155ced4ddcb4097134ff3c332f xmlns="c9077d15-72ed-4fec-bcfe-3472729e9195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3422E8-BE23-448C-AEDE-E777A2A572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077d15-72ed-4fec-bcfe-3472729e9195"/>
    <ds:schemaRef ds:uri="bc24777f-78b6-4f3c-a73a-d5fa08e4d5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26B806-0237-4942-A1FD-5C97285908C2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c9077d15-72ed-4fec-bcfe-3472729e9195"/>
    <ds:schemaRef ds:uri="http://purl.org/dc/dcmitype/"/>
    <ds:schemaRef ds:uri="bc24777f-78b6-4f3c-a73a-d5fa08e4d53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B6B7BE2-63AD-4C37-AC44-F0E4FC348E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uzh-scientific-poster-a0-en - kopie</Template>
  <TotalTime>189</TotalTime>
  <Words>493</Words>
  <Application>Microsoft Office PowerPoint</Application>
  <PresentationFormat>Vlastní</PresentationFormat>
  <Paragraphs>63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9" baseType="lpstr">
      <vt:lpstr>Arial</vt:lpstr>
      <vt:lpstr>Lato</vt:lpstr>
      <vt:lpstr>Segoe UI</vt:lpstr>
      <vt:lpstr>Source Sans Pro</vt:lpstr>
      <vt:lpstr>Source Sans Pro SemiBold</vt:lpstr>
      <vt:lpstr>Symbol</vt:lpstr>
      <vt:lpstr>Wingdings</vt:lpstr>
      <vt:lpstr>Benutzerdefiniertes Design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Jiří Novák</dc:creator>
  <dc:description>erstellt durch Vorlagenbauer.ch</dc:description>
  <cp:lastModifiedBy>Jiří Novák</cp:lastModifiedBy>
  <cp:revision>5</cp:revision>
  <dcterms:created xsi:type="dcterms:W3CDTF">2024-06-13T22:43:15Z</dcterms:created>
  <dcterms:modified xsi:type="dcterms:W3CDTF">2024-06-20T02:09:12Z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0x0101000E594130A2AF244FBF3F304D904ED593</vt:lpwstr>
  </property>
  <property fmtid="{D5CDD505-2E9C-101B-9397-08002B2CF9AE}" pid="3" name="MediaServiceImageTags">
    <vt:lpwstr/>
  </property>
</Properties>
</file>