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42803763" cy="3027521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8" autoAdjust="0"/>
  </p:normalViewPr>
  <p:slideViewPr>
    <p:cSldViewPr showGuides="1">
      <p:cViewPr varScale="1">
        <p:scale>
          <a:sx n="24" d="100"/>
          <a:sy n="24" d="100"/>
        </p:scale>
        <p:origin x="1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Lorem Ipsum dolor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650</c:v>
                </c:pt>
                <c:pt idx="1">
                  <c:v>100</c:v>
                </c:pt>
                <c:pt idx="2">
                  <c:v>500</c:v>
                </c:pt>
                <c:pt idx="3">
                  <c:v>300</c:v>
                </c:pt>
                <c:pt idx="4">
                  <c:v>200</c:v>
                </c:pt>
                <c:pt idx="5">
                  <c:v>400</c:v>
                </c:pt>
                <c:pt idx="6">
                  <c:v>800</c:v>
                </c:pt>
                <c:pt idx="7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3-4AFC-9488-928FE0CC5A8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  <c:pt idx="7">
                  <c:v>Lorem Ipsum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150</c:v>
                </c:pt>
                <c:pt idx="1">
                  <c:v>100</c:v>
                </c:pt>
                <c:pt idx="2">
                  <c:v>200</c:v>
                </c:pt>
                <c:pt idx="3">
                  <c:v>600</c:v>
                </c:pt>
                <c:pt idx="4">
                  <c:v>600</c:v>
                </c:pt>
                <c:pt idx="5">
                  <c:v>800</c:v>
                </c:pt>
                <c:pt idx="6">
                  <c:v>400</c:v>
                </c:pt>
                <c:pt idx="7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3-4AFC-9488-928FE0CC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031313328"/>
        <c:axId val="1031313744"/>
      </c:barChart>
      <c:catAx>
        <c:axId val="10313133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744"/>
        <c:crosses val="autoZero"/>
        <c:auto val="1"/>
        <c:lblAlgn val="ctr"/>
        <c:lblOffset val="100"/>
        <c:noMultiLvlLbl val="0"/>
      </c:catAx>
      <c:valAx>
        <c:axId val="103131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31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06.06.2024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1335088" y="900113"/>
            <a:ext cx="4419600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06.06.2024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7750" y="4149969"/>
            <a:ext cx="20012026" cy="25096544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5219701"/>
            <a:ext cx="18935698" cy="73152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778268" y="4013200"/>
            <a:ext cx="9642476" cy="7596014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1755100" y="12379570"/>
            <a:ext cx="9658350" cy="16866944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113537" y="4140200"/>
            <a:ext cx="9642475" cy="25106313"/>
          </a:xfrm>
        </p:spPr>
        <p:txBody>
          <a:bodyPr/>
          <a:lstStyle>
            <a:lvl1pPr>
              <a:lnSpc>
                <a:spcPct val="97000"/>
              </a:lnSpc>
              <a:defRPr sz="3000" b="0"/>
            </a:lvl1pPr>
            <a:lvl2pPr>
              <a:lnSpc>
                <a:spcPct val="97000"/>
              </a:lnSpc>
              <a:defRPr sz="3000" b="0"/>
            </a:lvl2pPr>
            <a:lvl3pPr>
              <a:lnSpc>
                <a:spcPct val="97000"/>
              </a:lnSpc>
              <a:defRPr sz="3000" b="0"/>
            </a:lvl3pPr>
            <a:lvl4pPr>
              <a:lnSpc>
                <a:spcPct val="97000"/>
              </a:lnSpc>
              <a:defRPr sz="3000" b="0"/>
            </a:lvl4pPr>
            <a:lvl5pPr>
              <a:lnSpc>
                <a:spcPct val="97000"/>
              </a:lnSpc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9463" y="10420349"/>
            <a:ext cx="17886237" cy="2114552"/>
          </a:xfrm>
        </p:spPr>
        <p:txBody>
          <a:bodyPr/>
          <a:lstStyle>
            <a:lvl1pPr>
              <a:defRPr sz="9400"/>
            </a:lvl1pPr>
            <a:lvl2pPr>
              <a:defRPr sz="5305"/>
            </a:lvl2pPr>
            <a:lvl3pPr>
              <a:defRPr sz="5305"/>
            </a:lvl3pPr>
            <a:lvl4pPr>
              <a:defRPr sz="5305"/>
            </a:lvl4pPr>
            <a:lvl5pPr>
              <a:defRPr sz="5305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" y="3162300"/>
            <a:ext cx="41756010" cy="5396208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7751" y="19494090"/>
            <a:ext cx="9663114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01425" y="8558509"/>
            <a:ext cx="20012026" cy="8873147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1440000" anchor="ctr"/>
          <a:lstStyle>
            <a:lvl1pPr algn="ctr">
              <a:defRPr sz="3000"/>
            </a:lvl1pPr>
          </a:lstStyle>
          <a:p>
            <a:r>
              <a:rPr lang="cs-CZ"/>
              <a:t>Kliknutím na ikonu přidáte obrázek.</a:t>
            </a:r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7750" y="8470900"/>
            <a:ext cx="9663114" cy="8960756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1401426" y="19494089"/>
            <a:ext cx="9658349" cy="9752423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2117966" y="8558508"/>
            <a:ext cx="9638046" cy="20699118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21755101" y="19494090"/>
            <a:ext cx="9658349" cy="9752422"/>
          </a:xfrm>
        </p:spPr>
        <p:txBody>
          <a:bodyPr/>
          <a:lstStyle>
            <a:lvl1pPr>
              <a:lnSpc>
                <a:spcPct val="97000"/>
              </a:lnSpc>
              <a:defRPr sz="3000"/>
            </a:lvl1pPr>
            <a:lvl2pPr>
              <a:lnSpc>
                <a:spcPct val="97000"/>
              </a:lnSpc>
              <a:defRPr sz="3000"/>
            </a:lvl2pPr>
            <a:lvl3pPr>
              <a:lnSpc>
                <a:spcPct val="97000"/>
              </a:lnSpc>
              <a:defRPr sz="3000"/>
            </a:lvl3pPr>
            <a:lvl4pPr>
              <a:lnSpc>
                <a:spcPct val="97000"/>
              </a:lnSpc>
              <a:defRPr sz="3000"/>
            </a:lvl4pPr>
            <a:lvl5pPr>
              <a:lnSpc>
                <a:spcPct val="97000"/>
              </a:lnSpc>
              <a:defRPr sz="3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14FDEF09-F69C-0559-CA7E-B6C3ECA65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28700"/>
            <a:ext cx="32367212" cy="2133600"/>
          </a:xfrm>
        </p:spPr>
        <p:txBody>
          <a:bodyPr tIns="0" bIns="108000"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3395" b="1"/>
            </a:lvl2pPr>
            <a:lvl3pPr>
              <a:defRPr sz="3395" b="1"/>
            </a:lvl3pPr>
            <a:lvl4pPr>
              <a:defRPr sz="3395" b="1"/>
            </a:lvl4pPr>
            <a:lvl5pPr>
              <a:defRPr sz="3395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3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3164581"/>
            <a:ext cx="42803761" cy="519443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50" y="17117826"/>
            <a:ext cx="9663114" cy="1214449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39209784" y="26341628"/>
            <a:ext cx="7742221" cy="435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283" spc="28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BC8EB-925A-6BFD-32B0-A16AA175C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68B6493-1624-AA2B-49FE-0FF061753279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646755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6755" rtl="0" eaLnBrk="1" latinLnBrk="0" hangingPunct="1">
        <a:lnSpc>
          <a:spcPct val="97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646755" rtl="0" eaLnBrk="1" latinLnBrk="0" hangingPunct="1">
        <a:lnSpc>
          <a:spcPct val="97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1778577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2101954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425332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748709" indent="-161689" algn="l" defTabSz="64675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5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3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51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88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65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43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7020" algn="l" defTabSz="646755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0" userDrawn="1">
          <p15:clr>
            <a:srgbClr val="A4A3A4"/>
          </p15:clr>
        </p15:guide>
        <p15:guide id="2" pos="26304" userDrawn="1">
          <p15:clr>
            <a:srgbClr val="A4A3A4"/>
          </p15:clr>
        </p15:guide>
        <p15:guide id="3" orient="horz" pos="18430" userDrawn="1">
          <p15:clr>
            <a:srgbClr val="A4A3A4"/>
          </p15:clr>
        </p15:guide>
        <p15:guide id="4" orient="horz" pos="648" userDrawn="1">
          <p15:clr>
            <a:srgbClr val="A4A3A4"/>
          </p15:clr>
        </p15:guide>
        <p15:guide id="5" pos="13704" userDrawn="1">
          <p15:clr>
            <a:srgbClr val="A4A3A4"/>
          </p15:clr>
        </p15:guide>
        <p15:guide id="6" pos="19788" userDrawn="1">
          <p15:clr>
            <a:srgbClr val="A4A3A4"/>
          </p15:clr>
        </p15:guide>
        <p15:guide id="7" pos="20229" userDrawn="1">
          <p15:clr>
            <a:srgbClr val="A4A3A4"/>
          </p15:clr>
        </p15:guide>
        <p15:guide id="8" pos="13266" userDrawn="1">
          <p15:clr>
            <a:srgbClr val="A4A3A4"/>
          </p15:clr>
        </p15:guide>
        <p15:guide id="10" orient="horz" pos="1992" userDrawn="1">
          <p15:clr>
            <a:srgbClr val="A4A3A4"/>
          </p15:clr>
        </p15:guide>
        <p15:guide id="11" pos="6747" userDrawn="1">
          <p15:clr>
            <a:srgbClr val="A4A3A4"/>
          </p15:clr>
        </p15:guide>
        <p15:guide id="12" pos="718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C0C5F-D9EC-1643-58C9-D986349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1" y="19318514"/>
            <a:ext cx="9663114" cy="9927999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11" name="Bildplatzhalter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5934E00C-82CE-95BC-0976-778300FB1C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b="74"/>
          <a:stretch>
            <a:fillRect/>
          </a:stretch>
        </p:blipFill>
        <p:spPr/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AAA7290-BAA2-4E5B-2157-DB3C3458D2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7750" y="8470900"/>
            <a:ext cx="9663114" cy="8873147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D0BE48-560A-3CB4-90B2-77049CD899B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401426" y="19318515"/>
            <a:ext cx="9658349" cy="9927998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 (30 Pt. bold)</a:t>
            </a:r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2C9F2E8-5C9C-97E0-F021-7EED0A6B51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63462" y="4799442"/>
            <a:ext cx="12673407" cy="37444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749D3CC-B8AA-273D-6E73-71EED0038E93}"/>
              </a:ext>
            </a:extLst>
          </p:cNvPr>
          <p:cNvSpPr txBox="1">
            <a:spLocks/>
          </p:cNvSpPr>
          <p:nvPr/>
        </p:nvSpPr>
        <p:spPr>
          <a:xfrm>
            <a:off x="1041145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Fig.1: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9B47A22-85E3-6401-9AC3-D1AFD7172D14}"/>
              </a:ext>
            </a:extLst>
          </p:cNvPr>
          <p:cNvSpPr txBox="1">
            <a:spLocks/>
          </p:cNvSpPr>
          <p:nvPr/>
        </p:nvSpPr>
        <p:spPr>
          <a:xfrm>
            <a:off x="1041145" y="17068276"/>
            <a:ext cx="8928000" cy="483591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7D088E92-9D2F-A21C-1E7D-59420BC515D9}"/>
              </a:ext>
            </a:extLst>
          </p:cNvPr>
          <p:cNvSpPr txBox="1">
            <a:spLocks/>
          </p:cNvSpPr>
          <p:nvPr/>
        </p:nvSpPr>
        <p:spPr>
          <a:xfrm>
            <a:off x="11414628" y="18139486"/>
            <a:ext cx="9665644" cy="47207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endParaRPr lang="en-US" sz="2000" b="1" dirty="0"/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5B3D28CF-5CD5-9D23-7986-475386A8F802}"/>
              </a:ext>
            </a:extLst>
          </p:cNvPr>
          <p:cNvSpPr txBox="1">
            <a:spLocks/>
          </p:cNvSpPr>
          <p:nvPr/>
        </p:nvSpPr>
        <p:spPr>
          <a:xfrm>
            <a:off x="21759696" y="19362168"/>
            <a:ext cx="9658349" cy="9927998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endParaRPr lang="en-US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8320EB5D-11B7-D8B0-8902-FFF199C53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370963"/>
              </p:ext>
            </p:extLst>
          </p:nvPr>
        </p:nvGraphicFramePr>
        <p:xfrm>
          <a:off x="21777881" y="20070154"/>
          <a:ext cx="9642475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EEA57A9A-635C-2FCB-70EF-6416CF1922EB}"/>
              </a:ext>
            </a:extLst>
          </p:cNvPr>
          <p:cNvSpPr txBox="1">
            <a:spLocks/>
          </p:cNvSpPr>
          <p:nvPr/>
        </p:nvSpPr>
        <p:spPr>
          <a:xfrm>
            <a:off x="21777880" y="26249677"/>
            <a:ext cx="9625369" cy="114101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Fig.2: Lorem ipsum dolor sit </a:t>
            </a:r>
            <a:r>
              <a:rPr lang="en-US" sz="2000" b="1" dirty="0" err="1"/>
              <a:t>amet</a:t>
            </a:r>
            <a:r>
              <a:rPr lang="en-US" sz="2000" b="1" dirty="0"/>
              <a:t>, </a:t>
            </a:r>
            <a:r>
              <a:rPr lang="en-US" sz="2000" b="1" dirty="0" err="1"/>
              <a:t>consectetuer</a:t>
            </a:r>
            <a:r>
              <a:rPr lang="en-US" sz="2000" b="1" dirty="0"/>
              <a:t> </a:t>
            </a:r>
            <a:r>
              <a:rPr lang="en-US" sz="2000" b="1" dirty="0" err="1"/>
              <a:t>adipiscing</a:t>
            </a:r>
            <a:r>
              <a:rPr lang="en-US" sz="2000" b="1" dirty="0"/>
              <a:t> </a:t>
            </a:r>
            <a:r>
              <a:rPr lang="en-US" sz="2000" b="1" dirty="0" err="1"/>
              <a:t>elit</a:t>
            </a:r>
            <a:r>
              <a:rPr lang="en-US" sz="2000" b="1" dirty="0"/>
              <a:t>. Maecenas </a:t>
            </a:r>
            <a:r>
              <a:rPr lang="en-US" sz="2000" b="1" dirty="0" err="1"/>
              <a:t>porttitor</a:t>
            </a:r>
            <a:r>
              <a:rPr lang="en-US" sz="2000" b="1" dirty="0"/>
              <a:t> </a:t>
            </a:r>
            <a:r>
              <a:rPr lang="en-US" sz="2000" b="1" dirty="0" err="1"/>
              <a:t>congue</a:t>
            </a:r>
            <a:r>
              <a:rPr lang="en-US" sz="2000" b="1" dirty="0"/>
              <a:t> </a:t>
            </a:r>
            <a:r>
              <a:rPr lang="en-US" sz="2000" b="1" dirty="0" err="1"/>
              <a:t>massa</a:t>
            </a:r>
            <a:r>
              <a:rPr lang="en-US" sz="2000" b="1" dirty="0"/>
              <a:t>. </a:t>
            </a:r>
            <a:r>
              <a:rPr lang="en-US" sz="2000" b="1" dirty="0" err="1"/>
              <a:t>Fusce</a:t>
            </a:r>
            <a:r>
              <a:rPr lang="en-US" sz="2000" b="1" dirty="0"/>
              <a:t> </a:t>
            </a:r>
            <a:r>
              <a:rPr lang="en-US" sz="2000" b="1" dirty="0" err="1"/>
              <a:t>posuere</a:t>
            </a:r>
            <a:r>
              <a:rPr lang="en-US" sz="2000" b="1" dirty="0"/>
              <a:t>, magna sed pulvinar </a:t>
            </a:r>
            <a:r>
              <a:rPr lang="en-US" sz="2000" b="1" dirty="0" err="1"/>
              <a:t>ultricies</a:t>
            </a:r>
            <a:r>
              <a:rPr lang="en-US" sz="2000" b="1" dirty="0"/>
              <a:t>, </a:t>
            </a:r>
            <a:r>
              <a:rPr lang="en-US" sz="2000" b="1" dirty="0" err="1"/>
              <a:t>purus</a:t>
            </a:r>
            <a:r>
              <a:rPr lang="en-US" sz="2000" b="1" dirty="0"/>
              <a:t> </a:t>
            </a:r>
            <a:r>
              <a:rPr lang="en-US" sz="2000" b="1" dirty="0" err="1"/>
              <a:t>lectus</a:t>
            </a:r>
            <a:r>
              <a:rPr lang="en-US" sz="2000" b="1" dirty="0"/>
              <a:t> </a:t>
            </a:r>
            <a:r>
              <a:rPr lang="en-US" sz="2000" b="1" dirty="0" err="1"/>
              <a:t>malesuada</a:t>
            </a:r>
            <a:r>
              <a:rPr lang="en-US" sz="2000" b="1" dirty="0"/>
              <a:t> libero, sit </a:t>
            </a:r>
            <a:r>
              <a:rPr lang="en-US" sz="2000" b="1" dirty="0" err="1"/>
              <a:t>amet</a:t>
            </a:r>
            <a:r>
              <a:rPr lang="en-US" sz="2000" b="1" dirty="0"/>
              <a:t> </a:t>
            </a:r>
            <a:r>
              <a:rPr lang="en-US" sz="2000" b="1" dirty="0" err="1"/>
              <a:t>commodo</a:t>
            </a:r>
            <a:r>
              <a:rPr lang="en-US" sz="2000" b="1" dirty="0"/>
              <a:t> magna eros </a:t>
            </a:r>
            <a:r>
              <a:rPr lang="en-US" sz="2000" b="1" dirty="0" err="1"/>
              <a:t>quis</a:t>
            </a:r>
            <a:r>
              <a:rPr lang="en-US" sz="2000" b="1" dirty="0"/>
              <a:t> </a:t>
            </a:r>
            <a:r>
              <a:rPr lang="en-US" sz="2000" b="1" dirty="0" err="1"/>
              <a:t>urna</a:t>
            </a:r>
            <a:endParaRPr lang="en-US" sz="2000" b="1" dirty="0"/>
          </a:p>
        </p:txBody>
      </p:sp>
      <p:sp>
        <p:nvSpPr>
          <p:cNvPr id="19" name="Inhaltsplatzhalter 47">
            <a:extLst>
              <a:ext uri="{FF2B5EF4-FFF2-40B4-BE49-F238E27FC236}">
                <a16:creationId xmlns:a16="http://schemas.microsoft.com/office/drawing/2014/main" id="{8D309923-572F-FCAB-BE6E-DBBAA3E277BC}"/>
              </a:ext>
            </a:extLst>
          </p:cNvPr>
          <p:cNvSpPr txBox="1">
            <a:spLocks/>
          </p:cNvSpPr>
          <p:nvPr/>
        </p:nvSpPr>
        <p:spPr>
          <a:xfrm>
            <a:off x="32120730" y="8476866"/>
            <a:ext cx="9636869" cy="338437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+mj-lt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252000" algn="l" defTabSz="646755" rtl="0" eaLnBrk="1" latinLnBrk="0" hangingPunct="1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78577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1954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25332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8709" indent="-161689" algn="l" defTabSz="646755" rtl="0" eaLnBrk="1" latinLnBrk="0" hangingPunct="1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0"/>
              </a:spcAft>
            </a:pPr>
            <a:r>
              <a:rPr lang="en-US" sz="4800" b="1" dirty="0"/>
              <a:t>Subtitle (48 Pt. bold)</a:t>
            </a:r>
          </a:p>
          <a:p>
            <a:r>
              <a:rPr lang="en-US" b="1" dirty="0"/>
              <a:t>Subtitle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1E4578B3-9535-327B-716F-723B6DA0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49823"/>
              </p:ext>
            </p:extLst>
          </p:nvPr>
        </p:nvGraphicFramePr>
        <p:xfrm>
          <a:off x="32129038" y="12070792"/>
          <a:ext cx="9633580" cy="532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494">
                  <a:extLst>
                    <a:ext uri="{9D8B030D-6E8A-4147-A177-3AD203B41FA5}">
                      <a16:colId xmlns:a16="http://schemas.microsoft.com/office/drawing/2014/main" val="1434012738"/>
                    </a:ext>
                  </a:extLst>
                </a:gridCol>
                <a:gridCol w="1400945">
                  <a:extLst>
                    <a:ext uri="{9D8B030D-6E8A-4147-A177-3AD203B41FA5}">
                      <a16:colId xmlns:a16="http://schemas.microsoft.com/office/drawing/2014/main" val="4110433612"/>
                    </a:ext>
                  </a:extLst>
                </a:gridCol>
                <a:gridCol w="1362029">
                  <a:extLst>
                    <a:ext uri="{9D8B030D-6E8A-4147-A177-3AD203B41FA5}">
                      <a16:colId xmlns:a16="http://schemas.microsoft.com/office/drawing/2014/main" val="282603456"/>
                    </a:ext>
                  </a:extLst>
                </a:gridCol>
                <a:gridCol w="1352112">
                  <a:extLst>
                    <a:ext uri="{9D8B030D-6E8A-4147-A177-3AD203B41FA5}">
                      <a16:colId xmlns:a16="http://schemas.microsoft.com/office/drawing/2014/main" val="745536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e-CH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34620"/>
                  </a:ext>
                </a:extLst>
              </a:tr>
              <a:tr h="73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54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8734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2000" b="1" dirty="0"/>
                        <a:t>00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12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de-CH" sz="2000" dirty="0"/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0038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96137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96514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38058"/>
                  </a:ext>
                </a:extLst>
              </a:tr>
              <a:tr h="648360">
                <a:tc>
                  <a:txBody>
                    <a:bodyPr/>
                    <a:lstStyle/>
                    <a:p>
                      <a:r>
                        <a:rPr lang="de-CH" sz="2000" b="1" dirty="0"/>
                        <a:t>Title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b="1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17457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  <a:endParaRPr kumimoji="0" lang="de-C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1990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de-CH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00</a:t>
                      </a:r>
                      <a:endParaRPr lang="de-CH" sz="2000" dirty="0"/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06788"/>
                  </a:ext>
                </a:extLst>
              </a:tr>
            </a:tbl>
          </a:graphicData>
        </a:graphic>
      </p:graphicFrame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23FF6303-1BD6-A88D-000B-33C025015F2A}"/>
              </a:ext>
            </a:extLst>
          </p:cNvPr>
          <p:cNvSpPr txBox="1">
            <a:spLocks/>
          </p:cNvSpPr>
          <p:nvPr/>
        </p:nvSpPr>
        <p:spPr>
          <a:xfrm>
            <a:off x="32133649" y="18259752"/>
            <a:ext cx="9642475" cy="832712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spcBef>
                <a:spcPts val="600"/>
              </a:spcBef>
            </a:pPr>
            <a:r>
              <a:rPr lang="en-US" b="1" dirty="0"/>
              <a:t>Contact (30 Pt. bold)</a:t>
            </a:r>
          </a:p>
          <a:p>
            <a:pPr>
              <a:lnSpc>
                <a:spcPct val="97000"/>
              </a:lnSpc>
            </a:pPr>
            <a:r>
              <a:rPr lang="en-US" dirty="0"/>
              <a:t>First name Surname</a:t>
            </a:r>
          </a:p>
          <a:p>
            <a:pPr>
              <a:lnSpc>
                <a:spcPct val="97000"/>
              </a:lnSpc>
            </a:pPr>
            <a:r>
              <a:rPr lang="en-US" dirty="0"/>
              <a:t>Position</a:t>
            </a:r>
          </a:p>
          <a:p>
            <a:pPr>
              <a:lnSpc>
                <a:spcPct val="97000"/>
              </a:lnSpc>
            </a:pPr>
            <a:r>
              <a:rPr lang="en-US" dirty="0"/>
              <a:t>+00 00 000 00 00</a:t>
            </a:r>
          </a:p>
          <a:p>
            <a:pPr>
              <a:lnSpc>
                <a:spcPct val="97000"/>
              </a:lnSpc>
            </a:pPr>
            <a:r>
              <a:rPr lang="en-US" dirty="0"/>
              <a:t>mail@adresse.ch</a:t>
            </a:r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cs-CZ" dirty="0"/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US" dirty="0"/>
          </a:p>
          <a:p>
            <a:pPr>
              <a:lnSpc>
                <a:spcPct val="97000"/>
              </a:lnSpc>
              <a:spcBef>
                <a:spcPts val="600"/>
              </a:spcBef>
            </a:pPr>
            <a:endParaRPr lang="en-US" b="1" dirty="0"/>
          </a:p>
          <a:p>
            <a:pPr>
              <a:lnSpc>
                <a:spcPct val="97000"/>
              </a:lnSpc>
            </a:pPr>
            <a:endParaRPr lang="en-US" dirty="0"/>
          </a:p>
        </p:txBody>
      </p:sp>
      <p:pic>
        <p:nvPicPr>
          <p:cNvPr id="4" name="Obrázek 3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5AFB9844-E107-7334-0C1B-415AA93862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5103" y="5392737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38ECD656-CF6E-96B4-E16D-C7339C40052E}"/>
              </a:ext>
            </a:extLst>
          </p:cNvPr>
          <p:cNvSpPr/>
          <p:nvPr/>
        </p:nvSpPr>
        <p:spPr>
          <a:xfrm>
            <a:off x="1022986" y="848835"/>
            <a:ext cx="7843699" cy="231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110E3292-2923-FEC3-602E-E1E50A7366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31627017" y="27121965"/>
            <a:ext cx="2736304" cy="2726794"/>
          </a:xfrm>
          <a:prstGeom prst="rect">
            <a:avLst/>
          </a:prstGeom>
        </p:spPr>
      </p:pic>
      <p:pic>
        <p:nvPicPr>
          <p:cNvPr id="24" name="Obrázek 23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1FDE860-B3E9-49DD-9533-C47C2925D1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38707676" y="27095199"/>
            <a:ext cx="3759200" cy="2529923"/>
          </a:xfrm>
          <a:prstGeom prst="rect">
            <a:avLst/>
          </a:prstGeom>
        </p:spPr>
      </p:pic>
      <p:pic>
        <p:nvPicPr>
          <p:cNvPr id="25" name="Obrázek 24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04E173F8-3E54-9B3B-3034-9FB17A064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278" y="27220400"/>
            <a:ext cx="3370636" cy="25299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D1D0E6E-9054-E34A-62B9-A94187B2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4498223" cy="8558508"/>
          </a:xfrm>
        </p:spPr>
        <p:txBody>
          <a:bodyPr/>
          <a:lstStyle/>
          <a:p>
            <a:r>
              <a:rPr lang="en-US" dirty="0"/>
              <a:t>Anonymization of data for open science in psychology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09C25E14-438A-6C08-1D52-77B1562F82FD}"/>
              </a:ext>
            </a:extLst>
          </p:cNvPr>
          <p:cNvSpPr txBox="1"/>
          <p:nvPr/>
        </p:nvSpPr>
        <p:spPr>
          <a:xfrm>
            <a:off x="37463285" y="2306144"/>
            <a:ext cx="4284674" cy="1569660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cxnSp>
        <p:nvCxnSpPr>
          <p:cNvPr id="29" name="Straight Arrow Connector 23">
            <a:extLst>
              <a:ext uri="{FF2B5EF4-FFF2-40B4-BE49-F238E27FC236}">
                <a16:creationId xmlns:a16="http://schemas.microsoft.com/office/drawing/2014/main" id="{7FD377B1-A7A8-B2E9-5EBB-F32DAAE52ED0}"/>
              </a:ext>
            </a:extLst>
          </p:cNvPr>
          <p:cNvCxnSpPr>
            <a:cxnSpLocks/>
          </p:cNvCxnSpPr>
          <p:nvPr/>
        </p:nvCxnSpPr>
        <p:spPr>
          <a:xfrm flipH="1">
            <a:off x="33148900" y="3072040"/>
            <a:ext cx="1420805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obile Phone Logo Icon">
            <a:extLst>
              <a:ext uri="{FF2B5EF4-FFF2-40B4-BE49-F238E27FC236}">
                <a16:creationId xmlns:a16="http://schemas.microsoft.com/office/drawing/2014/main" id="{150C0E1B-EBDB-0FFB-201E-3FD753317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34928380" y="985047"/>
            <a:ext cx="2176229" cy="42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rázek 29" descr="Obsah obrázku vzor, steh&#10;&#10;Popis byl vytvořen automaticky">
            <a:extLst>
              <a:ext uri="{FF2B5EF4-FFF2-40B4-BE49-F238E27FC236}">
                <a16:creationId xmlns:a16="http://schemas.microsoft.com/office/drawing/2014/main" id="{1B49D67A-E60A-D0AE-3FD3-2E75F2ABB3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59" y="996390"/>
            <a:ext cx="4189165" cy="41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450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quer UHZ EN V2.potx" id="{8D477055-2395-4C9D-BC26-A2FB37C50349}" vid="{11B60372-6704-407C-BB5D-36752D403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D9219-73E3-4032-AA3E-BE76EE84D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bc24777f-78b6-4f3c-a73a-d5fa08e4d53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2024_07 Poster_Novak</Template>
  <TotalTime>142</TotalTime>
  <Words>621</Words>
  <Application>Microsoft Office PowerPoint</Application>
  <PresentationFormat>Vlastní</PresentationFormat>
  <Paragraphs>90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Source Sans Pro</vt:lpstr>
      <vt:lpstr>Source Sans Pro SemiBold</vt:lpstr>
      <vt:lpstr>Symbol</vt:lpstr>
      <vt:lpstr>Benutzerdefiniertes Design</vt:lpstr>
      <vt:lpstr>Anonymization of data for open science in psychology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3</cp:revision>
  <dcterms:created xsi:type="dcterms:W3CDTF">2024-06-06T15:28:59Z</dcterms:created>
  <dcterms:modified xsi:type="dcterms:W3CDTF">2024-06-06T17:58:17Z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