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662D91"/>
    <a:srgbClr val="F68B1F"/>
    <a:srgbClr val="EFEFEF"/>
    <a:srgbClr val="4A148C"/>
    <a:srgbClr val="263238"/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8" d="100"/>
          <a:sy n="18" d="100"/>
        </p:scale>
        <p:origin x="29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7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2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1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0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8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2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1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3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8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-1" y="39886656"/>
            <a:ext cx="30275213" cy="33289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-1" y="-64708"/>
            <a:ext cx="30275213" cy="75825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3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781107" y="1272467"/>
            <a:ext cx="25899087" cy="439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352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Teach people what you learned in 5 seconds </a:t>
            </a:r>
            <a:r>
              <a:rPr lang="en-US" sz="11352" b="1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(takeaway, not title)</a:t>
            </a:r>
            <a:r>
              <a:rPr lang="en-US" sz="11352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11352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44F5FC-ACA9-410F-87AE-D337A6A2883B}"/>
              </a:ext>
            </a:extLst>
          </p:cNvPr>
          <p:cNvGrpSpPr/>
          <p:nvPr/>
        </p:nvGrpSpPr>
        <p:grpSpPr>
          <a:xfrm>
            <a:off x="1733842" y="39038346"/>
            <a:ext cx="3126916" cy="3063348"/>
            <a:chOff x="8496435" y="33018142"/>
            <a:chExt cx="5698443" cy="55825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2CAA3C-1489-4B76-BE55-54F7895EC144}"/>
                </a:ext>
              </a:extLst>
            </p:cNvPr>
            <p:cNvSpPr/>
            <p:nvPr/>
          </p:nvSpPr>
          <p:spPr>
            <a:xfrm>
              <a:off x="8496435" y="33018142"/>
              <a:ext cx="5698443" cy="5582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3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E3B82C2-9541-4FAF-87B2-E59C27A5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1139" y="33274840"/>
              <a:ext cx="5149035" cy="514903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5716094" y="41004677"/>
            <a:ext cx="17192032" cy="105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244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Leeroy </a:t>
            </a:r>
            <a:r>
              <a:rPr lang="en-US" sz="6244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Jenkins, Shuri Wright, Emmett Brown</a:t>
            </a:r>
            <a:endParaRPr lang="en-US" sz="6244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D631DFC-F8C3-4BB5-8F5C-E502D84F7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53420" y="40447846"/>
            <a:ext cx="2253548" cy="19876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1A22D-6E78-9EC1-AA7A-2AE3D9D637C1}"/>
              </a:ext>
            </a:extLst>
          </p:cNvPr>
          <p:cNvSpPr/>
          <p:nvPr/>
        </p:nvSpPr>
        <p:spPr>
          <a:xfrm>
            <a:off x="16074785" y="15833195"/>
            <a:ext cx="12614582" cy="67567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23900" dist="1143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3" dirty="0"/>
              <a:t>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B897D2-C495-BD92-B6A9-9EEA550DF840}"/>
              </a:ext>
            </a:extLst>
          </p:cNvPr>
          <p:cNvSpPr/>
          <p:nvPr/>
        </p:nvSpPr>
        <p:spPr>
          <a:xfrm>
            <a:off x="1733842" y="15833195"/>
            <a:ext cx="12419322" cy="6756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23900" dist="1143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3" dirty="0"/>
              <a:t>v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A1EE83F7-0783-7655-C10F-786B67F798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0056" y="17128198"/>
            <a:ext cx="9477138" cy="416648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3232699-B638-7CF9-0403-710AB4EB76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0382" y="16957187"/>
            <a:ext cx="10884069" cy="41572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F3D61A8-5BBF-232B-EBCB-EC446284E1EA}"/>
              </a:ext>
            </a:extLst>
          </p:cNvPr>
          <p:cNvSpPr txBox="1"/>
          <p:nvPr/>
        </p:nvSpPr>
        <p:spPr>
          <a:xfrm>
            <a:off x="2009104" y="13444878"/>
            <a:ext cx="11852241" cy="191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Result 1:</a:t>
            </a:r>
            <a:r>
              <a:rPr lang="en-US" sz="4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Quickly explain what the graph shows.</a:t>
            </a:r>
            <a:r>
              <a:rPr lang="en-US" sz="4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Help people think.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E0388-2942-A976-C11F-C3E7650F00BC}"/>
              </a:ext>
            </a:extLst>
          </p:cNvPr>
          <p:cNvSpPr txBox="1"/>
          <p:nvPr/>
        </p:nvSpPr>
        <p:spPr>
          <a:xfrm>
            <a:off x="16074786" y="13444878"/>
            <a:ext cx="12614581" cy="191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Result 2:</a:t>
            </a:r>
            <a:r>
              <a:rPr lang="en-US" sz="4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Big figures are easier to skim at a distance, and more accessible.</a:t>
            </a:r>
            <a:endParaRPr lang="en-US" sz="42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A9DE5D-D514-FAEA-8688-71D43253F7ED}"/>
              </a:ext>
            </a:extLst>
          </p:cNvPr>
          <p:cNvSpPr/>
          <p:nvPr/>
        </p:nvSpPr>
        <p:spPr>
          <a:xfrm>
            <a:off x="1781107" y="25537833"/>
            <a:ext cx="26908262" cy="8440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23900" dist="1143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3" dirty="0"/>
              <a:t>v</a:t>
            </a:r>
          </a:p>
        </p:txBody>
      </p:sp>
      <p:pic>
        <p:nvPicPr>
          <p:cNvPr id="37" name="Picture 36" descr="A picture containing clock&#10;&#10;Description automatically generated">
            <a:extLst>
              <a:ext uri="{FF2B5EF4-FFF2-40B4-BE49-F238E27FC236}">
                <a16:creationId xmlns:a16="http://schemas.microsoft.com/office/drawing/2014/main" id="{5DC3083A-00EF-7427-0E69-8931813F67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47" y="25733382"/>
            <a:ext cx="23782071" cy="835189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0041323-B3E2-5C21-DB63-0092D6517E35}"/>
              </a:ext>
            </a:extLst>
          </p:cNvPr>
          <p:cNvSpPr txBox="1"/>
          <p:nvPr/>
        </p:nvSpPr>
        <p:spPr>
          <a:xfrm>
            <a:off x="4170734" y="26690285"/>
            <a:ext cx="9207519" cy="82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Immune checkpoint </a:t>
            </a:r>
            <a:r>
              <a:rPr lang="en-US" sz="3600" dirty="0">
                <a:solidFill>
                  <a:srgbClr val="ED1C24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inhibits</a:t>
            </a:r>
            <a:r>
              <a:rPr lang="en-US" sz="36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T-cell activation.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059D60-BC78-9BB8-43D6-C639D5B7286D}"/>
              </a:ext>
            </a:extLst>
          </p:cNvPr>
          <p:cNvSpPr txBox="1"/>
          <p:nvPr/>
        </p:nvSpPr>
        <p:spPr>
          <a:xfrm>
            <a:off x="2007000" y="23890274"/>
            <a:ext cx="4531609" cy="125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68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CD9CC-0316-26D8-3153-0E55BAB1E237}"/>
              </a:ext>
            </a:extLst>
          </p:cNvPr>
          <p:cNvSpPr txBox="1"/>
          <p:nvPr/>
        </p:nvSpPr>
        <p:spPr>
          <a:xfrm>
            <a:off x="1781107" y="9721655"/>
            <a:ext cx="26908261" cy="269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32503" tIns="432503" rIns="432503" bIns="43250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Background: </a:t>
            </a:r>
            <a:r>
              <a:rPr lang="en-US" sz="4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There is a great demand for making more research data openly available. Unfortunately, many datasets cannot be publicly available for privacy reasons.</a:t>
            </a:r>
            <a:endParaRPr lang="en-US" sz="42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A158F-8F06-D2E9-E679-A7B2E44A3659}"/>
              </a:ext>
            </a:extLst>
          </p:cNvPr>
          <p:cNvSpPr txBox="1"/>
          <p:nvPr/>
        </p:nvSpPr>
        <p:spPr>
          <a:xfrm>
            <a:off x="6728568" y="23971048"/>
            <a:ext cx="2625279" cy="1096122"/>
          </a:xfrm>
          <a:prstGeom prst="roundRect">
            <a:avLst>
              <a:gd name="adj" fmla="val 16667"/>
            </a:avLst>
          </a:prstGeom>
          <a:solidFill>
            <a:srgbClr val="F68B1F"/>
          </a:solidFill>
        </p:spPr>
        <p:txBody>
          <a:bodyPr wrap="square" lIns="216252" tIns="216252" rIns="216252" bIns="216252" rtlCol="0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Survey</a:t>
            </a:r>
            <a:endParaRPr lang="en-US" sz="36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E0DFD-9970-97B1-0456-F7515520F073}"/>
              </a:ext>
            </a:extLst>
          </p:cNvPr>
          <p:cNvSpPr txBox="1"/>
          <p:nvPr/>
        </p:nvSpPr>
        <p:spPr>
          <a:xfrm>
            <a:off x="9600831" y="23971048"/>
            <a:ext cx="4396862" cy="1096122"/>
          </a:xfrm>
          <a:prstGeom prst="roundRect">
            <a:avLst>
              <a:gd name="adj" fmla="val 16667"/>
            </a:avLst>
          </a:prstGeom>
          <a:solidFill>
            <a:srgbClr val="662D91"/>
          </a:solidFill>
        </p:spPr>
        <p:txBody>
          <a:bodyPr wrap="square" lIns="216252" tIns="216252" rIns="216252" bIns="216252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Longitudinal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3082B-5D4A-41DE-31C8-BF43C565F7A6}"/>
              </a:ext>
            </a:extLst>
          </p:cNvPr>
          <p:cNvSpPr txBox="1"/>
          <p:nvPr/>
        </p:nvSpPr>
        <p:spPr>
          <a:xfrm>
            <a:off x="16308815" y="26690285"/>
            <a:ext cx="10513312" cy="82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Anti-PDF-1 antibodies permit T cell activation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277B0C5-E017-E104-4A16-318CBEA79D94}"/>
              </a:ext>
            </a:extLst>
          </p:cNvPr>
          <p:cNvSpPr/>
          <p:nvPr/>
        </p:nvSpPr>
        <p:spPr>
          <a:xfrm>
            <a:off x="3040056" y="26643133"/>
            <a:ext cx="914400" cy="914400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E07531B-3352-34EF-503F-0C69CB88ACF4}"/>
              </a:ext>
            </a:extLst>
          </p:cNvPr>
          <p:cNvSpPr/>
          <p:nvPr/>
        </p:nvSpPr>
        <p:spPr>
          <a:xfrm>
            <a:off x="15160385" y="26643133"/>
            <a:ext cx="914400" cy="914400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DF1688-4DF4-E78B-4843-962D6FA7479F}"/>
              </a:ext>
            </a:extLst>
          </p:cNvPr>
          <p:cNvSpPr txBox="1"/>
          <p:nvPr/>
        </p:nvSpPr>
        <p:spPr>
          <a:xfrm>
            <a:off x="1740203" y="8110034"/>
            <a:ext cx="23276187" cy="105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244" i="1" dirty="0">
                <a:solidFill>
                  <a:srgbClr val="2626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Anonymization of data for open science in psychology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29B8E1-062E-811E-4095-4908765D1A4D}"/>
              </a:ext>
            </a:extLst>
          </p:cNvPr>
          <p:cNvSpPr txBox="1"/>
          <p:nvPr/>
        </p:nvSpPr>
        <p:spPr>
          <a:xfrm>
            <a:off x="1740203" y="35285515"/>
            <a:ext cx="26908261" cy="269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432503" tIns="432503" rIns="432503" bIns="43250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Limitation:</a:t>
            </a:r>
            <a:r>
              <a:rPr lang="en-US" sz="4200" b="1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4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This is only one interpretation of findings that suggest effective posters are uncluttered, have big figures &amp; text, and include callout boxes with takeaways. It is missing your personality and creative flair.</a:t>
            </a:r>
            <a:endParaRPr lang="en-US" sz="42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370</TotalTime>
  <Words>146</Words>
  <Application>Microsoft Office PowerPoint</Application>
  <PresentationFormat>Vlastní</PresentationFormat>
  <Paragraphs>17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Black</vt:lpstr>
      <vt:lpstr>Segoe UI Light</vt:lpstr>
      <vt:lpstr>Office Theme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Jiří Novák</cp:lastModifiedBy>
  <cp:revision>30</cp:revision>
  <dcterms:created xsi:type="dcterms:W3CDTF">2019-04-03T04:48:47Z</dcterms:created>
  <dcterms:modified xsi:type="dcterms:W3CDTF">2024-06-13T22:41:20Z</dcterms:modified>
</cp:coreProperties>
</file>