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42803763" cy="30275213"/>
  <p:notesSz cx="6858000" cy="9144000"/>
  <p:defaultTextStyle>
    <a:defPPr>
      <a:defRPr lang="de-DE"/>
    </a:defPPr>
    <a:lvl1pPr marL="0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1pPr>
    <a:lvl2pPr marL="1693286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2pPr>
    <a:lvl3pPr marL="3386572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3pPr>
    <a:lvl4pPr marL="5079858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4pPr>
    <a:lvl5pPr marL="6773144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5pPr>
    <a:lvl6pPr marL="8466430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6pPr>
    <a:lvl7pPr marL="10159716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7pPr>
    <a:lvl8pPr marL="11853001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8pPr>
    <a:lvl9pPr marL="13546287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1F3F3"/>
    <a:srgbClr val="E5EAE9"/>
    <a:srgbClr val="E1DBD5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8" autoAdjust="0"/>
  </p:normalViewPr>
  <p:slideViewPr>
    <p:cSldViewPr showGuides="1">
      <p:cViewPr>
        <p:scale>
          <a:sx n="20" d="100"/>
          <a:sy n="20" d="100"/>
        </p:scale>
        <p:origin x="24" y="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334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Lorem Ipsum dolor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accent1"/>
              </a:solidFill>
            </a:ln>
            <a:effectLst/>
          </c:spPr>
          <c:invertIfNegative val="0"/>
          <c:cat>
            <c:strRef>
              <c:f>Tabelle1!$A$2:$A$9</c:f>
              <c:strCache>
                <c:ptCount val="8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  <c:pt idx="4">
                  <c:v>Lorem Ipsum</c:v>
                </c:pt>
                <c:pt idx="5">
                  <c:v>Lorem Ipsum</c:v>
                </c:pt>
                <c:pt idx="6">
                  <c:v>Lorem Ipsum</c:v>
                </c:pt>
                <c:pt idx="7">
                  <c:v>Lorem Ipsum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650</c:v>
                </c:pt>
                <c:pt idx="1">
                  <c:v>100</c:v>
                </c:pt>
                <c:pt idx="2">
                  <c:v>500</c:v>
                </c:pt>
                <c:pt idx="3">
                  <c:v>300</c:v>
                </c:pt>
                <c:pt idx="4">
                  <c:v>200</c:v>
                </c:pt>
                <c:pt idx="5">
                  <c:v>400</c:v>
                </c:pt>
                <c:pt idx="6">
                  <c:v>800</c:v>
                </c:pt>
                <c:pt idx="7">
                  <c:v>1300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3-4AFC-9488-928FE0CC5A8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Lorem Ipsum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accent1"/>
              </a:solidFill>
            </a:ln>
            <a:effectLst/>
          </c:spPr>
          <c:invertIfNegative val="0"/>
          <c:cat>
            <c:strRef>
              <c:f>Tabelle1!$A$2:$A$9</c:f>
              <c:strCache>
                <c:ptCount val="8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  <c:pt idx="4">
                  <c:v>Lorem Ipsum</c:v>
                </c:pt>
                <c:pt idx="5">
                  <c:v>Lorem Ipsum</c:v>
                </c:pt>
                <c:pt idx="6">
                  <c:v>Lorem Ipsum</c:v>
                </c:pt>
                <c:pt idx="7">
                  <c:v>Lorem Ipsum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150</c:v>
                </c:pt>
                <c:pt idx="1">
                  <c:v>100</c:v>
                </c:pt>
                <c:pt idx="2">
                  <c:v>200</c:v>
                </c:pt>
                <c:pt idx="3">
                  <c:v>600</c:v>
                </c:pt>
                <c:pt idx="4">
                  <c:v>600</c:v>
                </c:pt>
                <c:pt idx="5">
                  <c:v>800</c:v>
                </c:pt>
                <c:pt idx="6">
                  <c:v>400</c:v>
                </c:pt>
                <c:pt idx="7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03-4AFC-9488-928FE0CC5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1031313328"/>
        <c:axId val="1031313744"/>
      </c:barChart>
      <c:catAx>
        <c:axId val="103131332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313744"/>
        <c:crosses val="autoZero"/>
        <c:auto val="1"/>
        <c:lblAlgn val="ctr"/>
        <c:lblOffset val="100"/>
        <c:noMultiLvlLbl val="0"/>
      </c:catAx>
      <c:valAx>
        <c:axId val="1031313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313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09.06.2024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‹#›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1335088" y="900113"/>
            <a:ext cx="4419600" cy="3127375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12000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12000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283968"/>
            <a:ext cx="5560412" cy="424847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09.06.2024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386572" rtl="0" eaLnBrk="1" latinLnBrk="0" hangingPunct="1">
      <a:spcAft>
        <a:spcPts val="2222"/>
      </a:spcAft>
      <a:defRPr sz="4074" kern="1200">
        <a:solidFill>
          <a:schemeClr val="tx1"/>
        </a:solidFill>
        <a:latin typeface="+mn-lt"/>
        <a:ea typeface="+mn-ea"/>
        <a:cs typeface="+mn-cs"/>
      </a:defRPr>
    </a:lvl1pPr>
    <a:lvl2pPr marL="658500" indent="-658500" algn="l" defTabSz="3386572" rtl="0" eaLnBrk="1" latinLnBrk="0" hangingPunct="1">
      <a:spcAft>
        <a:spcPts val="2222"/>
      </a:spcAft>
      <a:buFont typeface="Arial" panose="020B0604020202020204" pitchFamily="34" charset="0"/>
      <a:buChar char="‒"/>
      <a:defRPr sz="4074" kern="1200">
        <a:solidFill>
          <a:schemeClr val="tx1"/>
        </a:solidFill>
        <a:latin typeface="+mn-lt"/>
        <a:ea typeface="+mn-ea"/>
        <a:cs typeface="+mn-cs"/>
      </a:defRPr>
    </a:lvl2pPr>
    <a:lvl3pPr marL="1322881" indent="-664381" algn="l" defTabSz="3386572" rtl="0" eaLnBrk="1" latinLnBrk="0" hangingPunct="1">
      <a:spcAft>
        <a:spcPts val="2222"/>
      </a:spcAft>
      <a:buFont typeface="Arial" panose="020B0604020202020204" pitchFamily="34" charset="0"/>
      <a:buChar char="‒"/>
      <a:defRPr sz="4074" kern="1200">
        <a:solidFill>
          <a:schemeClr val="tx1"/>
        </a:solidFill>
        <a:latin typeface="+mn-lt"/>
        <a:ea typeface="+mn-ea"/>
        <a:cs typeface="+mn-cs"/>
      </a:defRPr>
    </a:lvl3pPr>
    <a:lvl4pPr marL="1981382" indent="-658500" algn="l" defTabSz="3386572" rtl="0" eaLnBrk="1" latinLnBrk="0" hangingPunct="1">
      <a:spcAft>
        <a:spcPts val="2222"/>
      </a:spcAft>
      <a:buFont typeface="Arial" panose="020B0604020202020204" pitchFamily="34" charset="0"/>
      <a:buChar char="‒"/>
      <a:defRPr sz="4074" kern="1200">
        <a:solidFill>
          <a:schemeClr val="tx1"/>
        </a:solidFill>
        <a:latin typeface="+mn-lt"/>
        <a:ea typeface="+mn-ea"/>
        <a:cs typeface="+mn-cs"/>
      </a:defRPr>
    </a:lvl4pPr>
    <a:lvl5pPr marL="2669277" indent="-687899" algn="l" defTabSz="3386572" rtl="0" eaLnBrk="1" latinLnBrk="0" hangingPunct="1">
      <a:spcAft>
        <a:spcPts val="2222"/>
      </a:spcAft>
      <a:buFont typeface="Arial" panose="020B0604020202020204" pitchFamily="34" charset="0"/>
      <a:buChar char="‒"/>
      <a:defRPr sz="4074" kern="1200">
        <a:solidFill>
          <a:schemeClr val="tx1"/>
        </a:solidFill>
        <a:latin typeface="+mn-lt"/>
        <a:ea typeface="+mn-ea"/>
        <a:cs typeface="+mn-cs"/>
      </a:defRPr>
    </a:lvl5pPr>
    <a:lvl6pPr marL="8466430" algn="l" defTabSz="3386572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6pPr>
    <a:lvl7pPr marL="10159716" algn="l" defTabSz="3386572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7pPr>
    <a:lvl8pPr marL="11853001" algn="l" defTabSz="3386572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8pPr>
    <a:lvl9pPr marL="13546287" algn="l" defTabSz="3386572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Varian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6852AA74-A0F0-BDFF-7367-2080B5116D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47750" y="4149969"/>
            <a:ext cx="20012026" cy="25096544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1440000" anchor="ctr"/>
          <a:lstStyle>
            <a:lvl1pPr algn="ctr">
              <a:defRPr sz="3000"/>
            </a:lvl1pPr>
          </a:lstStyle>
          <a:p>
            <a:r>
              <a:rPr lang="cs-CZ"/>
              <a:t>Kliknutím na ikonu přidáte obrázek.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" y="5219701"/>
            <a:ext cx="18935698" cy="7315200"/>
          </a:xfrm>
          <a:solidFill>
            <a:schemeClr val="bg1"/>
          </a:solidFill>
        </p:spPr>
        <p:txBody>
          <a:bodyPr tIns="1044000"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778268" y="4013200"/>
            <a:ext cx="9642476" cy="7596014"/>
          </a:xfrm>
        </p:spPr>
        <p:txBody>
          <a:bodyPr/>
          <a:lstStyle>
            <a:lvl1pPr>
              <a:lnSpc>
                <a:spcPct val="97000"/>
              </a:lnSpc>
              <a:defRPr sz="4800" b="1"/>
            </a:lvl1pPr>
            <a:lvl2pPr>
              <a:defRPr sz="3395" b="1"/>
            </a:lvl2pPr>
            <a:lvl3pPr>
              <a:defRPr sz="3395" b="1"/>
            </a:lvl3pPr>
            <a:lvl4pPr>
              <a:defRPr sz="3395" b="1"/>
            </a:lvl4pPr>
            <a:lvl5pPr>
              <a:defRPr sz="3395" b="1"/>
            </a:lvl5pPr>
          </a:lstStyle>
          <a:p>
            <a:pPr lvl="0"/>
            <a:r>
              <a:rPr lang="de-CH" dirty="0"/>
              <a:t>Lead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1693CD7-3D0E-FD30-BD0F-0010CED525B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1755100" y="12379570"/>
            <a:ext cx="9658350" cy="16866944"/>
          </a:xfrm>
        </p:spPr>
        <p:txBody>
          <a:bodyPr/>
          <a:lstStyle>
            <a:lvl1pPr>
              <a:lnSpc>
                <a:spcPct val="97000"/>
              </a:lnSpc>
              <a:defRPr sz="3000" b="0"/>
            </a:lvl1pPr>
            <a:lvl2pPr>
              <a:lnSpc>
                <a:spcPct val="97000"/>
              </a:lnSpc>
              <a:defRPr sz="3000" b="0"/>
            </a:lvl2pPr>
            <a:lvl3pPr>
              <a:lnSpc>
                <a:spcPct val="97000"/>
              </a:lnSpc>
              <a:defRPr sz="3000" b="0"/>
            </a:lvl3pPr>
            <a:lvl4pPr>
              <a:lnSpc>
                <a:spcPct val="97000"/>
              </a:lnSpc>
              <a:defRPr sz="3000" b="0"/>
            </a:lvl4pPr>
            <a:lvl5pPr>
              <a:lnSpc>
                <a:spcPct val="97000"/>
              </a:lnSpc>
              <a:defRPr sz="3000" b="0"/>
            </a:lvl5pPr>
          </a:lstStyle>
          <a:p>
            <a:pPr lvl="0"/>
            <a:r>
              <a:rPr lang="de-CH" noProof="0" dirty="0"/>
              <a:t>Inhalt hinzufügen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088E9CE-50CC-694E-8019-87032A61CF8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2113537" y="4140200"/>
            <a:ext cx="9642475" cy="25106313"/>
          </a:xfrm>
        </p:spPr>
        <p:txBody>
          <a:bodyPr/>
          <a:lstStyle>
            <a:lvl1pPr>
              <a:lnSpc>
                <a:spcPct val="97000"/>
              </a:lnSpc>
              <a:defRPr sz="3000" b="0"/>
            </a:lvl1pPr>
            <a:lvl2pPr>
              <a:lnSpc>
                <a:spcPct val="97000"/>
              </a:lnSpc>
              <a:defRPr sz="3000" b="0"/>
            </a:lvl2pPr>
            <a:lvl3pPr>
              <a:lnSpc>
                <a:spcPct val="97000"/>
              </a:lnSpc>
              <a:defRPr sz="3000" b="0"/>
            </a:lvl3pPr>
            <a:lvl4pPr>
              <a:lnSpc>
                <a:spcPct val="97000"/>
              </a:lnSpc>
              <a:defRPr sz="3000" b="0"/>
            </a:lvl4pPr>
            <a:lvl5pPr>
              <a:lnSpc>
                <a:spcPct val="97000"/>
              </a:lnSpc>
              <a:defRPr sz="3000" b="0"/>
            </a:lvl5pPr>
          </a:lstStyle>
          <a:p>
            <a:pPr lvl="0"/>
            <a:r>
              <a:rPr lang="de-CH" noProof="0" dirty="0"/>
              <a:t>Inhalt hinzufügen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26D5BC5F-634A-B955-B077-C060113FE0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88800" y="1028700"/>
            <a:ext cx="32367212" cy="2133600"/>
          </a:xfrm>
        </p:spPr>
        <p:txBody>
          <a:bodyPr tIns="0" bIns="108000" anchor="ctr"/>
          <a:lstStyle>
            <a:lvl1pPr>
              <a:defRPr sz="5000" b="0">
                <a:latin typeface="Source Sans Pro SemiBold" panose="020B0603030403020204" pitchFamily="34" charset="0"/>
              </a:defRPr>
            </a:lvl1pPr>
            <a:lvl2pPr>
              <a:defRPr sz="3395" b="1"/>
            </a:lvl2pPr>
            <a:lvl3pPr>
              <a:defRPr sz="3395" b="1"/>
            </a:lvl3pPr>
            <a:lvl4pPr>
              <a:defRPr sz="3395" b="1"/>
            </a:lvl4pPr>
            <a:lvl5pPr>
              <a:defRPr sz="3395" b="1"/>
            </a:lvl5pPr>
          </a:lstStyle>
          <a:p>
            <a:pPr lvl="0"/>
            <a:r>
              <a:rPr lang="de-DE" dirty="0"/>
              <a:t>Organisationseinheit</a:t>
            </a:r>
            <a:endParaRPr lang="de-CH" dirty="0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E27B0CA8-9E5C-66D3-BC1B-2114BF935F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9463" y="10420349"/>
            <a:ext cx="17886237" cy="2114552"/>
          </a:xfrm>
        </p:spPr>
        <p:txBody>
          <a:bodyPr/>
          <a:lstStyle>
            <a:lvl1pPr>
              <a:defRPr sz="9400"/>
            </a:lvl1pPr>
            <a:lvl2pPr>
              <a:defRPr sz="5305"/>
            </a:lvl2pPr>
            <a:lvl3pPr>
              <a:defRPr sz="5305"/>
            </a:lvl3pPr>
            <a:lvl4pPr>
              <a:defRPr sz="5305"/>
            </a:lvl4pPr>
            <a:lvl5pPr>
              <a:defRPr sz="5305"/>
            </a:lvl5pPr>
          </a:lstStyle>
          <a:p>
            <a:pPr lvl="0"/>
            <a:r>
              <a:rPr lang="de-DE" dirty="0"/>
              <a:t>Untertitel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08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" y="3162300"/>
            <a:ext cx="41756010" cy="5396208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047751" y="19494090"/>
            <a:ext cx="9663114" cy="9752423"/>
          </a:xfrm>
        </p:spPr>
        <p:txBody>
          <a:bodyPr/>
          <a:lstStyle>
            <a:lvl1pPr>
              <a:lnSpc>
                <a:spcPct val="97000"/>
              </a:lnSpc>
              <a:defRPr sz="3000"/>
            </a:lvl1pPr>
            <a:lvl2pPr>
              <a:lnSpc>
                <a:spcPct val="97000"/>
              </a:lnSpc>
              <a:defRPr sz="3000"/>
            </a:lvl2pPr>
            <a:lvl3pPr>
              <a:lnSpc>
                <a:spcPct val="97000"/>
              </a:lnSpc>
              <a:defRPr sz="3000"/>
            </a:lvl3pPr>
            <a:lvl4pPr>
              <a:lnSpc>
                <a:spcPct val="97000"/>
              </a:lnSpc>
              <a:defRPr sz="3000"/>
            </a:lvl4pPr>
            <a:lvl5pPr>
              <a:lnSpc>
                <a:spcPct val="97000"/>
              </a:lnSpc>
              <a:defRPr sz="3000"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EDCB7FF-4CD7-6529-A6C4-0B6B7BFA11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401425" y="8558509"/>
            <a:ext cx="20012026" cy="8873147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1440000" anchor="ctr"/>
          <a:lstStyle>
            <a:lvl1pPr algn="ctr">
              <a:defRPr sz="3000"/>
            </a:lvl1pPr>
          </a:lstStyle>
          <a:p>
            <a:r>
              <a:rPr lang="cs-CZ"/>
              <a:t>Kliknutím na ikonu přidáte obrázek.</a:t>
            </a:r>
            <a:endParaRPr lang="de-CH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BCFB5D3-945B-31AB-BB3F-4B54C081F4B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047750" y="8470900"/>
            <a:ext cx="9663114" cy="8960756"/>
          </a:xfrm>
        </p:spPr>
        <p:txBody>
          <a:bodyPr/>
          <a:lstStyle>
            <a:lvl1pPr>
              <a:lnSpc>
                <a:spcPct val="97000"/>
              </a:lnSpc>
              <a:defRPr sz="4800" b="1"/>
            </a:lvl1pPr>
            <a:lvl2pPr>
              <a:defRPr sz="3395" b="1"/>
            </a:lvl2pPr>
            <a:lvl3pPr>
              <a:defRPr sz="3395" b="1"/>
            </a:lvl3pPr>
            <a:lvl4pPr>
              <a:defRPr sz="3395" b="1"/>
            </a:lvl4pPr>
            <a:lvl5pPr>
              <a:defRPr sz="3395" b="1"/>
            </a:lvl5pPr>
          </a:lstStyle>
          <a:p>
            <a:pPr lvl="0"/>
            <a:r>
              <a:rPr lang="de-CH" dirty="0"/>
              <a:t>Lead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F6BC2BC-A0BC-A013-FB3B-38D4E5369A48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1401426" y="19494089"/>
            <a:ext cx="9658349" cy="9752423"/>
          </a:xfrm>
        </p:spPr>
        <p:txBody>
          <a:bodyPr/>
          <a:lstStyle>
            <a:lvl1pPr>
              <a:lnSpc>
                <a:spcPct val="97000"/>
              </a:lnSpc>
              <a:defRPr sz="3000"/>
            </a:lvl1pPr>
            <a:lvl2pPr>
              <a:lnSpc>
                <a:spcPct val="97000"/>
              </a:lnSpc>
              <a:defRPr sz="3000"/>
            </a:lvl2pPr>
            <a:lvl3pPr>
              <a:lnSpc>
                <a:spcPct val="97000"/>
              </a:lnSpc>
              <a:defRPr sz="3000"/>
            </a:lvl3pPr>
            <a:lvl4pPr>
              <a:lnSpc>
                <a:spcPct val="97000"/>
              </a:lnSpc>
              <a:defRPr sz="3000"/>
            </a:lvl4pPr>
            <a:lvl5pPr>
              <a:lnSpc>
                <a:spcPct val="97000"/>
              </a:lnSpc>
              <a:defRPr sz="3000"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5A2883F-C3AD-5D49-7582-B0C016304434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2117966" y="8558508"/>
            <a:ext cx="9638046" cy="20699118"/>
          </a:xfrm>
        </p:spPr>
        <p:txBody>
          <a:bodyPr/>
          <a:lstStyle>
            <a:lvl1pPr>
              <a:lnSpc>
                <a:spcPct val="97000"/>
              </a:lnSpc>
              <a:defRPr sz="3000"/>
            </a:lvl1pPr>
            <a:lvl2pPr>
              <a:lnSpc>
                <a:spcPct val="97000"/>
              </a:lnSpc>
              <a:defRPr sz="3000"/>
            </a:lvl2pPr>
            <a:lvl3pPr>
              <a:lnSpc>
                <a:spcPct val="97000"/>
              </a:lnSpc>
              <a:defRPr sz="3000"/>
            </a:lvl3pPr>
            <a:lvl4pPr>
              <a:lnSpc>
                <a:spcPct val="97000"/>
              </a:lnSpc>
              <a:defRPr sz="3000"/>
            </a:lvl4pPr>
            <a:lvl5pPr>
              <a:lnSpc>
                <a:spcPct val="97000"/>
              </a:lnSpc>
              <a:defRPr sz="3000"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86FEF4E-2068-8AA2-E68D-13743D441F16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21755101" y="19494090"/>
            <a:ext cx="9658349" cy="9752422"/>
          </a:xfrm>
        </p:spPr>
        <p:txBody>
          <a:bodyPr/>
          <a:lstStyle>
            <a:lvl1pPr>
              <a:lnSpc>
                <a:spcPct val="97000"/>
              </a:lnSpc>
              <a:defRPr sz="3000"/>
            </a:lvl1pPr>
            <a:lvl2pPr>
              <a:lnSpc>
                <a:spcPct val="97000"/>
              </a:lnSpc>
              <a:defRPr sz="3000"/>
            </a:lvl2pPr>
            <a:lvl3pPr>
              <a:lnSpc>
                <a:spcPct val="97000"/>
              </a:lnSpc>
              <a:defRPr sz="3000"/>
            </a:lvl3pPr>
            <a:lvl4pPr>
              <a:lnSpc>
                <a:spcPct val="97000"/>
              </a:lnSpc>
              <a:defRPr sz="3000"/>
            </a:lvl4pPr>
            <a:lvl5pPr>
              <a:lnSpc>
                <a:spcPct val="97000"/>
              </a:lnSpc>
              <a:defRPr sz="3000"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2" name="Textplatzhalter 14">
            <a:extLst>
              <a:ext uri="{FF2B5EF4-FFF2-40B4-BE49-F238E27FC236}">
                <a16:creationId xmlns:a16="http://schemas.microsoft.com/office/drawing/2014/main" id="{14FDEF09-F69C-0559-CA7E-B6C3ECA65A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88800" y="1028700"/>
            <a:ext cx="32367212" cy="2133600"/>
          </a:xfrm>
        </p:spPr>
        <p:txBody>
          <a:bodyPr tIns="0" bIns="108000" anchor="ctr"/>
          <a:lstStyle>
            <a:lvl1pPr>
              <a:defRPr sz="5000" b="0">
                <a:latin typeface="Source Sans Pro SemiBold" panose="020B0603030403020204" pitchFamily="34" charset="0"/>
              </a:defRPr>
            </a:lvl1pPr>
            <a:lvl2pPr>
              <a:defRPr sz="3395" b="1"/>
            </a:lvl2pPr>
            <a:lvl3pPr>
              <a:defRPr sz="3395" b="1"/>
            </a:lvl3pPr>
            <a:lvl4pPr>
              <a:defRPr sz="3395" b="1"/>
            </a:lvl4pPr>
            <a:lvl5pPr>
              <a:defRPr sz="3395" b="1"/>
            </a:lvl5pPr>
          </a:lstStyle>
          <a:p>
            <a:pPr lvl="0"/>
            <a:r>
              <a:rPr lang="de-DE" dirty="0"/>
              <a:t>Organisationseinheit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21947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383" userDrawn="1">
          <p15:clr>
            <a:srgbClr val="A4A3A4"/>
          </p15:clr>
        </p15:guide>
        <p15:guide id="2" orient="horz" pos="4226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3164581"/>
            <a:ext cx="42803761" cy="5194430"/>
          </a:xfrm>
          <a:prstGeom prst="rect">
            <a:avLst/>
          </a:prstGeom>
        </p:spPr>
        <p:txBody>
          <a:bodyPr vert="horz" lIns="1044000" tIns="1044000" rIns="0" bIns="0" rtlCol="0" anchor="t">
            <a:noAutofit/>
          </a:bodyPr>
          <a:lstStyle/>
          <a:p>
            <a:r>
              <a:rPr lang="de-CH" dirty="0"/>
              <a:t>Titel </a:t>
            </a:r>
            <a:br>
              <a:rPr lang="de-CH" dirty="0"/>
            </a:br>
            <a:r>
              <a:rPr lang="de-CH" dirty="0"/>
              <a:t>hinzufügen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50" y="17117826"/>
            <a:ext cx="9663114" cy="12144497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/>
          <a:p>
            <a:pPr lvl="0"/>
            <a:r>
              <a:rPr lang="de-CH" noProof="0" dirty="0"/>
              <a:t>Inhalt hinzufügen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C703539-8E35-D069-DBD5-3A4DCC125A4D}"/>
              </a:ext>
            </a:extLst>
          </p:cNvPr>
          <p:cNvSpPr txBox="1"/>
          <p:nvPr userDrawn="1"/>
        </p:nvSpPr>
        <p:spPr>
          <a:xfrm rot="5400000">
            <a:off x="39209784" y="26341628"/>
            <a:ext cx="7742221" cy="435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CH" sz="283" spc="28" baseline="0" dirty="0">
                <a:solidFill>
                  <a:schemeClr val="bg1">
                    <a:lumMod val="85000"/>
                  </a:schemeClr>
                </a:solidFill>
              </a:rPr>
              <a:t>Erstellt durch Vorlagenbauer.ch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3BC8EB-925A-6BFD-32B0-A16AA175C77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028700"/>
            <a:ext cx="6193803" cy="2145600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68B6493-1624-AA2B-49FE-0FF061753279}"/>
              </a:ext>
            </a:extLst>
          </p:cNvPr>
          <p:cNvCxnSpPr/>
          <p:nvPr userDrawn="1"/>
        </p:nvCxnSpPr>
        <p:spPr>
          <a:xfrm>
            <a:off x="8309671" y="1047250"/>
            <a:ext cx="0" cy="2103529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lvl1pPr algn="l" defTabSz="646755" rtl="0" eaLnBrk="1" latinLnBrk="0" hangingPunct="1">
        <a:lnSpc>
          <a:spcPct val="83000"/>
        </a:lnSpc>
        <a:spcBef>
          <a:spcPct val="0"/>
        </a:spcBef>
        <a:buNone/>
        <a:defRPr sz="15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46755" rtl="0" eaLnBrk="1" latinLnBrk="0" hangingPunct="1">
        <a:lnSpc>
          <a:spcPct val="97000"/>
        </a:lnSpc>
        <a:spcBef>
          <a:spcPts val="0"/>
        </a:spcBef>
        <a:buFont typeface="+mj-lt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252000" algn="l" defTabSz="646755" rtl="0" eaLnBrk="1" latinLnBrk="0" hangingPunct="1">
        <a:lnSpc>
          <a:spcPct val="97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504000" indent="-252000" algn="l" defTabSz="646755" rtl="0" eaLnBrk="1" latinLnBrk="0" hangingPunct="1">
        <a:lnSpc>
          <a:spcPct val="97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00" indent="-252000" algn="l" defTabSz="646755" rtl="0" eaLnBrk="1" latinLnBrk="0" hangingPunct="1">
        <a:lnSpc>
          <a:spcPct val="97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8000" indent="-252000" algn="l" defTabSz="646755" rtl="0" eaLnBrk="1" latinLnBrk="0" hangingPunct="1">
        <a:lnSpc>
          <a:spcPct val="97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1778577" indent="-161689" algn="l" defTabSz="64675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3" kern="1200">
          <a:solidFill>
            <a:schemeClr val="tx1"/>
          </a:solidFill>
          <a:latin typeface="+mn-lt"/>
          <a:ea typeface="+mn-ea"/>
          <a:cs typeface="+mn-cs"/>
        </a:defRPr>
      </a:lvl6pPr>
      <a:lvl7pPr marL="2101954" indent="-161689" algn="l" defTabSz="64675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3" kern="1200">
          <a:solidFill>
            <a:schemeClr val="tx1"/>
          </a:solidFill>
          <a:latin typeface="+mn-lt"/>
          <a:ea typeface="+mn-ea"/>
          <a:cs typeface="+mn-cs"/>
        </a:defRPr>
      </a:lvl7pPr>
      <a:lvl8pPr marL="2425332" indent="-161689" algn="l" defTabSz="64675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3" kern="1200">
          <a:solidFill>
            <a:schemeClr val="tx1"/>
          </a:solidFill>
          <a:latin typeface="+mn-lt"/>
          <a:ea typeface="+mn-ea"/>
          <a:cs typeface="+mn-cs"/>
        </a:defRPr>
      </a:lvl8pPr>
      <a:lvl9pPr marL="2748709" indent="-161689" algn="l" defTabSz="64675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1pPr>
      <a:lvl2pPr marL="323378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2pPr>
      <a:lvl3pPr marL="646755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3pPr>
      <a:lvl4pPr marL="970133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4pPr>
      <a:lvl5pPr marL="1293510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5pPr>
      <a:lvl6pPr marL="1616888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6pPr>
      <a:lvl7pPr marL="1940265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7pPr>
      <a:lvl8pPr marL="2263643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8pPr>
      <a:lvl9pPr marL="2587020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0" userDrawn="1">
          <p15:clr>
            <a:srgbClr val="A4A3A4"/>
          </p15:clr>
        </p15:guide>
        <p15:guide id="2" pos="26304" userDrawn="1">
          <p15:clr>
            <a:srgbClr val="A4A3A4"/>
          </p15:clr>
        </p15:guide>
        <p15:guide id="3" orient="horz" pos="18430" userDrawn="1">
          <p15:clr>
            <a:srgbClr val="A4A3A4"/>
          </p15:clr>
        </p15:guide>
        <p15:guide id="4" orient="horz" pos="648" userDrawn="1">
          <p15:clr>
            <a:srgbClr val="A4A3A4"/>
          </p15:clr>
        </p15:guide>
        <p15:guide id="5" pos="13704" userDrawn="1">
          <p15:clr>
            <a:srgbClr val="A4A3A4"/>
          </p15:clr>
        </p15:guide>
        <p15:guide id="6" pos="19788" userDrawn="1">
          <p15:clr>
            <a:srgbClr val="A4A3A4"/>
          </p15:clr>
        </p15:guide>
        <p15:guide id="7" pos="20229" userDrawn="1">
          <p15:clr>
            <a:srgbClr val="A4A3A4"/>
          </p15:clr>
        </p15:guide>
        <p15:guide id="8" pos="13266" userDrawn="1">
          <p15:clr>
            <a:srgbClr val="A4A3A4"/>
          </p15:clr>
        </p15:guide>
        <p15:guide id="10" orient="horz" pos="1992" userDrawn="1">
          <p15:clr>
            <a:srgbClr val="A4A3A4"/>
          </p15:clr>
        </p15:guide>
        <p15:guide id="11" pos="6747" userDrawn="1">
          <p15:clr>
            <a:srgbClr val="A4A3A4"/>
          </p15:clr>
        </p15:guide>
        <p15:guide id="12" pos="7182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5C0C5F-D9EC-1643-58C9-D98634990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1" y="19318514"/>
            <a:ext cx="9663114" cy="9927999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sz="4800" b="1" dirty="0"/>
              <a:t>Subtitle (48 Pt. bold)</a:t>
            </a:r>
          </a:p>
          <a:p>
            <a:r>
              <a:rPr lang="en-US" b="1" dirty="0"/>
              <a:t>Subtitle (30 Pt. bold)</a:t>
            </a:r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 pulvinar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eros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Subtitle (30 Pt. bold)</a:t>
            </a:r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 pulvinar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eros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 pulvinar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eros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 pulvinar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eros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11" name="Bildplatzhalter 10" descr="Ein Bild, das Karte enthält.&#10;&#10;Automatisch generierte Beschreibung">
            <a:extLst>
              <a:ext uri="{FF2B5EF4-FFF2-40B4-BE49-F238E27FC236}">
                <a16:creationId xmlns:a16="http://schemas.microsoft.com/office/drawing/2014/main" id="{5934E00C-82CE-95BC-0976-778300FB1CC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" b="74"/>
          <a:stretch>
            <a:fillRect/>
          </a:stretch>
        </p:blipFill>
        <p:spPr/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AAA7290-BAA2-4E5B-2157-DB3C3458D21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047750" y="8470900"/>
            <a:ext cx="9663114" cy="8873147"/>
          </a:xfrm>
        </p:spPr>
        <p:txBody>
          <a:bodyPr/>
          <a:lstStyle/>
          <a:p>
            <a:r>
              <a:rPr lang="en-US" dirty="0"/>
              <a:t>BACKGROUND:</a:t>
            </a:r>
            <a:r>
              <a:rPr lang="cs-CZ" dirty="0"/>
              <a:t> </a:t>
            </a:r>
            <a:r>
              <a:rPr lang="en-US" b="0" dirty="0"/>
              <a:t>There is a great demand for making more research data openly available.</a:t>
            </a:r>
            <a:r>
              <a:rPr lang="cs-CZ" b="0" dirty="0"/>
              <a:t> </a:t>
            </a:r>
            <a:r>
              <a:rPr lang="en-US" b="0" dirty="0"/>
              <a:t>Unfortunately, many datasets cannot be publicly available for privacy reasons.</a:t>
            </a:r>
            <a:endParaRPr lang="en-US" dirty="0"/>
          </a:p>
          <a:p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D0BE48-560A-3CB4-90B2-77049CD899B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1401426" y="19318515"/>
            <a:ext cx="9658349" cy="9927998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sz="4800" b="1" dirty="0"/>
              <a:t>Subtitle (48 Pt. bold)</a:t>
            </a:r>
          </a:p>
          <a:p>
            <a:r>
              <a:rPr lang="en-US" b="1" dirty="0"/>
              <a:t>Subtitle (30 Pt. bold)</a:t>
            </a:r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 pulvinar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eros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 pulvinar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eros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2C9F2E8-5C9C-97E0-F021-7EED0A6B51E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363462" y="4799442"/>
            <a:ext cx="12673407" cy="3744416"/>
          </a:xfrm>
        </p:spPr>
        <p:txBody>
          <a:bodyPr/>
          <a:lstStyle/>
          <a:p>
            <a:r>
              <a:rPr lang="en-US" dirty="0"/>
              <a:t>Jiří Novák</a:t>
            </a:r>
          </a:p>
          <a:p>
            <a:r>
              <a:rPr lang="en-US" sz="4000" i="1" dirty="0"/>
              <a:t>- University of Zürich</a:t>
            </a:r>
          </a:p>
          <a:p>
            <a:r>
              <a:rPr lang="en-US" sz="4000" i="1" dirty="0"/>
              <a:t>- University of Applied Sciences Northwestern Switzerland</a:t>
            </a:r>
          </a:p>
          <a:p>
            <a:r>
              <a:rPr lang="en-US" sz="4000" i="1" dirty="0"/>
              <a:t>- Swiss Data Anonymization Competence Center</a:t>
            </a:r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7D088E92-9D2F-A21C-1E7D-59420BC515D9}"/>
              </a:ext>
            </a:extLst>
          </p:cNvPr>
          <p:cNvSpPr txBox="1">
            <a:spLocks/>
          </p:cNvSpPr>
          <p:nvPr/>
        </p:nvSpPr>
        <p:spPr>
          <a:xfrm>
            <a:off x="11414628" y="18139486"/>
            <a:ext cx="9665644" cy="472079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88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Fig.2: Lorem ipsum dolor sit </a:t>
            </a:r>
            <a:r>
              <a:rPr lang="en-US" sz="2000" b="1" dirty="0" err="1"/>
              <a:t>amet</a:t>
            </a:r>
            <a:endParaRPr lang="en-US" sz="2000" b="1" dirty="0"/>
          </a:p>
        </p:txBody>
      </p:sp>
      <p:sp>
        <p:nvSpPr>
          <p:cNvPr id="16" name="Inhaltsplatzhalter 5">
            <a:extLst>
              <a:ext uri="{FF2B5EF4-FFF2-40B4-BE49-F238E27FC236}">
                <a16:creationId xmlns:a16="http://schemas.microsoft.com/office/drawing/2014/main" id="{5B3D28CF-5CD5-9D23-7986-475386A8F802}"/>
              </a:ext>
            </a:extLst>
          </p:cNvPr>
          <p:cNvSpPr txBox="1">
            <a:spLocks/>
          </p:cNvSpPr>
          <p:nvPr/>
        </p:nvSpPr>
        <p:spPr>
          <a:xfrm>
            <a:off x="21759696" y="19362168"/>
            <a:ext cx="9658349" cy="9927998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marL="0" indent="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+mj-lt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-25200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5200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00" indent="-25200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8000" indent="-25200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78577" indent="-161689" algn="l" defTabSz="646755" rtl="0" eaLnBrk="1" latinLnBrk="0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1954" indent="-161689" algn="l" defTabSz="646755" rtl="0" eaLnBrk="1" latinLnBrk="0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25332" indent="-161689" algn="l" defTabSz="646755" rtl="0" eaLnBrk="1" latinLnBrk="0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8709" indent="-161689" algn="l" defTabSz="646755" rtl="0" eaLnBrk="1" latinLnBrk="0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0"/>
              </a:spcAft>
            </a:pPr>
            <a:r>
              <a:rPr lang="en-US" sz="4800" b="1" dirty="0"/>
              <a:t>Subtitle (48 Pt. bold)</a:t>
            </a:r>
          </a:p>
          <a:p>
            <a:endParaRPr lang="en-US" dirty="0"/>
          </a:p>
        </p:txBody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8320EB5D-11B7-D8B0-8902-FFF199C53D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9370963"/>
              </p:ext>
            </p:extLst>
          </p:nvPr>
        </p:nvGraphicFramePr>
        <p:xfrm>
          <a:off x="21777881" y="20070154"/>
          <a:ext cx="9642475" cy="576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Inhaltsplatzhalter 4">
            <a:extLst>
              <a:ext uri="{FF2B5EF4-FFF2-40B4-BE49-F238E27FC236}">
                <a16:creationId xmlns:a16="http://schemas.microsoft.com/office/drawing/2014/main" id="{EEA57A9A-635C-2FCB-70EF-6416CF1922EB}"/>
              </a:ext>
            </a:extLst>
          </p:cNvPr>
          <p:cNvSpPr txBox="1">
            <a:spLocks/>
          </p:cNvSpPr>
          <p:nvPr/>
        </p:nvSpPr>
        <p:spPr>
          <a:xfrm>
            <a:off x="21777880" y="26249677"/>
            <a:ext cx="9625369" cy="1141019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88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Fig.2: Lorem ipsum dolor sit </a:t>
            </a:r>
            <a:r>
              <a:rPr lang="en-US" sz="2000" b="1" dirty="0" err="1"/>
              <a:t>amet</a:t>
            </a:r>
            <a:r>
              <a:rPr lang="en-US" sz="2000" b="1" dirty="0"/>
              <a:t>, </a:t>
            </a:r>
            <a:r>
              <a:rPr lang="en-US" sz="2000" b="1" dirty="0" err="1"/>
              <a:t>consectetuer</a:t>
            </a:r>
            <a:r>
              <a:rPr lang="en-US" sz="2000" b="1" dirty="0"/>
              <a:t> </a:t>
            </a:r>
            <a:r>
              <a:rPr lang="en-US" sz="2000" b="1" dirty="0" err="1"/>
              <a:t>adipiscing</a:t>
            </a:r>
            <a:r>
              <a:rPr lang="en-US" sz="2000" b="1" dirty="0"/>
              <a:t> </a:t>
            </a:r>
            <a:r>
              <a:rPr lang="en-US" sz="2000" b="1" dirty="0" err="1"/>
              <a:t>elit</a:t>
            </a:r>
            <a:r>
              <a:rPr lang="en-US" sz="2000" b="1" dirty="0"/>
              <a:t>. Maecenas </a:t>
            </a:r>
            <a:r>
              <a:rPr lang="en-US" sz="2000" b="1" dirty="0" err="1"/>
              <a:t>porttitor</a:t>
            </a:r>
            <a:r>
              <a:rPr lang="en-US" sz="2000" b="1" dirty="0"/>
              <a:t> </a:t>
            </a:r>
            <a:r>
              <a:rPr lang="en-US" sz="2000" b="1" dirty="0" err="1"/>
              <a:t>congue</a:t>
            </a:r>
            <a:r>
              <a:rPr lang="en-US" sz="2000" b="1" dirty="0"/>
              <a:t> </a:t>
            </a:r>
            <a:r>
              <a:rPr lang="en-US" sz="2000" b="1" dirty="0" err="1"/>
              <a:t>massa</a:t>
            </a:r>
            <a:r>
              <a:rPr lang="en-US" sz="2000" b="1" dirty="0"/>
              <a:t>. </a:t>
            </a:r>
            <a:r>
              <a:rPr lang="en-US" sz="2000" b="1" dirty="0" err="1"/>
              <a:t>Fusce</a:t>
            </a:r>
            <a:r>
              <a:rPr lang="en-US" sz="2000" b="1" dirty="0"/>
              <a:t> </a:t>
            </a:r>
            <a:r>
              <a:rPr lang="en-US" sz="2000" b="1" dirty="0" err="1"/>
              <a:t>posuere</a:t>
            </a:r>
            <a:r>
              <a:rPr lang="en-US" sz="2000" b="1" dirty="0"/>
              <a:t>, magna sed pulvinar </a:t>
            </a:r>
            <a:r>
              <a:rPr lang="en-US" sz="2000" b="1" dirty="0" err="1"/>
              <a:t>ultricies</a:t>
            </a:r>
            <a:r>
              <a:rPr lang="en-US" sz="2000" b="1" dirty="0"/>
              <a:t>, </a:t>
            </a:r>
            <a:r>
              <a:rPr lang="en-US" sz="2000" b="1" dirty="0" err="1"/>
              <a:t>purus</a:t>
            </a:r>
            <a:r>
              <a:rPr lang="en-US" sz="2000" b="1" dirty="0"/>
              <a:t> </a:t>
            </a:r>
            <a:r>
              <a:rPr lang="en-US" sz="2000" b="1" dirty="0" err="1"/>
              <a:t>lectus</a:t>
            </a:r>
            <a:r>
              <a:rPr lang="en-US" sz="2000" b="1" dirty="0"/>
              <a:t> </a:t>
            </a:r>
            <a:r>
              <a:rPr lang="en-US" sz="2000" b="1" dirty="0" err="1"/>
              <a:t>malesuada</a:t>
            </a:r>
            <a:r>
              <a:rPr lang="en-US" sz="2000" b="1" dirty="0"/>
              <a:t> libero, sit </a:t>
            </a:r>
            <a:r>
              <a:rPr lang="en-US" sz="2000" b="1" dirty="0" err="1"/>
              <a:t>amet</a:t>
            </a:r>
            <a:r>
              <a:rPr lang="en-US" sz="2000" b="1" dirty="0"/>
              <a:t> </a:t>
            </a:r>
            <a:r>
              <a:rPr lang="en-US" sz="2000" b="1" dirty="0" err="1"/>
              <a:t>commodo</a:t>
            </a:r>
            <a:r>
              <a:rPr lang="en-US" sz="2000" b="1" dirty="0"/>
              <a:t> magna eros </a:t>
            </a:r>
            <a:r>
              <a:rPr lang="en-US" sz="2000" b="1" dirty="0" err="1"/>
              <a:t>quis</a:t>
            </a:r>
            <a:r>
              <a:rPr lang="en-US" sz="2000" b="1" dirty="0"/>
              <a:t> </a:t>
            </a:r>
            <a:r>
              <a:rPr lang="en-US" sz="2000" b="1" dirty="0" err="1"/>
              <a:t>urna</a:t>
            </a:r>
            <a:endParaRPr lang="en-US" sz="2000" b="1" dirty="0"/>
          </a:p>
        </p:txBody>
      </p:sp>
      <p:sp>
        <p:nvSpPr>
          <p:cNvPr id="19" name="Inhaltsplatzhalter 47">
            <a:extLst>
              <a:ext uri="{FF2B5EF4-FFF2-40B4-BE49-F238E27FC236}">
                <a16:creationId xmlns:a16="http://schemas.microsoft.com/office/drawing/2014/main" id="{8D309923-572F-FCAB-BE6E-DBBAA3E277BC}"/>
              </a:ext>
            </a:extLst>
          </p:cNvPr>
          <p:cNvSpPr txBox="1">
            <a:spLocks/>
          </p:cNvSpPr>
          <p:nvPr/>
        </p:nvSpPr>
        <p:spPr>
          <a:xfrm>
            <a:off x="32120730" y="8476866"/>
            <a:ext cx="9636869" cy="3384376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marL="0" indent="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+mj-lt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-25200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5200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00" indent="-25200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8000" indent="-25200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78577" indent="-161689" algn="l" defTabSz="646755" rtl="0" eaLnBrk="1" latinLnBrk="0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1954" indent="-161689" algn="l" defTabSz="646755" rtl="0" eaLnBrk="1" latinLnBrk="0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25332" indent="-161689" algn="l" defTabSz="646755" rtl="0" eaLnBrk="1" latinLnBrk="0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8709" indent="-161689" algn="l" defTabSz="646755" rtl="0" eaLnBrk="1" latinLnBrk="0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0"/>
              </a:spcAft>
            </a:pPr>
            <a:r>
              <a:rPr lang="en-US" sz="4800" b="1" dirty="0"/>
              <a:t>Subtitle (48 Pt. bold)</a:t>
            </a:r>
          </a:p>
          <a:p>
            <a:r>
              <a:rPr lang="en-US" b="1" dirty="0"/>
              <a:t>Subtitle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 pulvinar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eros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graphicFrame>
        <p:nvGraphicFramePr>
          <p:cNvPr id="20" name="Tabelle 20">
            <a:extLst>
              <a:ext uri="{FF2B5EF4-FFF2-40B4-BE49-F238E27FC236}">
                <a16:creationId xmlns:a16="http://schemas.microsoft.com/office/drawing/2014/main" id="{1E4578B3-9535-327B-716F-723B6DA04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49823"/>
              </p:ext>
            </p:extLst>
          </p:nvPr>
        </p:nvGraphicFramePr>
        <p:xfrm>
          <a:off x="32129038" y="12070792"/>
          <a:ext cx="9633580" cy="5328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494">
                  <a:extLst>
                    <a:ext uri="{9D8B030D-6E8A-4147-A177-3AD203B41FA5}">
                      <a16:colId xmlns:a16="http://schemas.microsoft.com/office/drawing/2014/main" val="1434012738"/>
                    </a:ext>
                  </a:extLst>
                </a:gridCol>
                <a:gridCol w="1400945">
                  <a:extLst>
                    <a:ext uri="{9D8B030D-6E8A-4147-A177-3AD203B41FA5}">
                      <a16:colId xmlns:a16="http://schemas.microsoft.com/office/drawing/2014/main" val="4110433612"/>
                    </a:ext>
                  </a:extLst>
                </a:gridCol>
                <a:gridCol w="1362029">
                  <a:extLst>
                    <a:ext uri="{9D8B030D-6E8A-4147-A177-3AD203B41FA5}">
                      <a16:colId xmlns:a16="http://schemas.microsoft.com/office/drawing/2014/main" val="282603456"/>
                    </a:ext>
                  </a:extLst>
                </a:gridCol>
                <a:gridCol w="1352112">
                  <a:extLst>
                    <a:ext uri="{9D8B030D-6E8A-4147-A177-3AD203B41FA5}">
                      <a16:colId xmlns:a16="http://schemas.microsoft.com/office/drawing/2014/main" val="74553600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de-CH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de-CH" sz="2000" b="1" dirty="0"/>
                        <a:t>Title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CH" sz="20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de-CH" sz="20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0634620"/>
                  </a:ext>
                </a:extLst>
              </a:tr>
              <a:tr h="738000">
                <a:tc>
                  <a:txBody>
                    <a:bodyPr/>
                    <a:lstStyle/>
                    <a:p>
                      <a:r>
                        <a:rPr lang="de-CH" sz="2000" dirty="0"/>
                        <a:t>Text</a:t>
                      </a:r>
                    </a:p>
                  </a:txBody>
                  <a:tcPr marL="0" marR="0" marT="0" marB="5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dirty="0"/>
                        <a:t>Text</a:t>
                      </a:r>
                    </a:p>
                  </a:txBody>
                  <a:tcPr marL="0" marR="0" marT="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dirty="0"/>
                        <a:t>Text</a:t>
                      </a:r>
                    </a:p>
                  </a:txBody>
                  <a:tcPr marL="0" marR="0" marT="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dirty="0"/>
                        <a:t>Text</a:t>
                      </a:r>
                    </a:p>
                  </a:txBody>
                  <a:tcPr marL="0" marR="0" marT="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4287340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r>
                        <a:rPr lang="de-CH" sz="2000" b="1" dirty="0"/>
                        <a:t>Title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b="1" dirty="0"/>
                        <a:t>00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b="1" dirty="0"/>
                        <a:t>00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b="1" dirty="0"/>
                        <a:t>00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6128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de-CH" sz="2000" dirty="0"/>
                        <a:t>Text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100387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096137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996514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kumimoji="0" lang="de-C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6538058"/>
                  </a:ext>
                </a:extLst>
              </a:tr>
              <a:tr h="648360">
                <a:tc>
                  <a:txBody>
                    <a:bodyPr/>
                    <a:lstStyle/>
                    <a:p>
                      <a:r>
                        <a:rPr lang="de-CH" sz="2000" b="1" dirty="0"/>
                        <a:t>Title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b="1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b="1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b="1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17457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  <a:endParaRPr kumimoji="0" lang="de-C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/>
                        <a:ea typeface="+mn-ea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241990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306788"/>
                  </a:ext>
                </a:extLst>
              </a:tr>
            </a:tbl>
          </a:graphicData>
        </a:graphic>
      </p:graphicFrame>
      <p:sp>
        <p:nvSpPr>
          <p:cNvPr id="21" name="Inhaltsplatzhalter 5">
            <a:extLst>
              <a:ext uri="{FF2B5EF4-FFF2-40B4-BE49-F238E27FC236}">
                <a16:creationId xmlns:a16="http://schemas.microsoft.com/office/drawing/2014/main" id="{23FF6303-1BD6-A88D-000B-33C025015F2A}"/>
              </a:ext>
            </a:extLst>
          </p:cNvPr>
          <p:cNvSpPr txBox="1">
            <a:spLocks/>
          </p:cNvSpPr>
          <p:nvPr/>
        </p:nvSpPr>
        <p:spPr>
          <a:xfrm>
            <a:off x="32133649" y="18259752"/>
            <a:ext cx="9642475" cy="8327126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88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7000"/>
              </a:lnSpc>
              <a:spcBef>
                <a:spcPts val="600"/>
              </a:spcBef>
            </a:pPr>
            <a:r>
              <a:rPr lang="en-US" b="1" dirty="0"/>
              <a:t>Contact (30 Pt. bold)</a:t>
            </a:r>
          </a:p>
          <a:p>
            <a:pPr>
              <a:lnSpc>
                <a:spcPct val="97000"/>
              </a:lnSpc>
            </a:pPr>
            <a:r>
              <a:rPr lang="en-US" dirty="0"/>
              <a:t>First name Surname</a:t>
            </a:r>
          </a:p>
          <a:p>
            <a:pPr>
              <a:lnSpc>
                <a:spcPct val="97000"/>
              </a:lnSpc>
            </a:pPr>
            <a:r>
              <a:rPr lang="en-US" dirty="0"/>
              <a:t>Position</a:t>
            </a:r>
          </a:p>
          <a:p>
            <a:pPr>
              <a:lnSpc>
                <a:spcPct val="97000"/>
              </a:lnSpc>
            </a:pPr>
            <a:r>
              <a:rPr lang="en-US" dirty="0"/>
              <a:t>+00 00 000 00 00</a:t>
            </a:r>
          </a:p>
          <a:p>
            <a:pPr>
              <a:lnSpc>
                <a:spcPct val="97000"/>
              </a:lnSpc>
            </a:pPr>
            <a:r>
              <a:rPr lang="en-US" dirty="0"/>
              <a:t>mail@adresse.ch</a:t>
            </a:r>
          </a:p>
          <a:p>
            <a:pPr>
              <a:lnSpc>
                <a:spcPct val="97000"/>
              </a:lnSpc>
            </a:pPr>
            <a:endParaRPr lang="cs-CZ" dirty="0"/>
          </a:p>
          <a:p>
            <a:pPr>
              <a:lnSpc>
                <a:spcPct val="97000"/>
              </a:lnSpc>
            </a:pPr>
            <a:endParaRPr lang="cs-CZ" dirty="0"/>
          </a:p>
          <a:p>
            <a:pPr>
              <a:lnSpc>
                <a:spcPct val="97000"/>
              </a:lnSpc>
            </a:pPr>
            <a:endParaRPr lang="cs-CZ" dirty="0"/>
          </a:p>
          <a:p>
            <a:pPr>
              <a:lnSpc>
                <a:spcPct val="97000"/>
              </a:lnSpc>
            </a:pPr>
            <a:endParaRPr lang="cs-CZ" dirty="0"/>
          </a:p>
          <a:p>
            <a:pPr>
              <a:lnSpc>
                <a:spcPct val="97000"/>
              </a:lnSpc>
            </a:pPr>
            <a:endParaRPr lang="cs-CZ" dirty="0"/>
          </a:p>
          <a:p>
            <a:pPr>
              <a:lnSpc>
                <a:spcPct val="97000"/>
              </a:lnSpc>
            </a:pPr>
            <a:endParaRPr lang="cs-CZ" dirty="0"/>
          </a:p>
          <a:p>
            <a:pPr>
              <a:lnSpc>
                <a:spcPct val="97000"/>
              </a:lnSpc>
            </a:pPr>
            <a:endParaRPr lang="cs-CZ" dirty="0"/>
          </a:p>
          <a:p>
            <a:pPr>
              <a:lnSpc>
                <a:spcPct val="97000"/>
              </a:lnSpc>
            </a:pPr>
            <a:endParaRPr lang="en-US" dirty="0"/>
          </a:p>
          <a:p>
            <a:pPr>
              <a:lnSpc>
                <a:spcPct val="97000"/>
              </a:lnSpc>
            </a:pPr>
            <a:r>
              <a:rPr lang="en-US" b="1" dirty="0"/>
              <a:t>Acknowledgments</a:t>
            </a:r>
          </a:p>
          <a:p>
            <a:pPr>
              <a:lnSpc>
                <a:spcPct val="97000"/>
              </a:lnSpc>
            </a:pPr>
            <a:r>
              <a:rPr lang="en-US" dirty="0"/>
              <a:t>This work was funded by the Swiss National Science Foundation with grant number 211751: "</a:t>
            </a:r>
            <a:r>
              <a:rPr lang="en-US" i="1" dirty="0"/>
              <a:t>Harnessing event and longitudinal data in industry and health sector through privacy preserving technologies</a:t>
            </a:r>
            <a:r>
              <a:rPr lang="en-US" dirty="0"/>
              <a:t>".</a:t>
            </a:r>
          </a:p>
          <a:p>
            <a:pPr>
              <a:lnSpc>
                <a:spcPct val="97000"/>
              </a:lnSpc>
            </a:pPr>
            <a:endParaRPr lang="en-US" dirty="0"/>
          </a:p>
          <a:p>
            <a:pPr>
              <a:lnSpc>
                <a:spcPct val="97000"/>
              </a:lnSpc>
              <a:spcBef>
                <a:spcPts val="600"/>
              </a:spcBef>
            </a:pPr>
            <a:endParaRPr lang="en-US" b="1" dirty="0"/>
          </a:p>
          <a:p>
            <a:pPr>
              <a:lnSpc>
                <a:spcPct val="97000"/>
              </a:lnSpc>
            </a:pPr>
            <a:endParaRPr lang="en-US" dirty="0"/>
          </a:p>
        </p:txBody>
      </p:sp>
      <p:pic>
        <p:nvPicPr>
          <p:cNvPr id="4" name="Obrázek 3" descr="Obsah obrázku Lidská tvář, osoba, oblečení, úsměv&#10;&#10;Popis byl vytvořen automaticky">
            <a:extLst>
              <a:ext uri="{FF2B5EF4-FFF2-40B4-BE49-F238E27FC236}">
                <a16:creationId xmlns:a16="http://schemas.microsoft.com/office/drawing/2014/main" id="{5AFB9844-E107-7334-0C1B-415AA93862F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" b="355"/>
          <a:stretch/>
        </p:blipFill>
        <p:spPr>
          <a:xfrm>
            <a:off x="1035103" y="5392737"/>
            <a:ext cx="1670382" cy="2218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Obdélník 11">
            <a:extLst>
              <a:ext uri="{FF2B5EF4-FFF2-40B4-BE49-F238E27FC236}">
                <a16:creationId xmlns:a16="http://schemas.microsoft.com/office/drawing/2014/main" id="{38ECD656-CF6E-96B4-E16D-C7339C40052E}"/>
              </a:ext>
            </a:extLst>
          </p:cNvPr>
          <p:cNvSpPr/>
          <p:nvPr/>
        </p:nvSpPr>
        <p:spPr>
          <a:xfrm>
            <a:off x="1022986" y="848835"/>
            <a:ext cx="7843699" cy="2313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Obrázek 22" descr="Obsah obrázku kruh, skica, symbol, Písmo&#10;&#10;Popis byl vytvořen automaticky">
            <a:extLst>
              <a:ext uri="{FF2B5EF4-FFF2-40B4-BE49-F238E27FC236}">
                <a16:creationId xmlns:a16="http://schemas.microsoft.com/office/drawing/2014/main" id="{110E3292-2923-FEC3-602E-E1E50A7366C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8" t="10527" r="12486" b="11778"/>
          <a:stretch/>
        </p:blipFill>
        <p:spPr>
          <a:xfrm>
            <a:off x="27921007" y="1245356"/>
            <a:ext cx="3289756" cy="3278322"/>
          </a:xfrm>
          <a:prstGeom prst="rect">
            <a:avLst/>
          </a:prstGeom>
        </p:spPr>
      </p:pic>
      <p:pic>
        <p:nvPicPr>
          <p:cNvPr id="24" name="Obrázek 23" descr="Obsah obrázku Písmo, Grafika, logo, grafický design&#10;&#10;Popis byl vytvořen automaticky">
            <a:extLst>
              <a:ext uri="{FF2B5EF4-FFF2-40B4-BE49-F238E27FC236}">
                <a16:creationId xmlns:a16="http://schemas.microsoft.com/office/drawing/2014/main" id="{31FDE860-B3E9-49DD-9533-C47C2925D18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2" t="17903" r="32568" b="18880"/>
          <a:stretch/>
        </p:blipFill>
        <p:spPr>
          <a:xfrm>
            <a:off x="37247677" y="1363702"/>
            <a:ext cx="4519544" cy="3041631"/>
          </a:xfrm>
          <a:prstGeom prst="rect">
            <a:avLst/>
          </a:prstGeom>
        </p:spPr>
      </p:pic>
      <p:pic>
        <p:nvPicPr>
          <p:cNvPr id="25" name="Obrázek 24" descr="Obsah obrázku Písmo, Grafika, logo, symbol&#10;&#10;Popis byl vytvořen automaticky">
            <a:extLst>
              <a:ext uri="{FF2B5EF4-FFF2-40B4-BE49-F238E27FC236}">
                <a16:creationId xmlns:a16="http://schemas.microsoft.com/office/drawing/2014/main" id="{04E173F8-3E54-9B3B-3034-9FB17A064A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7791" y="1468264"/>
            <a:ext cx="4052389" cy="30416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D1D0E6E-9054-E34A-62B9-A94187B2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4498223" cy="8558508"/>
          </a:xfrm>
        </p:spPr>
        <p:txBody>
          <a:bodyPr/>
          <a:lstStyle/>
          <a:p>
            <a:r>
              <a:rPr lang="en-US" dirty="0"/>
              <a:t>Anonymization of data for open science in psychology</a:t>
            </a:r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09C25E14-438A-6C08-1D52-77B1562F82FD}"/>
              </a:ext>
            </a:extLst>
          </p:cNvPr>
          <p:cNvSpPr txBox="1"/>
          <p:nvPr/>
        </p:nvSpPr>
        <p:spPr>
          <a:xfrm>
            <a:off x="39407543" y="27225793"/>
            <a:ext cx="3123397" cy="1737247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indent="0" defTabSz="646755">
              <a:lnSpc>
                <a:spcPct val="97000"/>
              </a:lnSpc>
              <a:spcBef>
                <a:spcPts val="0"/>
              </a:spcBef>
              <a:spcAft>
                <a:spcPts val="3000"/>
              </a:spcAft>
              <a:buFont typeface="+mj-lt"/>
              <a:buNone/>
              <a:defRPr sz="4800" b="1"/>
            </a:lvl1pPr>
            <a:lvl2pPr marL="252000" indent="-252000" defTabSz="646755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/>
            </a:lvl2pPr>
            <a:lvl3pPr marL="504000" indent="-252000" defTabSz="646755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/>
            </a:lvl3pPr>
            <a:lvl4pPr marL="756000" indent="-252000" defTabSz="646755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/>
            </a:lvl4pPr>
            <a:lvl5pPr marL="1008000" indent="-252000" defTabSz="646755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/>
            </a:lvl5pPr>
            <a:lvl6pPr marL="1778577" indent="-161689" defTabSz="646755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/>
            </a:lvl6pPr>
            <a:lvl7pPr marL="2101954" indent="-161689" defTabSz="646755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/>
            </a:lvl7pPr>
            <a:lvl8pPr marL="2425332" indent="-161689" defTabSz="646755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/>
            </a:lvl8pPr>
            <a:lvl9pPr marL="2748709" indent="-161689" defTabSz="646755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/>
            </a:lvl9pPr>
          </a:lstStyle>
          <a:p>
            <a:r>
              <a:rPr lang="en-US" dirty="0"/>
              <a:t>Take a picture to download </a:t>
            </a:r>
          </a:p>
        </p:txBody>
      </p:sp>
      <p:cxnSp>
        <p:nvCxnSpPr>
          <p:cNvPr id="29" name="Straight Arrow Connector 23">
            <a:extLst>
              <a:ext uri="{FF2B5EF4-FFF2-40B4-BE49-F238E27FC236}">
                <a16:creationId xmlns:a16="http://schemas.microsoft.com/office/drawing/2014/main" id="{7FD377B1-A7A8-B2E9-5EBB-F32DAAE52ED0}"/>
              </a:ext>
            </a:extLst>
          </p:cNvPr>
          <p:cNvCxnSpPr>
            <a:cxnSpLocks/>
          </p:cNvCxnSpPr>
          <p:nvPr/>
        </p:nvCxnSpPr>
        <p:spPr>
          <a:xfrm flipH="1">
            <a:off x="35739777" y="28294096"/>
            <a:ext cx="1420805" cy="0"/>
          </a:xfrm>
          <a:prstGeom prst="straightConnector1">
            <a:avLst/>
          </a:prstGeom>
          <a:ln w="666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obile Phone Logo Icon">
            <a:extLst>
              <a:ext uri="{FF2B5EF4-FFF2-40B4-BE49-F238E27FC236}">
                <a16:creationId xmlns:a16="http://schemas.microsoft.com/office/drawing/2014/main" id="{150C0E1B-EBDB-0FFB-201E-3FD753317A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6" r="16515"/>
          <a:stretch/>
        </p:blipFill>
        <p:spPr bwMode="auto">
          <a:xfrm>
            <a:off x="37317027" y="26576256"/>
            <a:ext cx="1748679" cy="338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Obrázek 29" descr="Obsah obrázku vzor, steh&#10;&#10;Popis byl vytvořen automaticky">
            <a:extLst>
              <a:ext uri="{FF2B5EF4-FFF2-40B4-BE49-F238E27FC236}">
                <a16:creationId xmlns:a16="http://schemas.microsoft.com/office/drawing/2014/main" id="{1B49D67A-E60A-D0AE-3FD3-2E75F2ABB3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9518" y="26586878"/>
            <a:ext cx="3384377" cy="338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64506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Uni Zürich">
      <a:dk1>
        <a:sysClr val="windowText" lastClr="000000"/>
      </a:dk1>
      <a:lt1>
        <a:sysClr val="window" lastClr="FFFFFF"/>
      </a:lt1>
      <a:dk2>
        <a:srgbClr val="666666"/>
      </a:dk2>
      <a:lt2>
        <a:srgbClr val="D7D7D7"/>
      </a:lt2>
      <a:accent1>
        <a:srgbClr val="0028A5"/>
      </a:accent1>
      <a:accent2>
        <a:srgbClr val="4AC9E3"/>
      </a:accent2>
      <a:accent3>
        <a:srgbClr val="A4D233"/>
      </a:accent3>
      <a:accent4>
        <a:srgbClr val="FFC845"/>
      </a:accent4>
      <a:accent5>
        <a:srgbClr val="FC4C02"/>
      </a:accent5>
      <a:accent6>
        <a:srgbClr val="BF0D3E"/>
      </a:accent6>
      <a:hlink>
        <a:srgbClr val="000000"/>
      </a:hlink>
      <a:folHlink>
        <a:srgbClr val="000000"/>
      </a:folHlink>
    </a:clrScheme>
    <a:fontScheme name="Uni Zürich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Wissenschaftliche Poster A0 quer UHZ EN V2.potx" id="{8D477055-2395-4C9D-BC26-A2FB37C50349}" vid="{11B60372-6704-407C-BB5D-36752D4038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E594130A2AF244FBF3F304D904ED593" ma:contentTypeVersion="18" ma:contentTypeDescription="Ein neues Dokument erstellen." ma:contentTypeScope="" ma:versionID="9c227ad3ab8d826471e210bb857ebfda">
  <xsd:schema xmlns:xsd="http://www.w3.org/2001/XMLSchema" xmlns:xs="http://www.w3.org/2001/XMLSchema" xmlns:p="http://schemas.microsoft.com/office/2006/metadata/properties" xmlns:ns2="c9077d15-72ed-4fec-bcfe-3472729e9195" xmlns:ns3="bc24777f-78b6-4f3c-a73a-d5fa08e4d537" targetNamespace="http://schemas.microsoft.com/office/2006/metadata/properties" ma:root="true" ma:fieldsID="2a0acd45fe6cc66a06723547185abeb0" ns2:_="" ns3:_="">
    <xsd:import namespace="c9077d15-72ed-4fec-bcfe-3472729e9195"/>
    <xsd:import namespace="bc24777f-78b6-4f3c-a73a-d5fa08e4d5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077d15-72ed-4fec-bcfe-3472729e9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Bildmarkierungen" ma:readOnly="false" ma:fieldId="{5cf76f15-5ced-4ddc-b409-7134ff3c332f}" ma:taxonomyMulti="true" ma:sspId="7fbe3b91-0d7a-4fca-85de-75d49bc052c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24777f-78b6-4f3c-a73a-d5fa08e4d537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523888c3-3691-4ee2-9093-74875a1c94d8}" ma:internalName="TaxCatchAll" ma:showField="CatchAllData" ma:web="bc24777f-78b6-4f3c-a73a-d5fa08e4d5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24777f-78b6-4f3c-a73a-d5fa08e4d537" xsi:nil="true"/>
    <lcf76f155ced4ddcb4097134ff3c332f xmlns="c9077d15-72ed-4fec-bcfe-3472729e919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B6B7BE2-63AD-4C37-AC44-F0E4FC348E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2D9219-73E3-4032-AA3E-BE76EE84DC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077d15-72ed-4fec-bcfe-3472729e9195"/>
    <ds:schemaRef ds:uri="bc24777f-78b6-4f3c-a73a-d5fa08e4d5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26B806-0237-4942-A1FD-5C97285908C2}">
  <ds:schemaRefs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schemas.microsoft.com/office/2006/metadata/properties"/>
    <ds:schemaRef ds:uri="c9077d15-72ed-4fec-bcfe-3472729e9195"/>
    <ds:schemaRef ds:uri="http://schemas.microsoft.com/office/2006/documentManagement/types"/>
    <ds:schemaRef ds:uri="bc24777f-78b6-4f3c-a73a-d5fa08e4d537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2024_07 Poster_Novak</Template>
  <TotalTime>0</TotalTime>
  <Words>574</Words>
  <Application>Microsoft Office PowerPoint</Application>
  <PresentationFormat>Custom</PresentationFormat>
  <Paragraphs>86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Source Sans Pro</vt:lpstr>
      <vt:lpstr>Source Sans Pro SemiBold</vt:lpstr>
      <vt:lpstr>Symbol</vt:lpstr>
      <vt:lpstr>Benutzerdefiniertes Design</vt:lpstr>
      <vt:lpstr>Anonymization of data for open science in psychology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Jiří Novák</dc:creator>
  <dc:description>erstellt durch Vorlagenbauer.ch</dc:description>
  <cp:lastModifiedBy>Jiří Novák</cp:lastModifiedBy>
  <cp:revision>5</cp:revision>
  <dcterms:created xsi:type="dcterms:W3CDTF">2024-06-06T15:28:59Z</dcterms:created>
  <dcterms:modified xsi:type="dcterms:W3CDTF">2024-06-09T17:35:19Z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0x0101000E594130A2AF244FBF3F304D904ED593</vt:lpwstr>
  </property>
  <property fmtid="{D5CDD505-2E9C-101B-9397-08002B2CF9AE}" pid="3" name="MediaServiceImageTags">
    <vt:lpwstr/>
  </property>
</Properties>
</file>