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D0896-A7B7-8793-042E-985755BD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21DCF7-409E-3E89-CC1F-BC0368144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EBB39E-4C3C-F02B-C325-19CF4B82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859ADF-2C50-5083-CB4C-BE7006FB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F6281C-D937-7DAE-59C4-8E892E17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2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C2F52F-E0AE-EE11-D9C4-A1F78763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609C750-427E-C43D-3583-B1A85F14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E91FD8-F7F1-A16C-E1D6-E0C6FD7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EA1327-BCC0-9993-85E5-03FEB560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6CAD86-A316-89AB-38D7-58DBEC9D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D3B2291-D847-B398-FAAF-24576D71F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DAAFF6E-ABD1-6B80-CDA3-02745B62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2058E6-AB7F-7695-5A9D-94794D3E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7CC0AE-0FD3-2F75-6B3E-682296D3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457D10-3093-D39A-0006-404A04A4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33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FC5ED3-FC95-FD13-0EFE-B837AF7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CE9224-4392-B06E-7C8D-37155D7F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DCFC15-5388-3984-649D-D558F704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CB89A6-C589-DF3D-F0A6-C2B7B644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02F033-7B1C-5370-81D6-F92434C8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91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B7568-15A2-E70E-9F61-C3EFFCD6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B10D1F-BD4A-B32B-5D8F-011A92F2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E99C6B-EB05-3942-631B-264944C1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25AFFC-862C-214A-780A-27B13106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0C48C-2DD2-73C1-8517-9A75C7D3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528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03EBB-E221-5A48-B446-370D8F8E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A763F-B1DF-3876-A3CA-D0A82C081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AF1254A-68E6-6DE4-82E0-3D4775909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01BA498-2A53-CE57-338E-5A329A84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1CD782-4AD3-9B04-5956-364C7BE5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107736-3ABB-9DBF-8314-CC2516C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407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DBF3D-1008-03A7-010E-24023CCC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9FA359A-0E09-82E7-3BF1-E1388601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0DCC9E8-CDF2-DC0C-40CF-8BEDF5C7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7B8EA79-812B-9EC8-DA3E-ED07D7E23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33BBE0E-213A-84F3-02C2-5B29D432B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E3FEA1-5F96-929B-CDE8-4C843129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6AF752D-DF2B-0081-EC4E-5E707A12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DDD929-5370-5598-DA82-A453CC91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061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9038A-94DF-FBBE-B09C-C4172763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F8B023-13BA-3D57-2839-A5830E6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110C251-0370-D891-2338-4A49A01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E788C5F-7C99-267B-C5D6-23B14C8D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095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6C40F22-C0DD-BBDF-F700-E1B63B94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A64E4EC-2AE7-AA36-556F-14342286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684549-A443-DDCD-DFB7-B272705F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654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C6F170-22B1-1E3C-ABBE-F8939B7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A991E1-BC44-DD8C-8F7A-CB462FD0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B315DD-8489-2CEC-F785-CBD4CDC6B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5AD9B8A-7C55-FE1C-D63C-7C494ADE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CCB55C6-5BAE-1A04-5D41-1D45DBC5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C4192D0-814C-876A-C90F-251808E4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7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66ABF-04B8-142F-BD4C-4E7EE169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9E8207B-75E4-F132-1BC9-9552798E8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3E8FF8-5595-A31C-656B-C171436C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58F6AB-2ADA-9F27-CD56-5A28B0F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2490800-D65F-3219-C0A9-F1DBCF31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689B8A9-8151-9D08-DF67-76DB3C2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456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A4976DF-7D18-22C1-3686-80195CAE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73F69D-382C-B06B-788B-B792F013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8132D0-3362-8681-A76D-1F8219B3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486FA-98EE-41D5-8C1E-BA5612A4487F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A69E0F-75C3-9C32-AC04-AED8DE63F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9D9B64-3C6E-5AF5-D911-A8BB3D7B6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2E025-15F3-4AD5-86E2-6A362CBC9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67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C66C66-A3B1-EAC9-03F5-7AA1F523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Presentation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AC58AC2-89B3-68C4-F2DD-E0E261A83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9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21109-A639-CCA5-4B80-41886FB4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Intro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9E639A-A80B-C565-BA3C-9D779060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</a:t>
            </a:r>
            <a:r>
              <a:rPr lang="cs-CZ" dirty="0"/>
              <a:t> in </a:t>
            </a:r>
            <a:r>
              <a:rPr lang="en-US" dirty="0"/>
              <a:t>demand for openly available</a:t>
            </a:r>
            <a:r>
              <a:rPr lang="cs-CZ" dirty="0"/>
              <a:t> </a:t>
            </a:r>
            <a:r>
              <a:rPr lang="en-US" dirty="0"/>
              <a:t>research data</a:t>
            </a:r>
          </a:p>
          <a:p>
            <a:endParaRPr lang="cs-CZ" dirty="0"/>
          </a:p>
          <a:p>
            <a:r>
              <a:rPr lang="cs-CZ" dirty="0" err="1"/>
              <a:t>Crisis</a:t>
            </a:r>
            <a:r>
              <a:rPr lang="cs-CZ" dirty="0"/>
              <a:t> of t</a:t>
            </a:r>
            <a:r>
              <a:rPr lang="en-US" dirty="0"/>
              <a:t>he reproducibility</a:t>
            </a:r>
            <a:r>
              <a:rPr lang="cs-CZ" dirty="0"/>
              <a:t> </a:t>
            </a:r>
            <a:r>
              <a:rPr lang="en-US" dirty="0"/>
              <a:t>in psychology </a:t>
            </a:r>
          </a:p>
          <a:p>
            <a:endParaRPr lang="cs-CZ" dirty="0"/>
          </a:p>
          <a:p>
            <a:r>
              <a:rPr lang="cs-CZ" dirty="0" err="1"/>
              <a:t>Datasets</a:t>
            </a:r>
            <a:r>
              <a:rPr lang="cs-CZ" dirty="0"/>
              <a:t> not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privacy</a:t>
            </a:r>
            <a:endParaRPr lang="cs-CZ" dirty="0"/>
          </a:p>
          <a:p>
            <a:pPr lvl="1"/>
            <a:r>
              <a:rPr lang="cs-CZ" dirty="0"/>
              <a:t>(</a:t>
            </a:r>
            <a:r>
              <a:rPr lang="cs-CZ" dirty="0" err="1"/>
              <a:t>Unavailability</a:t>
            </a:r>
            <a:r>
              <a:rPr lang="cs-CZ" dirty="0"/>
              <a:t> of dataset </a:t>
            </a:r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privacy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18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21109-A639-CCA5-4B80-41886FB4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9E639A-A80B-C565-BA3C-9D77906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4897" cy="4351338"/>
          </a:xfrm>
        </p:spPr>
        <p:txBody>
          <a:bodyPr>
            <a:normAutofit/>
          </a:bodyPr>
          <a:lstStyle/>
          <a:p>
            <a:r>
              <a:rPr lang="en-US" dirty="0"/>
              <a:t>High Expectations </a:t>
            </a:r>
            <a:r>
              <a:rPr lang="cs-CZ" dirty="0"/>
              <a:t>to </a:t>
            </a:r>
            <a:r>
              <a:rPr lang="en-US" dirty="0"/>
              <a:t>share data for review, reanalysis, and reuse</a:t>
            </a:r>
            <a:endParaRPr lang="cs-CZ" dirty="0"/>
          </a:p>
          <a:p>
            <a:r>
              <a:rPr lang="en-US" dirty="0"/>
              <a:t>Proposed solution </a:t>
            </a:r>
          </a:p>
          <a:p>
            <a:pPr lvl="1"/>
            <a:r>
              <a:rPr lang="en-US" dirty="0"/>
              <a:t>- Statistical Disclosure Control for data </a:t>
            </a:r>
            <a:r>
              <a:rPr lang="en-US" dirty="0" err="1"/>
              <a:t>anonymisation</a:t>
            </a:r>
            <a:r>
              <a:rPr lang="en-US" dirty="0"/>
              <a:t>. </a:t>
            </a:r>
            <a:endParaRPr lang="cs-CZ" dirty="0"/>
          </a:p>
          <a:p>
            <a:r>
              <a:rPr lang="en-US" dirty="0"/>
              <a:t>Data Modification and synthetic data generation prevent confidential information disclosure </a:t>
            </a:r>
          </a:p>
          <a:p>
            <a:endParaRPr lang="en-US" dirty="0"/>
          </a:p>
          <a:p>
            <a:r>
              <a:rPr lang="en-US" dirty="0"/>
              <a:t>Proof of success - maximized data utility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94973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Širokoúhlá obrazovka</PresentationFormat>
  <Paragraphs>14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Presentation</vt:lpstr>
      <vt:lpstr>Intro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Jiří Novák</dc:creator>
  <cp:lastModifiedBy>Jiří Novák</cp:lastModifiedBy>
  <cp:revision>1</cp:revision>
  <dcterms:created xsi:type="dcterms:W3CDTF">2024-03-12T09:48:24Z</dcterms:created>
  <dcterms:modified xsi:type="dcterms:W3CDTF">2024-03-12T10:19:13Z</dcterms:modified>
</cp:coreProperties>
</file>