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70" r:id="rId15"/>
    <p:sldId id="271" r:id="rId16"/>
    <p:sldId id="272" r:id="rId17"/>
    <p:sldId id="273" r:id="rId18"/>
    <p:sldId id="269" r:id="rId19"/>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8"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ří Novák" userId="6784e99cb477d08e" providerId="LiveId" clId="{863E5EA7-1B64-45EB-88F2-25C30265789F}"/>
    <pc:docChg chg="undo custSel addSld delSld modSld sldOrd">
      <pc:chgData name="Jiří Novák" userId="6784e99cb477d08e" providerId="LiveId" clId="{863E5EA7-1B64-45EB-88F2-25C30265789F}" dt="2024-01-15T01:50:26.250" v="853" actId="20577"/>
      <pc:docMkLst>
        <pc:docMk/>
      </pc:docMkLst>
      <pc:sldChg chg="modSp new mod">
        <pc:chgData name="Jiří Novák" userId="6784e99cb477d08e" providerId="LiveId" clId="{863E5EA7-1B64-45EB-88F2-25C30265789F}" dt="2024-01-11T22:19:56.163" v="287" actId="790"/>
        <pc:sldMkLst>
          <pc:docMk/>
          <pc:sldMk cId="102781753" sldId="256"/>
        </pc:sldMkLst>
        <pc:spChg chg="mod">
          <ac:chgData name="Jiří Novák" userId="6784e99cb477d08e" providerId="LiveId" clId="{863E5EA7-1B64-45EB-88F2-25C30265789F}" dt="2024-01-11T22:19:42.900" v="283" actId="2"/>
          <ac:spMkLst>
            <pc:docMk/>
            <pc:sldMk cId="102781753" sldId="256"/>
            <ac:spMk id="2" creationId="{2A833066-CC20-0007-4898-1FD3D9A1BFCF}"/>
          </ac:spMkLst>
        </pc:spChg>
        <pc:spChg chg="mod">
          <ac:chgData name="Jiří Novák" userId="6784e99cb477d08e" providerId="LiveId" clId="{863E5EA7-1B64-45EB-88F2-25C30265789F}" dt="2024-01-11T22:19:56.163" v="287" actId="790"/>
          <ac:spMkLst>
            <pc:docMk/>
            <pc:sldMk cId="102781753" sldId="256"/>
            <ac:spMk id="3" creationId="{DBC1826A-1377-7014-8042-C7755F54574A}"/>
          </ac:spMkLst>
        </pc:spChg>
      </pc:sldChg>
      <pc:sldChg chg="modSp new mod">
        <pc:chgData name="Jiří Novák" userId="6784e99cb477d08e" providerId="LiveId" clId="{863E5EA7-1B64-45EB-88F2-25C30265789F}" dt="2024-01-11T22:19:44.262" v="286" actId="2"/>
        <pc:sldMkLst>
          <pc:docMk/>
          <pc:sldMk cId="286675949" sldId="257"/>
        </pc:sldMkLst>
        <pc:spChg chg="mod">
          <ac:chgData name="Jiří Novák" userId="6784e99cb477d08e" providerId="LiveId" clId="{863E5EA7-1B64-45EB-88F2-25C30265789F}" dt="2024-01-11T21:49:58.497" v="9"/>
          <ac:spMkLst>
            <pc:docMk/>
            <pc:sldMk cId="286675949" sldId="257"/>
            <ac:spMk id="2" creationId="{2A012DE9-0FE3-CE5A-085B-2D5555A37DA7}"/>
          </ac:spMkLst>
        </pc:spChg>
        <pc:spChg chg="mod">
          <ac:chgData name="Jiří Novák" userId="6784e99cb477d08e" providerId="LiveId" clId="{863E5EA7-1B64-45EB-88F2-25C30265789F}" dt="2024-01-11T22:19:44.262" v="286" actId="2"/>
          <ac:spMkLst>
            <pc:docMk/>
            <pc:sldMk cId="286675949" sldId="257"/>
            <ac:spMk id="3" creationId="{66AA12A4-78AD-91BF-59B2-0B467391DEDF}"/>
          </ac:spMkLst>
        </pc:spChg>
      </pc:sldChg>
      <pc:sldChg chg="addSp delSp modSp add mod">
        <pc:chgData name="Jiří Novák" userId="6784e99cb477d08e" providerId="LiveId" clId="{863E5EA7-1B64-45EB-88F2-25C30265789F}" dt="2024-01-11T21:50:30.358" v="14" actId="1076"/>
        <pc:sldMkLst>
          <pc:docMk/>
          <pc:sldMk cId="916787525" sldId="258"/>
        </pc:sldMkLst>
        <pc:spChg chg="del">
          <ac:chgData name="Jiří Novák" userId="6784e99cb477d08e" providerId="LiveId" clId="{863E5EA7-1B64-45EB-88F2-25C30265789F}" dt="2024-01-11T21:50:25.766" v="11" actId="478"/>
          <ac:spMkLst>
            <pc:docMk/>
            <pc:sldMk cId="916787525" sldId="258"/>
            <ac:spMk id="3" creationId="{66AA12A4-78AD-91BF-59B2-0B467391DEDF}"/>
          </ac:spMkLst>
        </pc:spChg>
        <pc:picChg chg="add mod">
          <ac:chgData name="Jiří Novák" userId="6784e99cb477d08e" providerId="LiveId" clId="{863E5EA7-1B64-45EB-88F2-25C30265789F}" dt="2024-01-11T21:50:30.358" v="14" actId="1076"/>
          <ac:picMkLst>
            <pc:docMk/>
            <pc:sldMk cId="916787525" sldId="258"/>
            <ac:picMk id="4" creationId="{C4C11A21-F68F-F823-4CFB-DAF64008324A}"/>
          </ac:picMkLst>
        </pc:picChg>
      </pc:sldChg>
      <pc:sldChg chg="modSp add mod ord">
        <pc:chgData name="Jiří Novák" userId="6784e99cb477d08e" providerId="LiveId" clId="{863E5EA7-1B64-45EB-88F2-25C30265789F}" dt="2024-01-11T22:25:26.914" v="370" actId="207"/>
        <pc:sldMkLst>
          <pc:docMk/>
          <pc:sldMk cId="445261594" sldId="259"/>
        </pc:sldMkLst>
        <pc:spChg chg="mod">
          <ac:chgData name="Jiří Novák" userId="6784e99cb477d08e" providerId="LiveId" clId="{863E5EA7-1B64-45EB-88F2-25C30265789F}" dt="2024-01-11T22:21:44.244" v="312" actId="20577"/>
          <ac:spMkLst>
            <pc:docMk/>
            <pc:sldMk cId="445261594" sldId="259"/>
            <ac:spMk id="2" creationId="{2A012DE9-0FE3-CE5A-085B-2D5555A37DA7}"/>
          </ac:spMkLst>
        </pc:spChg>
        <pc:spChg chg="mod">
          <ac:chgData name="Jiří Novák" userId="6784e99cb477d08e" providerId="LiveId" clId="{863E5EA7-1B64-45EB-88F2-25C30265789F}" dt="2024-01-11T22:25:26.914" v="370" actId="207"/>
          <ac:spMkLst>
            <pc:docMk/>
            <pc:sldMk cId="445261594" sldId="259"/>
            <ac:spMk id="3" creationId="{66AA12A4-78AD-91BF-59B2-0B467391DEDF}"/>
          </ac:spMkLst>
        </pc:spChg>
      </pc:sldChg>
      <pc:sldChg chg="modSp add mod ord">
        <pc:chgData name="Jiří Novák" userId="6784e99cb477d08e" providerId="LiveId" clId="{863E5EA7-1B64-45EB-88F2-25C30265789F}" dt="2024-01-11T22:21:56.706" v="321" actId="27636"/>
        <pc:sldMkLst>
          <pc:docMk/>
          <pc:sldMk cId="3127261256" sldId="260"/>
        </pc:sldMkLst>
        <pc:spChg chg="mod">
          <ac:chgData name="Jiří Novák" userId="6784e99cb477d08e" providerId="LiveId" clId="{863E5EA7-1B64-45EB-88F2-25C30265789F}" dt="2024-01-11T22:21:54.196" v="319" actId="14100"/>
          <ac:spMkLst>
            <pc:docMk/>
            <pc:sldMk cId="3127261256" sldId="260"/>
            <ac:spMk id="2" creationId="{2A012DE9-0FE3-CE5A-085B-2D5555A37DA7}"/>
          </ac:spMkLst>
        </pc:spChg>
        <pc:spChg chg="mod">
          <ac:chgData name="Jiří Novák" userId="6784e99cb477d08e" providerId="LiveId" clId="{863E5EA7-1B64-45EB-88F2-25C30265789F}" dt="2024-01-11T22:21:56.706" v="321" actId="27636"/>
          <ac:spMkLst>
            <pc:docMk/>
            <pc:sldMk cId="3127261256" sldId="260"/>
            <ac:spMk id="3" creationId="{66AA12A4-78AD-91BF-59B2-0B467391DEDF}"/>
          </ac:spMkLst>
        </pc:spChg>
      </pc:sldChg>
      <pc:sldChg chg="addSp delSp modSp add del mod">
        <pc:chgData name="Jiří Novák" userId="6784e99cb477d08e" providerId="LiveId" clId="{863E5EA7-1B64-45EB-88F2-25C30265789F}" dt="2024-01-11T22:21:58.613" v="322" actId="47"/>
        <pc:sldMkLst>
          <pc:docMk/>
          <pc:sldMk cId="1707823779" sldId="261"/>
        </pc:sldMkLst>
        <pc:spChg chg="mod">
          <ac:chgData name="Jiří Novák" userId="6784e99cb477d08e" providerId="LiveId" clId="{863E5EA7-1B64-45EB-88F2-25C30265789F}" dt="2024-01-11T22:21:37.168" v="308" actId="20577"/>
          <ac:spMkLst>
            <pc:docMk/>
            <pc:sldMk cId="1707823779" sldId="261"/>
            <ac:spMk id="2" creationId="{2A012DE9-0FE3-CE5A-085B-2D5555A37DA7}"/>
          </ac:spMkLst>
        </pc:spChg>
        <pc:spChg chg="del">
          <ac:chgData name="Jiří Novák" userId="6784e99cb477d08e" providerId="LiveId" clId="{863E5EA7-1B64-45EB-88F2-25C30265789F}" dt="2024-01-11T22:21:10.481" v="299" actId="478"/>
          <ac:spMkLst>
            <pc:docMk/>
            <pc:sldMk cId="1707823779" sldId="261"/>
            <ac:spMk id="3" creationId="{66AA12A4-78AD-91BF-59B2-0B467391DEDF}"/>
          </ac:spMkLst>
        </pc:spChg>
        <pc:spChg chg="add del mod">
          <ac:chgData name="Jiří Novák" userId="6784e99cb477d08e" providerId="LiveId" clId="{863E5EA7-1B64-45EB-88F2-25C30265789F}" dt="2024-01-11T22:21:16.390" v="300" actId="478"/>
          <ac:spMkLst>
            <pc:docMk/>
            <pc:sldMk cId="1707823779" sldId="261"/>
            <ac:spMk id="5" creationId="{242BF270-3A28-8B8E-0E19-6FE2AB9DE00C}"/>
          </ac:spMkLst>
        </pc:spChg>
      </pc:sldChg>
      <pc:sldChg chg="addSp delSp modSp add mod">
        <pc:chgData name="Jiří Novák" userId="6784e99cb477d08e" providerId="LiveId" clId="{863E5EA7-1B64-45EB-88F2-25C30265789F}" dt="2024-01-11T22:22:49.890" v="344" actId="14100"/>
        <pc:sldMkLst>
          <pc:docMk/>
          <pc:sldMk cId="3372031121" sldId="261"/>
        </pc:sldMkLst>
        <pc:spChg chg="mod">
          <ac:chgData name="Jiří Novák" userId="6784e99cb477d08e" providerId="LiveId" clId="{863E5EA7-1B64-45EB-88F2-25C30265789F}" dt="2024-01-11T22:22:23.681" v="338" actId="20577"/>
          <ac:spMkLst>
            <pc:docMk/>
            <pc:sldMk cId="3372031121" sldId="261"/>
            <ac:spMk id="2" creationId="{2A012DE9-0FE3-CE5A-085B-2D5555A37DA7}"/>
          </ac:spMkLst>
        </pc:spChg>
        <pc:spChg chg="del">
          <ac:chgData name="Jiří Novák" userId="6784e99cb477d08e" providerId="LiveId" clId="{863E5EA7-1B64-45EB-88F2-25C30265789F}" dt="2024-01-11T22:22:01.685" v="324" actId="478"/>
          <ac:spMkLst>
            <pc:docMk/>
            <pc:sldMk cId="3372031121" sldId="261"/>
            <ac:spMk id="3" creationId="{66AA12A4-78AD-91BF-59B2-0B467391DEDF}"/>
          </ac:spMkLst>
        </pc:spChg>
        <pc:spChg chg="add del mod">
          <ac:chgData name="Jiří Novák" userId="6784e99cb477d08e" providerId="LiveId" clId="{863E5EA7-1B64-45EB-88F2-25C30265789F}" dt="2024-01-11T22:22:03.505" v="325" actId="478"/>
          <ac:spMkLst>
            <pc:docMk/>
            <pc:sldMk cId="3372031121" sldId="261"/>
            <ac:spMk id="5" creationId="{E6A0D3FD-84C0-532C-607F-FBFBA3519F31}"/>
          </ac:spMkLst>
        </pc:spChg>
        <pc:spChg chg="add del mod">
          <ac:chgData name="Jiří Novák" userId="6784e99cb477d08e" providerId="LiveId" clId="{863E5EA7-1B64-45EB-88F2-25C30265789F}" dt="2024-01-11T22:22:21.206" v="334" actId="478"/>
          <ac:spMkLst>
            <pc:docMk/>
            <pc:sldMk cId="3372031121" sldId="261"/>
            <ac:spMk id="6" creationId="{51F6A0E8-DF3B-82CE-700C-864FF01B967E}"/>
          </ac:spMkLst>
        </pc:spChg>
        <pc:spChg chg="add mod">
          <ac:chgData name="Jiří Novák" userId="6784e99cb477d08e" providerId="LiveId" clId="{863E5EA7-1B64-45EB-88F2-25C30265789F}" dt="2024-01-11T22:22:49.890" v="344" actId="14100"/>
          <ac:spMkLst>
            <pc:docMk/>
            <pc:sldMk cId="3372031121" sldId="261"/>
            <ac:spMk id="9" creationId="{49BB3EDF-26D8-0DD0-5FE1-DED388ED42C2}"/>
          </ac:spMkLst>
        </pc:spChg>
        <pc:picChg chg="add mod">
          <ac:chgData name="Jiří Novák" userId="6784e99cb477d08e" providerId="LiveId" clId="{863E5EA7-1B64-45EB-88F2-25C30265789F}" dt="2024-01-11T22:22:42.088" v="341" actId="1076"/>
          <ac:picMkLst>
            <pc:docMk/>
            <pc:sldMk cId="3372031121" sldId="261"/>
            <ac:picMk id="7" creationId="{A64F91E6-2FB7-DDE0-0A56-9E20A58B1325}"/>
          </ac:picMkLst>
        </pc:picChg>
      </pc:sldChg>
      <pc:sldChg chg="addSp delSp modSp add mod ord">
        <pc:chgData name="Jiří Novák" userId="6784e99cb477d08e" providerId="LiveId" clId="{863E5EA7-1B64-45EB-88F2-25C30265789F}" dt="2024-01-11T22:25:45.190" v="380" actId="313"/>
        <pc:sldMkLst>
          <pc:docMk/>
          <pc:sldMk cId="2496623918" sldId="262"/>
        </pc:sldMkLst>
        <pc:spChg chg="del">
          <ac:chgData name="Jiří Novák" userId="6784e99cb477d08e" providerId="LiveId" clId="{863E5EA7-1B64-45EB-88F2-25C30265789F}" dt="2024-01-11T22:24:20.746" v="348" actId="478"/>
          <ac:spMkLst>
            <pc:docMk/>
            <pc:sldMk cId="2496623918" sldId="262"/>
            <ac:spMk id="2" creationId="{2A012DE9-0FE3-CE5A-085B-2D5555A37DA7}"/>
          </ac:spMkLst>
        </pc:spChg>
        <pc:spChg chg="mod">
          <ac:chgData name="Jiří Novák" userId="6784e99cb477d08e" providerId="LiveId" clId="{863E5EA7-1B64-45EB-88F2-25C30265789F}" dt="2024-01-11T22:25:45.190" v="380" actId="313"/>
          <ac:spMkLst>
            <pc:docMk/>
            <pc:sldMk cId="2496623918" sldId="262"/>
            <ac:spMk id="3" creationId="{66AA12A4-78AD-91BF-59B2-0B467391DEDF}"/>
          </ac:spMkLst>
        </pc:spChg>
        <pc:spChg chg="add del mod">
          <ac:chgData name="Jiří Novák" userId="6784e99cb477d08e" providerId="LiveId" clId="{863E5EA7-1B64-45EB-88F2-25C30265789F}" dt="2024-01-11T22:24:21.779" v="349" actId="478"/>
          <ac:spMkLst>
            <pc:docMk/>
            <pc:sldMk cId="2496623918" sldId="262"/>
            <ac:spMk id="5" creationId="{0A90F886-6BCD-CF4A-9B42-830BBA51CD13}"/>
          </ac:spMkLst>
        </pc:spChg>
        <pc:spChg chg="add mod">
          <ac:chgData name="Jiří Novák" userId="6784e99cb477d08e" providerId="LiveId" clId="{863E5EA7-1B64-45EB-88F2-25C30265789F}" dt="2024-01-11T22:24:24.797" v="350"/>
          <ac:spMkLst>
            <pc:docMk/>
            <pc:sldMk cId="2496623918" sldId="262"/>
            <ac:spMk id="6" creationId="{C86D9C49-3ED0-290A-45CC-060D92F4E209}"/>
          </ac:spMkLst>
        </pc:spChg>
      </pc:sldChg>
      <pc:sldChg chg="addSp delSp modSp new mod">
        <pc:chgData name="Jiří Novák" userId="6784e99cb477d08e" providerId="LiveId" clId="{863E5EA7-1B64-45EB-88F2-25C30265789F}" dt="2024-01-13T23:21:15.484" v="390" actId="1076"/>
        <pc:sldMkLst>
          <pc:docMk/>
          <pc:sldMk cId="3586043192" sldId="263"/>
        </pc:sldMkLst>
        <pc:spChg chg="del">
          <ac:chgData name="Jiří Novák" userId="6784e99cb477d08e" providerId="LiveId" clId="{863E5EA7-1B64-45EB-88F2-25C30265789F}" dt="2024-01-13T19:31:23.535" v="383" actId="478"/>
          <ac:spMkLst>
            <pc:docMk/>
            <pc:sldMk cId="3586043192" sldId="263"/>
            <ac:spMk id="2" creationId="{96AC3120-0B96-0F53-8D34-0504D329DD5B}"/>
          </ac:spMkLst>
        </pc:spChg>
        <pc:spChg chg="del">
          <ac:chgData name="Jiří Novák" userId="6784e99cb477d08e" providerId="LiveId" clId="{863E5EA7-1B64-45EB-88F2-25C30265789F}" dt="2024-01-13T19:31:23.106" v="382" actId="478"/>
          <ac:spMkLst>
            <pc:docMk/>
            <pc:sldMk cId="3586043192" sldId="263"/>
            <ac:spMk id="3" creationId="{69AEF17E-FDC4-B0FC-E7D3-85EA49C2E3D0}"/>
          </ac:spMkLst>
        </pc:spChg>
        <pc:spChg chg="add mod">
          <ac:chgData name="Jiří Novák" userId="6784e99cb477d08e" providerId="LiveId" clId="{863E5EA7-1B64-45EB-88F2-25C30265789F}" dt="2024-01-13T23:21:15.484" v="390" actId="1076"/>
          <ac:spMkLst>
            <pc:docMk/>
            <pc:sldMk cId="3586043192" sldId="263"/>
            <ac:spMk id="6" creationId="{F8A8440A-9C6B-C46E-CA08-BD21870917CC}"/>
          </ac:spMkLst>
        </pc:spChg>
        <pc:picChg chg="add">
          <ac:chgData name="Jiří Novák" userId="6784e99cb477d08e" providerId="LiveId" clId="{863E5EA7-1B64-45EB-88F2-25C30265789F}" dt="2024-01-13T19:31:29.549" v="384"/>
          <ac:picMkLst>
            <pc:docMk/>
            <pc:sldMk cId="3586043192" sldId="263"/>
            <ac:picMk id="4" creationId="{E7CEBF66-1FFD-7E5E-C700-17BF8E06D353}"/>
          </ac:picMkLst>
        </pc:picChg>
      </pc:sldChg>
      <pc:sldChg chg="modSp add mod ord">
        <pc:chgData name="Jiří Novák" userId="6784e99cb477d08e" providerId="LiveId" clId="{863E5EA7-1B64-45EB-88F2-25C30265789F}" dt="2024-01-14T23:43:52.124" v="517" actId="207"/>
        <pc:sldMkLst>
          <pc:docMk/>
          <pc:sldMk cId="1868318458" sldId="264"/>
        </pc:sldMkLst>
        <pc:spChg chg="mod">
          <ac:chgData name="Jiří Novák" userId="6784e99cb477d08e" providerId="LiveId" clId="{863E5EA7-1B64-45EB-88F2-25C30265789F}" dt="2024-01-14T23:40:33.146" v="468" actId="27636"/>
          <ac:spMkLst>
            <pc:docMk/>
            <pc:sldMk cId="1868318458" sldId="264"/>
            <ac:spMk id="2" creationId="{2A012DE9-0FE3-CE5A-085B-2D5555A37DA7}"/>
          </ac:spMkLst>
        </pc:spChg>
        <pc:spChg chg="mod">
          <ac:chgData name="Jiří Novák" userId="6784e99cb477d08e" providerId="LiveId" clId="{863E5EA7-1B64-45EB-88F2-25C30265789F}" dt="2024-01-14T23:43:52.124" v="517" actId="207"/>
          <ac:spMkLst>
            <pc:docMk/>
            <pc:sldMk cId="1868318458" sldId="264"/>
            <ac:spMk id="3" creationId="{66AA12A4-78AD-91BF-59B2-0B467391DEDF}"/>
          </ac:spMkLst>
        </pc:spChg>
      </pc:sldChg>
      <pc:sldChg chg="modSp add mod">
        <pc:chgData name="Jiří Novák" userId="6784e99cb477d08e" providerId="LiveId" clId="{863E5EA7-1B64-45EB-88F2-25C30265789F}" dt="2024-01-15T00:05:26.686" v="643" actId="20577"/>
        <pc:sldMkLst>
          <pc:docMk/>
          <pc:sldMk cId="1600421901" sldId="265"/>
        </pc:sldMkLst>
        <pc:spChg chg="mod">
          <ac:chgData name="Jiří Novák" userId="6784e99cb477d08e" providerId="LiveId" clId="{863E5EA7-1B64-45EB-88F2-25C30265789F}" dt="2024-01-15T00:02:58.378" v="612" actId="14100"/>
          <ac:spMkLst>
            <pc:docMk/>
            <pc:sldMk cId="1600421901" sldId="265"/>
            <ac:spMk id="2" creationId="{2A012DE9-0FE3-CE5A-085B-2D5555A37DA7}"/>
          </ac:spMkLst>
        </pc:spChg>
        <pc:spChg chg="mod">
          <ac:chgData name="Jiří Novák" userId="6784e99cb477d08e" providerId="LiveId" clId="{863E5EA7-1B64-45EB-88F2-25C30265789F}" dt="2024-01-15T00:05:26.686" v="643" actId="20577"/>
          <ac:spMkLst>
            <pc:docMk/>
            <pc:sldMk cId="1600421901" sldId="265"/>
            <ac:spMk id="3" creationId="{66AA12A4-78AD-91BF-59B2-0B467391DEDF}"/>
          </ac:spMkLst>
        </pc:spChg>
      </pc:sldChg>
      <pc:sldChg chg="addSp delSp modSp add mod">
        <pc:chgData name="Jiří Novák" userId="6784e99cb477d08e" providerId="LiveId" clId="{863E5EA7-1B64-45EB-88F2-25C30265789F}" dt="2024-01-15T00:06:32.836" v="657" actId="1076"/>
        <pc:sldMkLst>
          <pc:docMk/>
          <pc:sldMk cId="3151882316" sldId="266"/>
        </pc:sldMkLst>
        <pc:spChg chg="del mod">
          <ac:chgData name="Jiří Novák" userId="6784e99cb477d08e" providerId="LiveId" clId="{863E5EA7-1B64-45EB-88F2-25C30265789F}" dt="2024-01-15T00:06:29.395" v="655" actId="478"/>
          <ac:spMkLst>
            <pc:docMk/>
            <pc:sldMk cId="3151882316" sldId="266"/>
            <ac:spMk id="2" creationId="{2A012DE9-0FE3-CE5A-085B-2D5555A37DA7}"/>
          </ac:spMkLst>
        </pc:spChg>
        <pc:spChg chg="del">
          <ac:chgData name="Jiří Novák" userId="6784e99cb477d08e" providerId="LiveId" clId="{863E5EA7-1B64-45EB-88F2-25C30265789F}" dt="2024-01-15T00:05:52.380" v="645" actId="478"/>
          <ac:spMkLst>
            <pc:docMk/>
            <pc:sldMk cId="3151882316" sldId="266"/>
            <ac:spMk id="3" creationId="{66AA12A4-78AD-91BF-59B2-0B467391DEDF}"/>
          </ac:spMkLst>
        </pc:spChg>
        <pc:spChg chg="add del mod">
          <ac:chgData name="Jiří Novák" userId="6784e99cb477d08e" providerId="LiveId" clId="{863E5EA7-1B64-45EB-88F2-25C30265789F}" dt="2024-01-15T00:05:53.948" v="646" actId="478"/>
          <ac:spMkLst>
            <pc:docMk/>
            <pc:sldMk cId="3151882316" sldId="266"/>
            <ac:spMk id="5" creationId="{0FC1B295-E82C-B34E-D91A-D02E6DC08B93}"/>
          </ac:spMkLst>
        </pc:spChg>
        <pc:spChg chg="add del mod">
          <ac:chgData name="Jiří Novák" userId="6784e99cb477d08e" providerId="LiveId" clId="{863E5EA7-1B64-45EB-88F2-25C30265789F}" dt="2024-01-15T00:06:30.772" v="656" actId="478"/>
          <ac:spMkLst>
            <pc:docMk/>
            <pc:sldMk cId="3151882316" sldId="266"/>
            <ac:spMk id="8" creationId="{AC365734-3591-6714-0C48-0D433FFE07DD}"/>
          </ac:spMkLst>
        </pc:spChg>
        <pc:picChg chg="add mod">
          <ac:chgData name="Jiří Novák" userId="6784e99cb477d08e" providerId="LiveId" clId="{863E5EA7-1B64-45EB-88F2-25C30265789F}" dt="2024-01-15T00:06:32.836" v="657" actId="1076"/>
          <ac:picMkLst>
            <pc:docMk/>
            <pc:sldMk cId="3151882316" sldId="266"/>
            <ac:picMk id="6" creationId="{BBEBADD4-1B33-775B-879B-09ABDFAEB09A}"/>
          </ac:picMkLst>
        </pc:picChg>
      </pc:sldChg>
      <pc:sldChg chg="modSp add mod ord">
        <pc:chgData name="Jiří Novák" userId="6784e99cb477d08e" providerId="LiveId" clId="{863E5EA7-1B64-45EB-88F2-25C30265789F}" dt="2024-01-15T00:09:41.774" v="677" actId="20577"/>
        <pc:sldMkLst>
          <pc:docMk/>
          <pc:sldMk cId="392574572" sldId="267"/>
        </pc:sldMkLst>
        <pc:spChg chg="mod">
          <ac:chgData name="Jiří Novák" userId="6784e99cb477d08e" providerId="LiveId" clId="{863E5EA7-1B64-45EB-88F2-25C30265789F}" dt="2024-01-15T00:08:58.448" v="667" actId="27636"/>
          <ac:spMkLst>
            <pc:docMk/>
            <pc:sldMk cId="392574572" sldId="267"/>
            <ac:spMk id="2" creationId="{2A012DE9-0FE3-CE5A-085B-2D5555A37DA7}"/>
          </ac:spMkLst>
        </pc:spChg>
        <pc:spChg chg="mod">
          <ac:chgData name="Jiří Novák" userId="6784e99cb477d08e" providerId="LiveId" clId="{863E5EA7-1B64-45EB-88F2-25C30265789F}" dt="2024-01-15T00:09:41.774" v="677" actId="20577"/>
          <ac:spMkLst>
            <pc:docMk/>
            <pc:sldMk cId="392574572" sldId="267"/>
            <ac:spMk id="3" creationId="{66AA12A4-78AD-91BF-59B2-0B467391DEDF}"/>
          </ac:spMkLst>
        </pc:spChg>
      </pc:sldChg>
      <pc:sldChg chg="addSp modSp add mod ord">
        <pc:chgData name="Jiří Novák" userId="6784e99cb477d08e" providerId="LiveId" clId="{863E5EA7-1B64-45EB-88F2-25C30265789F}" dt="2024-01-15T00:54:37.834" v="703" actId="120"/>
        <pc:sldMkLst>
          <pc:docMk/>
          <pc:sldMk cId="4165775962" sldId="268"/>
        </pc:sldMkLst>
        <pc:spChg chg="mod">
          <ac:chgData name="Jiří Novák" userId="6784e99cb477d08e" providerId="LiveId" clId="{863E5EA7-1B64-45EB-88F2-25C30265789F}" dt="2024-01-15T00:48:00.252" v="684" actId="20577"/>
          <ac:spMkLst>
            <pc:docMk/>
            <pc:sldMk cId="4165775962" sldId="268"/>
            <ac:spMk id="2" creationId="{2A012DE9-0FE3-CE5A-085B-2D5555A37DA7}"/>
          </ac:spMkLst>
        </pc:spChg>
        <pc:spChg chg="mod">
          <ac:chgData name="Jiří Novák" userId="6784e99cb477d08e" providerId="LiveId" clId="{863E5EA7-1B64-45EB-88F2-25C30265789F}" dt="2024-01-15T00:54:37.834" v="703" actId="120"/>
          <ac:spMkLst>
            <pc:docMk/>
            <pc:sldMk cId="4165775962" sldId="268"/>
            <ac:spMk id="3" creationId="{66AA12A4-78AD-91BF-59B2-0B467391DEDF}"/>
          </ac:spMkLst>
        </pc:spChg>
        <pc:picChg chg="add mod">
          <ac:chgData name="Jiří Novák" userId="6784e99cb477d08e" providerId="LiveId" clId="{863E5EA7-1B64-45EB-88F2-25C30265789F}" dt="2024-01-15T00:48:26.462" v="690" actId="1076"/>
          <ac:picMkLst>
            <pc:docMk/>
            <pc:sldMk cId="4165775962" sldId="268"/>
            <ac:picMk id="4" creationId="{014F2BEB-42E0-1F9E-3F0E-F24581EEDCE5}"/>
          </ac:picMkLst>
        </pc:picChg>
      </pc:sldChg>
      <pc:sldChg chg="addSp delSp modSp new mod">
        <pc:chgData name="Jiří Novák" userId="6784e99cb477d08e" providerId="LiveId" clId="{863E5EA7-1B64-45EB-88F2-25C30265789F}" dt="2024-01-15T01:04:09.060" v="729" actId="20577"/>
        <pc:sldMkLst>
          <pc:docMk/>
          <pc:sldMk cId="1504841665" sldId="269"/>
        </pc:sldMkLst>
        <pc:spChg chg="mod">
          <ac:chgData name="Jiří Novák" userId="6784e99cb477d08e" providerId="LiveId" clId="{863E5EA7-1B64-45EB-88F2-25C30265789F}" dt="2024-01-15T01:02:36.261" v="706" actId="27636"/>
          <ac:spMkLst>
            <pc:docMk/>
            <pc:sldMk cId="1504841665" sldId="269"/>
            <ac:spMk id="2" creationId="{8EE763D7-1D97-B0F2-205E-8A79A9D85A51}"/>
          </ac:spMkLst>
        </pc:spChg>
        <pc:spChg chg="del">
          <ac:chgData name="Jiří Novák" userId="6784e99cb477d08e" providerId="LiveId" clId="{863E5EA7-1B64-45EB-88F2-25C30265789F}" dt="2024-01-15T01:02:38.786" v="707" actId="478"/>
          <ac:spMkLst>
            <pc:docMk/>
            <pc:sldMk cId="1504841665" sldId="269"/>
            <ac:spMk id="3" creationId="{7E26B357-9DD1-9AAA-F3C4-F4593D4B503E}"/>
          </ac:spMkLst>
        </pc:spChg>
        <pc:spChg chg="add mod">
          <ac:chgData name="Jiří Novák" userId="6784e99cb477d08e" providerId="LiveId" clId="{863E5EA7-1B64-45EB-88F2-25C30265789F}" dt="2024-01-15T01:04:09.060" v="729" actId="20577"/>
          <ac:spMkLst>
            <pc:docMk/>
            <pc:sldMk cId="1504841665" sldId="269"/>
            <ac:spMk id="4" creationId="{10F28BED-C52A-086B-1467-40999D100472}"/>
          </ac:spMkLst>
        </pc:spChg>
      </pc:sldChg>
      <pc:sldChg chg="modSp add mod">
        <pc:chgData name="Jiří Novák" userId="6784e99cb477d08e" providerId="LiveId" clId="{863E5EA7-1B64-45EB-88F2-25C30265789F}" dt="2024-01-15T01:34:27.907" v="750" actId="20577"/>
        <pc:sldMkLst>
          <pc:docMk/>
          <pc:sldMk cId="3745321420" sldId="270"/>
        </pc:sldMkLst>
        <pc:spChg chg="mod">
          <ac:chgData name="Jiří Novák" userId="6784e99cb477d08e" providerId="LiveId" clId="{863E5EA7-1B64-45EB-88F2-25C30265789F}" dt="2024-01-15T01:32:59.733" v="735" actId="14100"/>
          <ac:spMkLst>
            <pc:docMk/>
            <pc:sldMk cId="3745321420" sldId="270"/>
            <ac:spMk id="2" creationId="{8EE763D7-1D97-B0F2-205E-8A79A9D85A51}"/>
          </ac:spMkLst>
        </pc:spChg>
        <pc:spChg chg="mod">
          <ac:chgData name="Jiří Novák" userId="6784e99cb477d08e" providerId="LiveId" clId="{863E5EA7-1B64-45EB-88F2-25C30265789F}" dt="2024-01-15T01:34:27.907" v="750" actId="20577"/>
          <ac:spMkLst>
            <pc:docMk/>
            <pc:sldMk cId="3745321420" sldId="270"/>
            <ac:spMk id="4" creationId="{10F28BED-C52A-086B-1467-40999D100472}"/>
          </ac:spMkLst>
        </pc:spChg>
      </pc:sldChg>
      <pc:sldChg chg="modSp add mod">
        <pc:chgData name="Jiří Novák" userId="6784e99cb477d08e" providerId="LiveId" clId="{863E5EA7-1B64-45EB-88F2-25C30265789F}" dt="2024-01-15T01:39:44.559" v="782" actId="20577"/>
        <pc:sldMkLst>
          <pc:docMk/>
          <pc:sldMk cId="1999048363" sldId="271"/>
        </pc:sldMkLst>
        <pc:spChg chg="mod">
          <ac:chgData name="Jiří Novák" userId="6784e99cb477d08e" providerId="LiveId" clId="{863E5EA7-1B64-45EB-88F2-25C30265789F}" dt="2024-01-15T01:37:39.917" v="753"/>
          <ac:spMkLst>
            <pc:docMk/>
            <pc:sldMk cId="1999048363" sldId="271"/>
            <ac:spMk id="2" creationId="{8EE763D7-1D97-B0F2-205E-8A79A9D85A51}"/>
          </ac:spMkLst>
        </pc:spChg>
        <pc:spChg chg="mod">
          <ac:chgData name="Jiří Novák" userId="6784e99cb477d08e" providerId="LiveId" clId="{863E5EA7-1B64-45EB-88F2-25C30265789F}" dt="2024-01-15T01:39:44.559" v="782" actId="20577"/>
          <ac:spMkLst>
            <pc:docMk/>
            <pc:sldMk cId="1999048363" sldId="271"/>
            <ac:spMk id="4" creationId="{10F28BED-C52A-086B-1467-40999D100472}"/>
          </ac:spMkLst>
        </pc:spChg>
      </pc:sldChg>
      <pc:sldChg chg="modSp add mod">
        <pc:chgData name="Jiří Novák" userId="6784e99cb477d08e" providerId="LiveId" clId="{863E5EA7-1B64-45EB-88F2-25C30265789F}" dt="2024-01-15T01:44:22.049" v="804" actId="20577"/>
        <pc:sldMkLst>
          <pc:docMk/>
          <pc:sldMk cId="2920436056" sldId="272"/>
        </pc:sldMkLst>
        <pc:spChg chg="mod">
          <ac:chgData name="Jiří Novák" userId="6784e99cb477d08e" providerId="LiveId" clId="{863E5EA7-1B64-45EB-88F2-25C30265789F}" dt="2024-01-15T01:43:39.855" v="786" actId="20577"/>
          <ac:spMkLst>
            <pc:docMk/>
            <pc:sldMk cId="2920436056" sldId="272"/>
            <ac:spMk id="2" creationId="{8EE763D7-1D97-B0F2-205E-8A79A9D85A51}"/>
          </ac:spMkLst>
        </pc:spChg>
        <pc:spChg chg="mod">
          <ac:chgData name="Jiří Novák" userId="6784e99cb477d08e" providerId="LiveId" clId="{863E5EA7-1B64-45EB-88F2-25C30265789F}" dt="2024-01-15T01:44:22.049" v="804" actId="20577"/>
          <ac:spMkLst>
            <pc:docMk/>
            <pc:sldMk cId="2920436056" sldId="272"/>
            <ac:spMk id="4" creationId="{10F28BED-C52A-086B-1467-40999D100472}"/>
          </ac:spMkLst>
        </pc:spChg>
      </pc:sldChg>
      <pc:sldChg chg="modSp add mod">
        <pc:chgData name="Jiří Novák" userId="6784e99cb477d08e" providerId="LiveId" clId="{863E5EA7-1B64-45EB-88F2-25C30265789F}" dt="2024-01-15T01:50:26.250" v="853" actId="20577"/>
        <pc:sldMkLst>
          <pc:docMk/>
          <pc:sldMk cId="850735680" sldId="273"/>
        </pc:sldMkLst>
        <pc:spChg chg="mod">
          <ac:chgData name="Jiří Novák" userId="6784e99cb477d08e" providerId="LiveId" clId="{863E5EA7-1B64-45EB-88F2-25C30265789F}" dt="2024-01-15T01:48:40.235" v="807"/>
          <ac:spMkLst>
            <pc:docMk/>
            <pc:sldMk cId="850735680" sldId="273"/>
            <ac:spMk id="2" creationId="{8EE763D7-1D97-B0F2-205E-8A79A9D85A51}"/>
          </ac:spMkLst>
        </pc:spChg>
        <pc:spChg chg="mod">
          <ac:chgData name="Jiří Novák" userId="6784e99cb477d08e" providerId="LiveId" clId="{863E5EA7-1B64-45EB-88F2-25C30265789F}" dt="2024-01-15T01:50:26.250" v="853" actId="20577"/>
          <ac:spMkLst>
            <pc:docMk/>
            <pc:sldMk cId="850735680" sldId="273"/>
            <ac:spMk id="4" creationId="{10F28BED-C52A-086B-1467-40999D100472}"/>
          </ac:spMkLst>
        </pc:spChg>
      </pc:sldChg>
    </pc:docChg>
  </pc:docChgLst>
  <pc:docChgLst>
    <pc:chgData name="Jiří Novák" userId="6784e99cb477d08e" providerId="LiveId" clId="{69B16797-002C-4EFE-AFA4-5F2F2B4EA6FC}"/>
    <pc:docChg chg="modSld sldOrd">
      <pc:chgData name="Jiří Novák" userId="6784e99cb477d08e" providerId="LiveId" clId="{69B16797-002C-4EFE-AFA4-5F2F2B4EA6FC}" dt="2024-01-16T13:23:21.338" v="16" actId="207"/>
      <pc:docMkLst>
        <pc:docMk/>
      </pc:docMkLst>
      <pc:sldChg chg="modSp mod">
        <pc:chgData name="Jiří Novák" userId="6784e99cb477d08e" providerId="LiveId" clId="{69B16797-002C-4EFE-AFA4-5F2F2B4EA6FC}" dt="2024-01-16T12:49:22.752" v="1" actId="14100"/>
        <pc:sldMkLst>
          <pc:docMk/>
          <pc:sldMk cId="3127261256" sldId="260"/>
        </pc:sldMkLst>
        <pc:spChg chg="mod">
          <ac:chgData name="Jiří Novák" userId="6784e99cb477d08e" providerId="LiveId" clId="{69B16797-002C-4EFE-AFA4-5F2F2B4EA6FC}" dt="2024-01-16T12:49:22.752" v="1" actId="14100"/>
          <ac:spMkLst>
            <pc:docMk/>
            <pc:sldMk cId="3127261256" sldId="260"/>
            <ac:spMk id="2" creationId="{2A012DE9-0FE3-CE5A-085B-2D5555A37DA7}"/>
          </ac:spMkLst>
        </pc:spChg>
      </pc:sldChg>
      <pc:sldChg chg="modSp mod">
        <pc:chgData name="Jiří Novák" userId="6784e99cb477d08e" providerId="LiveId" clId="{69B16797-002C-4EFE-AFA4-5F2F2B4EA6FC}" dt="2024-01-16T12:55:01.444" v="4" actId="20577"/>
        <pc:sldMkLst>
          <pc:docMk/>
          <pc:sldMk cId="2496623918" sldId="262"/>
        </pc:sldMkLst>
        <pc:spChg chg="mod">
          <ac:chgData name="Jiří Novák" userId="6784e99cb477d08e" providerId="LiveId" clId="{69B16797-002C-4EFE-AFA4-5F2F2B4EA6FC}" dt="2024-01-16T12:55:01.444" v="4" actId="20577"/>
          <ac:spMkLst>
            <pc:docMk/>
            <pc:sldMk cId="2496623918" sldId="262"/>
            <ac:spMk id="3" creationId="{66AA12A4-78AD-91BF-59B2-0B467391DEDF}"/>
          </ac:spMkLst>
        </pc:spChg>
      </pc:sldChg>
      <pc:sldChg chg="ord">
        <pc:chgData name="Jiří Novák" userId="6784e99cb477d08e" providerId="LiveId" clId="{69B16797-002C-4EFE-AFA4-5F2F2B4EA6FC}" dt="2024-01-16T13:07:22.718" v="6"/>
        <pc:sldMkLst>
          <pc:docMk/>
          <pc:sldMk cId="1504841665" sldId="269"/>
        </pc:sldMkLst>
      </pc:sldChg>
      <pc:sldChg chg="modSp mod">
        <pc:chgData name="Jiří Novák" userId="6784e99cb477d08e" providerId="LiveId" clId="{69B16797-002C-4EFE-AFA4-5F2F2B4EA6FC}" dt="2024-01-16T13:16:31.998" v="10" actId="207"/>
        <pc:sldMkLst>
          <pc:docMk/>
          <pc:sldMk cId="3745321420" sldId="270"/>
        </pc:sldMkLst>
        <pc:spChg chg="mod">
          <ac:chgData name="Jiří Novák" userId="6784e99cb477d08e" providerId="LiveId" clId="{69B16797-002C-4EFE-AFA4-5F2F2B4EA6FC}" dt="2024-01-16T13:16:31.998" v="10" actId="207"/>
          <ac:spMkLst>
            <pc:docMk/>
            <pc:sldMk cId="3745321420" sldId="270"/>
            <ac:spMk id="4" creationId="{10F28BED-C52A-086B-1467-40999D100472}"/>
          </ac:spMkLst>
        </pc:spChg>
      </pc:sldChg>
      <pc:sldChg chg="modSp mod">
        <pc:chgData name="Jiří Novák" userId="6784e99cb477d08e" providerId="LiveId" clId="{69B16797-002C-4EFE-AFA4-5F2F2B4EA6FC}" dt="2024-01-16T13:20:04.650" v="14" actId="14100"/>
        <pc:sldMkLst>
          <pc:docMk/>
          <pc:sldMk cId="1999048363" sldId="271"/>
        </pc:sldMkLst>
        <pc:spChg chg="mod">
          <ac:chgData name="Jiří Novák" userId="6784e99cb477d08e" providerId="LiveId" clId="{69B16797-002C-4EFE-AFA4-5F2F2B4EA6FC}" dt="2024-01-16T13:20:04.650" v="14" actId="14100"/>
          <ac:spMkLst>
            <pc:docMk/>
            <pc:sldMk cId="1999048363" sldId="271"/>
            <ac:spMk id="4" creationId="{10F28BED-C52A-086B-1467-40999D100472}"/>
          </ac:spMkLst>
        </pc:spChg>
      </pc:sldChg>
      <pc:sldChg chg="modSp mod">
        <pc:chgData name="Jiří Novák" userId="6784e99cb477d08e" providerId="LiveId" clId="{69B16797-002C-4EFE-AFA4-5F2F2B4EA6FC}" dt="2024-01-16T13:23:21.338" v="16" actId="207"/>
        <pc:sldMkLst>
          <pc:docMk/>
          <pc:sldMk cId="850735680" sldId="273"/>
        </pc:sldMkLst>
        <pc:spChg chg="mod">
          <ac:chgData name="Jiří Novák" userId="6784e99cb477d08e" providerId="LiveId" clId="{69B16797-002C-4EFE-AFA4-5F2F2B4EA6FC}" dt="2024-01-16T13:07:44.552" v="8" actId="6549"/>
          <ac:spMkLst>
            <pc:docMk/>
            <pc:sldMk cId="850735680" sldId="273"/>
            <ac:spMk id="2" creationId="{8EE763D7-1D97-B0F2-205E-8A79A9D85A51}"/>
          </ac:spMkLst>
        </pc:spChg>
        <pc:spChg chg="mod">
          <ac:chgData name="Jiří Novák" userId="6784e99cb477d08e" providerId="LiveId" clId="{69B16797-002C-4EFE-AFA4-5F2F2B4EA6FC}" dt="2024-01-16T13:23:21.338" v="16" actId="207"/>
          <ac:spMkLst>
            <pc:docMk/>
            <pc:sldMk cId="850735680" sldId="273"/>
            <ac:spMk id="4" creationId="{10F28BED-C52A-086B-1467-40999D1004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2E753F-C7E7-03FF-BD22-FFEEAC29BBAB}"/>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A56EFA40-A519-C533-A56F-7170154A7F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93944ADE-51D6-5D29-EE99-E55208F8B41E}"/>
              </a:ext>
            </a:extLst>
          </p:cNvPr>
          <p:cNvSpPr>
            <a:spLocks noGrp="1"/>
          </p:cNvSpPr>
          <p:nvPr>
            <p:ph type="dt" sz="half" idx="10"/>
          </p:nvPr>
        </p:nvSpPr>
        <p:spPr/>
        <p:txBody>
          <a:bodyPr/>
          <a:lstStyle/>
          <a:p>
            <a:fld id="{934BED76-4EDF-4A10-A21B-72B73C61E8ED}" type="datetimeFigureOut">
              <a:rPr lang="cs-CZ" smtClean="0"/>
              <a:t>16.01.2024</a:t>
            </a:fld>
            <a:endParaRPr lang="cs-CZ" dirty="0"/>
          </a:p>
        </p:txBody>
      </p:sp>
      <p:sp>
        <p:nvSpPr>
          <p:cNvPr id="5" name="Zástupný symbol pro zápatí 4">
            <a:extLst>
              <a:ext uri="{FF2B5EF4-FFF2-40B4-BE49-F238E27FC236}">
                <a16:creationId xmlns:a16="http://schemas.microsoft.com/office/drawing/2014/main" id="{08A32BC2-5818-7BF1-A430-45B220D4DDFE}"/>
              </a:ext>
            </a:extLst>
          </p:cNvPr>
          <p:cNvSpPr>
            <a:spLocks noGrp="1"/>
          </p:cNvSpPr>
          <p:nvPr>
            <p:ph type="ftr" sz="quarter" idx="11"/>
          </p:nvPr>
        </p:nvSpPr>
        <p:spPr/>
        <p:txBody>
          <a:bodyPr/>
          <a:lstStyle/>
          <a:p>
            <a:endParaRPr lang="cs-CZ" dirty="0"/>
          </a:p>
        </p:txBody>
      </p:sp>
      <p:sp>
        <p:nvSpPr>
          <p:cNvPr id="6" name="Zástupný symbol pro číslo snímku 5">
            <a:extLst>
              <a:ext uri="{FF2B5EF4-FFF2-40B4-BE49-F238E27FC236}">
                <a16:creationId xmlns:a16="http://schemas.microsoft.com/office/drawing/2014/main" id="{38B0BE6A-FE7D-0D4D-BC0C-78BC86C2B925}"/>
              </a:ext>
            </a:extLst>
          </p:cNvPr>
          <p:cNvSpPr>
            <a:spLocks noGrp="1"/>
          </p:cNvSpPr>
          <p:nvPr>
            <p:ph type="sldNum" sz="quarter" idx="12"/>
          </p:nvPr>
        </p:nvSpPr>
        <p:spPr/>
        <p:txBody>
          <a:bodyPr/>
          <a:lstStyle/>
          <a:p>
            <a:fld id="{DA7A6549-4767-45D3-89DE-E36547312CF2}" type="slidenum">
              <a:rPr lang="cs-CZ" smtClean="0"/>
              <a:t>‹#›</a:t>
            </a:fld>
            <a:endParaRPr lang="cs-CZ" dirty="0"/>
          </a:p>
        </p:txBody>
      </p:sp>
    </p:spTree>
    <p:extLst>
      <p:ext uri="{BB962C8B-B14F-4D97-AF65-F5344CB8AC3E}">
        <p14:creationId xmlns:p14="http://schemas.microsoft.com/office/powerpoint/2010/main" val="338607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44A8CB7-D203-5A97-3AD4-71175BEDFE25}"/>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AD190614-7F01-5D49-E231-6EBB3ED5986F}"/>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D216C440-29AF-EACD-20A3-0C9215D0FC1F}"/>
              </a:ext>
            </a:extLst>
          </p:cNvPr>
          <p:cNvSpPr>
            <a:spLocks noGrp="1"/>
          </p:cNvSpPr>
          <p:nvPr>
            <p:ph type="dt" sz="half" idx="10"/>
          </p:nvPr>
        </p:nvSpPr>
        <p:spPr/>
        <p:txBody>
          <a:bodyPr/>
          <a:lstStyle/>
          <a:p>
            <a:fld id="{934BED76-4EDF-4A10-A21B-72B73C61E8ED}" type="datetimeFigureOut">
              <a:rPr lang="cs-CZ" smtClean="0"/>
              <a:t>16.01.2024</a:t>
            </a:fld>
            <a:endParaRPr lang="cs-CZ" dirty="0"/>
          </a:p>
        </p:txBody>
      </p:sp>
      <p:sp>
        <p:nvSpPr>
          <p:cNvPr id="5" name="Zástupný symbol pro zápatí 4">
            <a:extLst>
              <a:ext uri="{FF2B5EF4-FFF2-40B4-BE49-F238E27FC236}">
                <a16:creationId xmlns:a16="http://schemas.microsoft.com/office/drawing/2014/main" id="{ADC3C7CE-C731-D166-7A20-8E44BA2C1305}"/>
              </a:ext>
            </a:extLst>
          </p:cNvPr>
          <p:cNvSpPr>
            <a:spLocks noGrp="1"/>
          </p:cNvSpPr>
          <p:nvPr>
            <p:ph type="ftr" sz="quarter" idx="11"/>
          </p:nvPr>
        </p:nvSpPr>
        <p:spPr/>
        <p:txBody>
          <a:bodyPr/>
          <a:lstStyle/>
          <a:p>
            <a:endParaRPr lang="cs-CZ" dirty="0"/>
          </a:p>
        </p:txBody>
      </p:sp>
      <p:sp>
        <p:nvSpPr>
          <p:cNvPr id="6" name="Zástupný symbol pro číslo snímku 5">
            <a:extLst>
              <a:ext uri="{FF2B5EF4-FFF2-40B4-BE49-F238E27FC236}">
                <a16:creationId xmlns:a16="http://schemas.microsoft.com/office/drawing/2014/main" id="{94B24BCA-89CA-CC0E-AAD7-53E288CBA264}"/>
              </a:ext>
            </a:extLst>
          </p:cNvPr>
          <p:cNvSpPr>
            <a:spLocks noGrp="1"/>
          </p:cNvSpPr>
          <p:nvPr>
            <p:ph type="sldNum" sz="quarter" idx="12"/>
          </p:nvPr>
        </p:nvSpPr>
        <p:spPr/>
        <p:txBody>
          <a:bodyPr/>
          <a:lstStyle/>
          <a:p>
            <a:fld id="{DA7A6549-4767-45D3-89DE-E36547312CF2}" type="slidenum">
              <a:rPr lang="cs-CZ" smtClean="0"/>
              <a:t>‹#›</a:t>
            </a:fld>
            <a:endParaRPr lang="cs-CZ" dirty="0"/>
          </a:p>
        </p:txBody>
      </p:sp>
    </p:spTree>
    <p:extLst>
      <p:ext uri="{BB962C8B-B14F-4D97-AF65-F5344CB8AC3E}">
        <p14:creationId xmlns:p14="http://schemas.microsoft.com/office/powerpoint/2010/main" val="3701035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779A0EB4-9BD1-55A9-0784-A4BF1879B169}"/>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6BA7E44D-A622-881C-AC83-0F4E23BC2D3C}"/>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A15CC885-7FDA-DEAF-21ED-6E2B173E1C02}"/>
              </a:ext>
            </a:extLst>
          </p:cNvPr>
          <p:cNvSpPr>
            <a:spLocks noGrp="1"/>
          </p:cNvSpPr>
          <p:nvPr>
            <p:ph type="dt" sz="half" idx="10"/>
          </p:nvPr>
        </p:nvSpPr>
        <p:spPr/>
        <p:txBody>
          <a:bodyPr/>
          <a:lstStyle/>
          <a:p>
            <a:fld id="{934BED76-4EDF-4A10-A21B-72B73C61E8ED}" type="datetimeFigureOut">
              <a:rPr lang="cs-CZ" smtClean="0"/>
              <a:t>16.01.2024</a:t>
            </a:fld>
            <a:endParaRPr lang="cs-CZ" dirty="0"/>
          </a:p>
        </p:txBody>
      </p:sp>
      <p:sp>
        <p:nvSpPr>
          <p:cNvPr id="5" name="Zástupný symbol pro zápatí 4">
            <a:extLst>
              <a:ext uri="{FF2B5EF4-FFF2-40B4-BE49-F238E27FC236}">
                <a16:creationId xmlns:a16="http://schemas.microsoft.com/office/drawing/2014/main" id="{365EC80B-AF7B-5714-3DE0-4D292A93243E}"/>
              </a:ext>
            </a:extLst>
          </p:cNvPr>
          <p:cNvSpPr>
            <a:spLocks noGrp="1"/>
          </p:cNvSpPr>
          <p:nvPr>
            <p:ph type="ftr" sz="quarter" idx="11"/>
          </p:nvPr>
        </p:nvSpPr>
        <p:spPr/>
        <p:txBody>
          <a:bodyPr/>
          <a:lstStyle/>
          <a:p>
            <a:endParaRPr lang="cs-CZ" dirty="0"/>
          </a:p>
        </p:txBody>
      </p:sp>
      <p:sp>
        <p:nvSpPr>
          <p:cNvPr id="6" name="Zástupný symbol pro číslo snímku 5">
            <a:extLst>
              <a:ext uri="{FF2B5EF4-FFF2-40B4-BE49-F238E27FC236}">
                <a16:creationId xmlns:a16="http://schemas.microsoft.com/office/drawing/2014/main" id="{D8C56946-54EA-5A66-769C-98AFFF0763F8}"/>
              </a:ext>
            </a:extLst>
          </p:cNvPr>
          <p:cNvSpPr>
            <a:spLocks noGrp="1"/>
          </p:cNvSpPr>
          <p:nvPr>
            <p:ph type="sldNum" sz="quarter" idx="12"/>
          </p:nvPr>
        </p:nvSpPr>
        <p:spPr/>
        <p:txBody>
          <a:bodyPr/>
          <a:lstStyle/>
          <a:p>
            <a:fld id="{DA7A6549-4767-45D3-89DE-E36547312CF2}" type="slidenum">
              <a:rPr lang="cs-CZ" smtClean="0"/>
              <a:t>‹#›</a:t>
            </a:fld>
            <a:endParaRPr lang="cs-CZ" dirty="0"/>
          </a:p>
        </p:txBody>
      </p:sp>
    </p:spTree>
    <p:extLst>
      <p:ext uri="{BB962C8B-B14F-4D97-AF65-F5344CB8AC3E}">
        <p14:creationId xmlns:p14="http://schemas.microsoft.com/office/powerpoint/2010/main" val="197572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B766AE9-D83D-8469-72FE-ED5B38F83D20}"/>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CD4C10A9-722B-7008-2C19-16EA65DF7201}"/>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A1F10167-4D7F-9A8C-97E1-52B36D8CB55F}"/>
              </a:ext>
            </a:extLst>
          </p:cNvPr>
          <p:cNvSpPr>
            <a:spLocks noGrp="1"/>
          </p:cNvSpPr>
          <p:nvPr>
            <p:ph type="dt" sz="half" idx="10"/>
          </p:nvPr>
        </p:nvSpPr>
        <p:spPr/>
        <p:txBody>
          <a:bodyPr/>
          <a:lstStyle/>
          <a:p>
            <a:fld id="{934BED76-4EDF-4A10-A21B-72B73C61E8ED}" type="datetimeFigureOut">
              <a:rPr lang="cs-CZ" smtClean="0"/>
              <a:t>16.01.2024</a:t>
            </a:fld>
            <a:endParaRPr lang="cs-CZ" dirty="0"/>
          </a:p>
        </p:txBody>
      </p:sp>
      <p:sp>
        <p:nvSpPr>
          <p:cNvPr id="5" name="Zástupný symbol pro zápatí 4">
            <a:extLst>
              <a:ext uri="{FF2B5EF4-FFF2-40B4-BE49-F238E27FC236}">
                <a16:creationId xmlns:a16="http://schemas.microsoft.com/office/drawing/2014/main" id="{ADD502DC-EB10-34E6-2CE0-88054F9E9DBE}"/>
              </a:ext>
            </a:extLst>
          </p:cNvPr>
          <p:cNvSpPr>
            <a:spLocks noGrp="1"/>
          </p:cNvSpPr>
          <p:nvPr>
            <p:ph type="ftr" sz="quarter" idx="11"/>
          </p:nvPr>
        </p:nvSpPr>
        <p:spPr/>
        <p:txBody>
          <a:bodyPr/>
          <a:lstStyle/>
          <a:p>
            <a:endParaRPr lang="cs-CZ" dirty="0"/>
          </a:p>
        </p:txBody>
      </p:sp>
      <p:sp>
        <p:nvSpPr>
          <p:cNvPr id="6" name="Zástupný symbol pro číslo snímku 5">
            <a:extLst>
              <a:ext uri="{FF2B5EF4-FFF2-40B4-BE49-F238E27FC236}">
                <a16:creationId xmlns:a16="http://schemas.microsoft.com/office/drawing/2014/main" id="{302F5B73-BFCA-80CE-9745-41271C267DC8}"/>
              </a:ext>
            </a:extLst>
          </p:cNvPr>
          <p:cNvSpPr>
            <a:spLocks noGrp="1"/>
          </p:cNvSpPr>
          <p:nvPr>
            <p:ph type="sldNum" sz="quarter" idx="12"/>
          </p:nvPr>
        </p:nvSpPr>
        <p:spPr/>
        <p:txBody>
          <a:bodyPr/>
          <a:lstStyle/>
          <a:p>
            <a:fld id="{DA7A6549-4767-45D3-89DE-E36547312CF2}" type="slidenum">
              <a:rPr lang="cs-CZ" smtClean="0"/>
              <a:t>‹#›</a:t>
            </a:fld>
            <a:endParaRPr lang="cs-CZ" dirty="0"/>
          </a:p>
        </p:txBody>
      </p:sp>
    </p:spTree>
    <p:extLst>
      <p:ext uri="{BB962C8B-B14F-4D97-AF65-F5344CB8AC3E}">
        <p14:creationId xmlns:p14="http://schemas.microsoft.com/office/powerpoint/2010/main" val="85704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D2DDBF9-9235-E89B-10C5-D06F759F8756}"/>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4D94B7E2-473E-689F-304B-FAAADAB41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E04875D5-686D-B1A2-3234-605A322B105E}"/>
              </a:ext>
            </a:extLst>
          </p:cNvPr>
          <p:cNvSpPr>
            <a:spLocks noGrp="1"/>
          </p:cNvSpPr>
          <p:nvPr>
            <p:ph type="dt" sz="half" idx="10"/>
          </p:nvPr>
        </p:nvSpPr>
        <p:spPr/>
        <p:txBody>
          <a:bodyPr/>
          <a:lstStyle/>
          <a:p>
            <a:fld id="{934BED76-4EDF-4A10-A21B-72B73C61E8ED}" type="datetimeFigureOut">
              <a:rPr lang="cs-CZ" smtClean="0"/>
              <a:t>16.01.2024</a:t>
            </a:fld>
            <a:endParaRPr lang="cs-CZ" dirty="0"/>
          </a:p>
        </p:txBody>
      </p:sp>
      <p:sp>
        <p:nvSpPr>
          <p:cNvPr id="5" name="Zástupný symbol pro zápatí 4">
            <a:extLst>
              <a:ext uri="{FF2B5EF4-FFF2-40B4-BE49-F238E27FC236}">
                <a16:creationId xmlns:a16="http://schemas.microsoft.com/office/drawing/2014/main" id="{1651CDA3-4C47-5C9D-8186-379816708346}"/>
              </a:ext>
            </a:extLst>
          </p:cNvPr>
          <p:cNvSpPr>
            <a:spLocks noGrp="1"/>
          </p:cNvSpPr>
          <p:nvPr>
            <p:ph type="ftr" sz="quarter" idx="11"/>
          </p:nvPr>
        </p:nvSpPr>
        <p:spPr/>
        <p:txBody>
          <a:bodyPr/>
          <a:lstStyle/>
          <a:p>
            <a:endParaRPr lang="cs-CZ" dirty="0"/>
          </a:p>
        </p:txBody>
      </p:sp>
      <p:sp>
        <p:nvSpPr>
          <p:cNvPr id="6" name="Zástupný symbol pro číslo snímku 5">
            <a:extLst>
              <a:ext uri="{FF2B5EF4-FFF2-40B4-BE49-F238E27FC236}">
                <a16:creationId xmlns:a16="http://schemas.microsoft.com/office/drawing/2014/main" id="{E526364E-D57A-F1E7-B511-56E8C497365F}"/>
              </a:ext>
            </a:extLst>
          </p:cNvPr>
          <p:cNvSpPr>
            <a:spLocks noGrp="1"/>
          </p:cNvSpPr>
          <p:nvPr>
            <p:ph type="sldNum" sz="quarter" idx="12"/>
          </p:nvPr>
        </p:nvSpPr>
        <p:spPr/>
        <p:txBody>
          <a:bodyPr/>
          <a:lstStyle/>
          <a:p>
            <a:fld id="{DA7A6549-4767-45D3-89DE-E36547312CF2}" type="slidenum">
              <a:rPr lang="cs-CZ" smtClean="0"/>
              <a:t>‹#›</a:t>
            </a:fld>
            <a:endParaRPr lang="cs-CZ" dirty="0"/>
          </a:p>
        </p:txBody>
      </p:sp>
    </p:spTree>
    <p:extLst>
      <p:ext uri="{BB962C8B-B14F-4D97-AF65-F5344CB8AC3E}">
        <p14:creationId xmlns:p14="http://schemas.microsoft.com/office/powerpoint/2010/main" val="247410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C0FAFC4-6B50-817B-E64F-B22CFE1170B4}"/>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12783B5C-9F72-9F7B-6FCB-3C7B04F1E12A}"/>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6C70BFBF-1781-E787-9E2F-1A15A4D79BA1}"/>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3E800AFD-5A8E-BC4E-A5DC-C81B235E9C2B}"/>
              </a:ext>
            </a:extLst>
          </p:cNvPr>
          <p:cNvSpPr>
            <a:spLocks noGrp="1"/>
          </p:cNvSpPr>
          <p:nvPr>
            <p:ph type="dt" sz="half" idx="10"/>
          </p:nvPr>
        </p:nvSpPr>
        <p:spPr/>
        <p:txBody>
          <a:bodyPr/>
          <a:lstStyle/>
          <a:p>
            <a:fld id="{934BED76-4EDF-4A10-A21B-72B73C61E8ED}" type="datetimeFigureOut">
              <a:rPr lang="cs-CZ" smtClean="0"/>
              <a:t>16.01.2024</a:t>
            </a:fld>
            <a:endParaRPr lang="cs-CZ" dirty="0"/>
          </a:p>
        </p:txBody>
      </p:sp>
      <p:sp>
        <p:nvSpPr>
          <p:cNvPr id="6" name="Zástupný symbol pro zápatí 5">
            <a:extLst>
              <a:ext uri="{FF2B5EF4-FFF2-40B4-BE49-F238E27FC236}">
                <a16:creationId xmlns:a16="http://schemas.microsoft.com/office/drawing/2014/main" id="{36DD771F-D58B-0C87-6902-F699AFA1A90A}"/>
              </a:ext>
            </a:extLst>
          </p:cNvPr>
          <p:cNvSpPr>
            <a:spLocks noGrp="1"/>
          </p:cNvSpPr>
          <p:nvPr>
            <p:ph type="ftr" sz="quarter" idx="11"/>
          </p:nvPr>
        </p:nvSpPr>
        <p:spPr/>
        <p:txBody>
          <a:bodyPr/>
          <a:lstStyle/>
          <a:p>
            <a:endParaRPr lang="cs-CZ" dirty="0"/>
          </a:p>
        </p:txBody>
      </p:sp>
      <p:sp>
        <p:nvSpPr>
          <p:cNvPr id="7" name="Zástupný symbol pro číslo snímku 6">
            <a:extLst>
              <a:ext uri="{FF2B5EF4-FFF2-40B4-BE49-F238E27FC236}">
                <a16:creationId xmlns:a16="http://schemas.microsoft.com/office/drawing/2014/main" id="{5D212173-986A-0F24-6809-FD041DF6A660}"/>
              </a:ext>
            </a:extLst>
          </p:cNvPr>
          <p:cNvSpPr>
            <a:spLocks noGrp="1"/>
          </p:cNvSpPr>
          <p:nvPr>
            <p:ph type="sldNum" sz="quarter" idx="12"/>
          </p:nvPr>
        </p:nvSpPr>
        <p:spPr/>
        <p:txBody>
          <a:bodyPr/>
          <a:lstStyle/>
          <a:p>
            <a:fld id="{DA7A6549-4767-45D3-89DE-E36547312CF2}" type="slidenum">
              <a:rPr lang="cs-CZ" smtClean="0"/>
              <a:t>‹#›</a:t>
            </a:fld>
            <a:endParaRPr lang="cs-CZ" dirty="0"/>
          </a:p>
        </p:txBody>
      </p:sp>
    </p:spTree>
    <p:extLst>
      <p:ext uri="{BB962C8B-B14F-4D97-AF65-F5344CB8AC3E}">
        <p14:creationId xmlns:p14="http://schemas.microsoft.com/office/powerpoint/2010/main" val="393634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AB05F87-41DF-A3EA-C711-2C09D42480B9}"/>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90928E24-97F0-7D33-9681-3DFA3D1217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D0581BED-EB35-658C-FD6D-5BDD2C04B5D1}"/>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9AE813C9-748F-3648-B7FB-928D427DEB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452C9B16-EEE5-B37D-3B91-F5500C737228}"/>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16A19A71-A4C6-2FA2-91AB-BF017A529540}"/>
              </a:ext>
            </a:extLst>
          </p:cNvPr>
          <p:cNvSpPr>
            <a:spLocks noGrp="1"/>
          </p:cNvSpPr>
          <p:nvPr>
            <p:ph type="dt" sz="half" idx="10"/>
          </p:nvPr>
        </p:nvSpPr>
        <p:spPr/>
        <p:txBody>
          <a:bodyPr/>
          <a:lstStyle/>
          <a:p>
            <a:fld id="{934BED76-4EDF-4A10-A21B-72B73C61E8ED}" type="datetimeFigureOut">
              <a:rPr lang="cs-CZ" smtClean="0"/>
              <a:t>16.01.2024</a:t>
            </a:fld>
            <a:endParaRPr lang="cs-CZ" dirty="0"/>
          </a:p>
        </p:txBody>
      </p:sp>
      <p:sp>
        <p:nvSpPr>
          <p:cNvPr id="8" name="Zástupný symbol pro zápatí 7">
            <a:extLst>
              <a:ext uri="{FF2B5EF4-FFF2-40B4-BE49-F238E27FC236}">
                <a16:creationId xmlns:a16="http://schemas.microsoft.com/office/drawing/2014/main" id="{A4044702-C324-CC16-520D-0BB273F4CE88}"/>
              </a:ext>
            </a:extLst>
          </p:cNvPr>
          <p:cNvSpPr>
            <a:spLocks noGrp="1"/>
          </p:cNvSpPr>
          <p:nvPr>
            <p:ph type="ftr" sz="quarter" idx="11"/>
          </p:nvPr>
        </p:nvSpPr>
        <p:spPr/>
        <p:txBody>
          <a:bodyPr/>
          <a:lstStyle/>
          <a:p>
            <a:endParaRPr lang="cs-CZ" dirty="0"/>
          </a:p>
        </p:txBody>
      </p:sp>
      <p:sp>
        <p:nvSpPr>
          <p:cNvPr id="9" name="Zástupný symbol pro číslo snímku 8">
            <a:extLst>
              <a:ext uri="{FF2B5EF4-FFF2-40B4-BE49-F238E27FC236}">
                <a16:creationId xmlns:a16="http://schemas.microsoft.com/office/drawing/2014/main" id="{6BBB99CF-1DC6-9898-F52F-A2B05CCA12CF}"/>
              </a:ext>
            </a:extLst>
          </p:cNvPr>
          <p:cNvSpPr>
            <a:spLocks noGrp="1"/>
          </p:cNvSpPr>
          <p:nvPr>
            <p:ph type="sldNum" sz="quarter" idx="12"/>
          </p:nvPr>
        </p:nvSpPr>
        <p:spPr/>
        <p:txBody>
          <a:bodyPr/>
          <a:lstStyle/>
          <a:p>
            <a:fld id="{DA7A6549-4767-45D3-89DE-E36547312CF2}" type="slidenum">
              <a:rPr lang="cs-CZ" smtClean="0"/>
              <a:t>‹#›</a:t>
            </a:fld>
            <a:endParaRPr lang="cs-CZ" dirty="0"/>
          </a:p>
        </p:txBody>
      </p:sp>
    </p:spTree>
    <p:extLst>
      <p:ext uri="{BB962C8B-B14F-4D97-AF65-F5344CB8AC3E}">
        <p14:creationId xmlns:p14="http://schemas.microsoft.com/office/powerpoint/2010/main" val="248558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89745B9-6BCD-1AF3-919A-1320C657F046}"/>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37EA8F7A-B2B1-4C16-E4E8-74E8424F8AFB}"/>
              </a:ext>
            </a:extLst>
          </p:cNvPr>
          <p:cNvSpPr>
            <a:spLocks noGrp="1"/>
          </p:cNvSpPr>
          <p:nvPr>
            <p:ph type="dt" sz="half" idx="10"/>
          </p:nvPr>
        </p:nvSpPr>
        <p:spPr/>
        <p:txBody>
          <a:bodyPr/>
          <a:lstStyle/>
          <a:p>
            <a:fld id="{934BED76-4EDF-4A10-A21B-72B73C61E8ED}" type="datetimeFigureOut">
              <a:rPr lang="cs-CZ" smtClean="0"/>
              <a:t>16.01.2024</a:t>
            </a:fld>
            <a:endParaRPr lang="cs-CZ" dirty="0"/>
          </a:p>
        </p:txBody>
      </p:sp>
      <p:sp>
        <p:nvSpPr>
          <p:cNvPr id="4" name="Zástupný symbol pro zápatí 3">
            <a:extLst>
              <a:ext uri="{FF2B5EF4-FFF2-40B4-BE49-F238E27FC236}">
                <a16:creationId xmlns:a16="http://schemas.microsoft.com/office/drawing/2014/main" id="{DDB8DE89-7DCE-C579-30F4-E2D7863FEFD4}"/>
              </a:ext>
            </a:extLst>
          </p:cNvPr>
          <p:cNvSpPr>
            <a:spLocks noGrp="1"/>
          </p:cNvSpPr>
          <p:nvPr>
            <p:ph type="ftr" sz="quarter" idx="11"/>
          </p:nvPr>
        </p:nvSpPr>
        <p:spPr/>
        <p:txBody>
          <a:bodyPr/>
          <a:lstStyle/>
          <a:p>
            <a:endParaRPr lang="cs-CZ" dirty="0"/>
          </a:p>
        </p:txBody>
      </p:sp>
      <p:sp>
        <p:nvSpPr>
          <p:cNvPr id="5" name="Zástupný symbol pro číslo snímku 4">
            <a:extLst>
              <a:ext uri="{FF2B5EF4-FFF2-40B4-BE49-F238E27FC236}">
                <a16:creationId xmlns:a16="http://schemas.microsoft.com/office/drawing/2014/main" id="{9B9D7C95-9CAF-C20D-0646-A830F65E7A89}"/>
              </a:ext>
            </a:extLst>
          </p:cNvPr>
          <p:cNvSpPr>
            <a:spLocks noGrp="1"/>
          </p:cNvSpPr>
          <p:nvPr>
            <p:ph type="sldNum" sz="quarter" idx="12"/>
          </p:nvPr>
        </p:nvSpPr>
        <p:spPr/>
        <p:txBody>
          <a:bodyPr/>
          <a:lstStyle/>
          <a:p>
            <a:fld id="{DA7A6549-4767-45D3-89DE-E36547312CF2}" type="slidenum">
              <a:rPr lang="cs-CZ" smtClean="0"/>
              <a:t>‹#›</a:t>
            </a:fld>
            <a:endParaRPr lang="cs-CZ" dirty="0"/>
          </a:p>
        </p:txBody>
      </p:sp>
    </p:spTree>
    <p:extLst>
      <p:ext uri="{BB962C8B-B14F-4D97-AF65-F5344CB8AC3E}">
        <p14:creationId xmlns:p14="http://schemas.microsoft.com/office/powerpoint/2010/main" val="270954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1F3B2D14-C269-525A-555B-47295C49AD08}"/>
              </a:ext>
            </a:extLst>
          </p:cNvPr>
          <p:cNvSpPr>
            <a:spLocks noGrp="1"/>
          </p:cNvSpPr>
          <p:nvPr>
            <p:ph type="dt" sz="half" idx="10"/>
          </p:nvPr>
        </p:nvSpPr>
        <p:spPr/>
        <p:txBody>
          <a:bodyPr/>
          <a:lstStyle/>
          <a:p>
            <a:fld id="{934BED76-4EDF-4A10-A21B-72B73C61E8ED}" type="datetimeFigureOut">
              <a:rPr lang="cs-CZ" smtClean="0"/>
              <a:t>16.01.2024</a:t>
            </a:fld>
            <a:endParaRPr lang="cs-CZ" dirty="0"/>
          </a:p>
        </p:txBody>
      </p:sp>
      <p:sp>
        <p:nvSpPr>
          <p:cNvPr id="3" name="Zástupný symbol pro zápatí 2">
            <a:extLst>
              <a:ext uri="{FF2B5EF4-FFF2-40B4-BE49-F238E27FC236}">
                <a16:creationId xmlns:a16="http://schemas.microsoft.com/office/drawing/2014/main" id="{DE87BE91-D90F-94A1-4EDD-6EA29E7D7771}"/>
              </a:ext>
            </a:extLst>
          </p:cNvPr>
          <p:cNvSpPr>
            <a:spLocks noGrp="1"/>
          </p:cNvSpPr>
          <p:nvPr>
            <p:ph type="ftr" sz="quarter" idx="11"/>
          </p:nvPr>
        </p:nvSpPr>
        <p:spPr/>
        <p:txBody>
          <a:bodyPr/>
          <a:lstStyle/>
          <a:p>
            <a:endParaRPr lang="cs-CZ" dirty="0"/>
          </a:p>
        </p:txBody>
      </p:sp>
      <p:sp>
        <p:nvSpPr>
          <p:cNvPr id="4" name="Zástupný symbol pro číslo snímku 3">
            <a:extLst>
              <a:ext uri="{FF2B5EF4-FFF2-40B4-BE49-F238E27FC236}">
                <a16:creationId xmlns:a16="http://schemas.microsoft.com/office/drawing/2014/main" id="{5F94AA39-5555-9C05-1216-EA48CA228C8A}"/>
              </a:ext>
            </a:extLst>
          </p:cNvPr>
          <p:cNvSpPr>
            <a:spLocks noGrp="1"/>
          </p:cNvSpPr>
          <p:nvPr>
            <p:ph type="sldNum" sz="quarter" idx="12"/>
          </p:nvPr>
        </p:nvSpPr>
        <p:spPr/>
        <p:txBody>
          <a:bodyPr/>
          <a:lstStyle/>
          <a:p>
            <a:fld id="{DA7A6549-4767-45D3-89DE-E36547312CF2}" type="slidenum">
              <a:rPr lang="cs-CZ" smtClean="0"/>
              <a:t>‹#›</a:t>
            </a:fld>
            <a:endParaRPr lang="cs-CZ" dirty="0"/>
          </a:p>
        </p:txBody>
      </p:sp>
    </p:spTree>
    <p:extLst>
      <p:ext uri="{BB962C8B-B14F-4D97-AF65-F5344CB8AC3E}">
        <p14:creationId xmlns:p14="http://schemas.microsoft.com/office/powerpoint/2010/main" val="248654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EAF9F4C-A8E9-2FD7-584E-54BB45520B8E}"/>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56AD9459-210F-F52F-F8AC-DF0357CCDC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8A71CB27-B34A-32D6-927B-FFA4FBE28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9EE649A6-1336-D27B-57A0-CF659D6DC4D6}"/>
              </a:ext>
            </a:extLst>
          </p:cNvPr>
          <p:cNvSpPr>
            <a:spLocks noGrp="1"/>
          </p:cNvSpPr>
          <p:nvPr>
            <p:ph type="dt" sz="half" idx="10"/>
          </p:nvPr>
        </p:nvSpPr>
        <p:spPr/>
        <p:txBody>
          <a:bodyPr/>
          <a:lstStyle/>
          <a:p>
            <a:fld id="{934BED76-4EDF-4A10-A21B-72B73C61E8ED}" type="datetimeFigureOut">
              <a:rPr lang="cs-CZ" smtClean="0"/>
              <a:t>16.01.2024</a:t>
            </a:fld>
            <a:endParaRPr lang="cs-CZ" dirty="0"/>
          </a:p>
        </p:txBody>
      </p:sp>
      <p:sp>
        <p:nvSpPr>
          <p:cNvPr id="6" name="Zástupný symbol pro zápatí 5">
            <a:extLst>
              <a:ext uri="{FF2B5EF4-FFF2-40B4-BE49-F238E27FC236}">
                <a16:creationId xmlns:a16="http://schemas.microsoft.com/office/drawing/2014/main" id="{AB6346CC-3637-20DB-B568-7C0375D9CD7E}"/>
              </a:ext>
            </a:extLst>
          </p:cNvPr>
          <p:cNvSpPr>
            <a:spLocks noGrp="1"/>
          </p:cNvSpPr>
          <p:nvPr>
            <p:ph type="ftr" sz="quarter" idx="11"/>
          </p:nvPr>
        </p:nvSpPr>
        <p:spPr/>
        <p:txBody>
          <a:bodyPr/>
          <a:lstStyle/>
          <a:p>
            <a:endParaRPr lang="cs-CZ" dirty="0"/>
          </a:p>
        </p:txBody>
      </p:sp>
      <p:sp>
        <p:nvSpPr>
          <p:cNvPr id="7" name="Zástupný symbol pro číslo snímku 6">
            <a:extLst>
              <a:ext uri="{FF2B5EF4-FFF2-40B4-BE49-F238E27FC236}">
                <a16:creationId xmlns:a16="http://schemas.microsoft.com/office/drawing/2014/main" id="{5D154401-40AE-68F6-C159-CDB5C18FCD5B}"/>
              </a:ext>
            </a:extLst>
          </p:cNvPr>
          <p:cNvSpPr>
            <a:spLocks noGrp="1"/>
          </p:cNvSpPr>
          <p:nvPr>
            <p:ph type="sldNum" sz="quarter" idx="12"/>
          </p:nvPr>
        </p:nvSpPr>
        <p:spPr/>
        <p:txBody>
          <a:bodyPr/>
          <a:lstStyle/>
          <a:p>
            <a:fld id="{DA7A6549-4767-45D3-89DE-E36547312CF2}" type="slidenum">
              <a:rPr lang="cs-CZ" smtClean="0"/>
              <a:t>‹#›</a:t>
            </a:fld>
            <a:endParaRPr lang="cs-CZ" dirty="0"/>
          </a:p>
        </p:txBody>
      </p:sp>
    </p:spTree>
    <p:extLst>
      <p:ext uri="{BB962C8B-B14F-4D97-AF65-F5344CB8AC3E}">
        <p14:creationId xmlns:p14="http://schemas.microsoft.com/office/powerpoint/2010/main" val="4219067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F1EBDA5-B522-29A2-0B53-A2A52FC43971}"/>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FE45CBB0-88EF-51A1-F405-6C7F39A8D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dirty="0"/>
          </a:p>
        </p:txBody>
      </p:sp>
      <p:sp>
        <p:nvSpPr>
          <p:cNvPr id="4" name="Zástupný text 3">
            <a:extLst>
              <a:ext uri="{FF2B5EF4-FFF2-40B4-BE49-F238E27FC236}">
                <a16:creationId xmlns:a16="http://schemas.microsoft.com/office/drawing/2014/main" id="{2E98D107-D275-7E0E-BB5D-67CBC363B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9C8D0429-DB1A-064E-6963-0C9E6BB8E41C}"/>
              </a:ext>
            </a:extLst>
          </p:cNvPr>
          <p:cNvSpPr>
            <a:spLocks noGrp="1"/>
          </p:cNvSpPr>
          <p:nvPr>
            <p:ph type="dt" sz="half" idx="10"/>
          </p:nvPr>
        </p:nvSpPr>
        <p:spPr/>
        <p:txBody>
          <a:bodyPr/>
          <a:lstStyle/>
          <a:p>
            <a:fld id="{934BED76-4EDF-4A10-A21B-72B73C61E8ED}" type="datetimeFigureOut">
              <a:rPr lang="cs-CZ" smtClean="0"/>
              <a:t>16.01.2024</a:t>
            </a:fld>
            <a:endParaRPr lang="cs-CZ" dirty="0"/>
          </a:p>
        </p:txBody>
      </p:sp>
      <p:sp>
        <p:nvSpPr>
          <p:cNvPr id="6" name="Zástupný symbol pro zápatí 5">
            <a:extLst>
              <a:ext uri="{FF2B5EF4-FFF2-40B4-BE49-F238E27FC236}">
                <a16:creationId xmlns:a16="http://schemas.microsoft.com/office/drawing/2014/main" id="{2D135E8D-14C0-9FAA-CA54-8B0E5317C2AF}"/>
              </a:ext>
            </a:extLst>
          </p:cNvPr>
          <p:cNvSpPr>
            <a:spLocks noGrp="1"/>
          </p:cNvSpPr>
          <p:nvPr>
            <p:ph type="ftr" sz="quarter" idx="11"/>
          </p:nvPr>
        </p:nvSpPr>
        <p:spPr/>
        <p:txBody>
          <a:bodyPr/>
          <a:lstStyle/>
          <a:p>
            <a:endParaRPr lang="cs-CZ" dirty="0"/>
          </a:p>
        </p:txBody>
      </p:sp>
      <p:sp>
        <p:nvSpPr>
          <p:cNvPr id="7" name="Zástupný symbol pro číslo snímku 6">
            <a:extLst>
              <a:ext uri="{FF2B5EF4-FFF2-40B4-BE49-F238E27FC236}">
                <a16:creationId xmlns:a16="http://schemas.microsoft.com/office/drawing/2014/main" id="{40E8308A-197C-DED3-6D6B-B12261D9DF94}"/>
              </a:ext>
            </a:extLst>
          </p:cNvPr>
          <p:cNvSpPr>
            <a:spLocks noGrp="1"/>
          </p:cNvSpPr>
          <p:nvPr>
            <p:ph type="sldNum" sz="quarter" idx="12"/>
          </p:nvPr>
        </p:nvSpPr>
        <p:spPr/>
        <p:txBody>
          <a:bodyPr/>
          <a:lstStyle/>
          <a:p>
            <a:fld id="{DA7A6549-4767-45D3-89DE-E36547312CF2}" type="slidenum">
              <a:rPr lang="cs-CZ" smtClean="0"/>
              <a:t>‹#›</a:t>
            </a:fld>
            <a:endParaRPr lang="cs-CZ" dirty="0"/>
          </a:p>
        </p:txBody>
      </p:sp>
    </p:spTree>
    <p:extLst>
      <p:ext uri="{BB962C8B-B14F-4D97-AF65-F5344CB8AC3E}">
        <p14:creationId xmlns:p14="http://schemas.microsoft.com/office/powerpoint/2010/main" val="223968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B00343C9-96EF-9677-195B-5E27CD1585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D93E672C-3C7B-3798-5BF0-A792FEDA7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69B2CCD5-6555-C2A6-B268-9E2318E94E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BED76-4EDF-4A10-A21B-72B73C61E8ED}" type="datetimeFigureOut">
              <a:rPr lang="cs-CZ" smtClean="0"/>
              <a:t>16.01.2024</a:t>
            </a:fld>
            <a:endParaRPr lang="cs-CZ" dirty="0"/>
          </a:p>
        </p:txBody>
      </p:sp>
      <p:sp>
        <p:nvSpPr>
          <p:cNvPr id="5" name="Zástupný symbol pro zápatí 4">
            <a:extLst>
              <a:ext uri="{FF2B5EF4-FFF2-40B4-BE49-F238E27FC236}">
                <a16:creationId xmlns:a16="http://schemas.microsoft.com/office/drawing/2014/main" id="{3956213B-6DE7-F707-AB27-44BE3147C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dirty="0"/>
          </a:p>
        </p:txBody>
      </p:sp>
      <p:sp>
        <p:nvSpPr>
          <p:cNvPr id="6" name="Zástupný symbol pro číslo snímku 5">
            <a:extLst>
              <a:ext uri="{FF2B5EF4-FFF2-40B4-BE49-F238E27FC236}">
                <a16:creationId xmlns:a16="http://schemas.microsoft.com/office/drawing/2014/main" id="{88A851C1-C163-EA67-4D88-28DD50B61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A6549-4767-45D3-89DE-E36547312CF2}" type="slidenum">
              <a:rPr lang="cs-CZ" smtClean="0"/>
              <a:t>‹#›</a:t>
            </a:fld>
            <a:endParaRPr lang="cs-CZ" dirty="0"/>
          </a:p>
        </p:txBody>
      </p:sp>
    </p:spTree>
    <p:extLst>
      <p:ext uri="{BB962C8B-B14F-4D97-AF65-F5344CB8AC3E}">
        <p14:creationId xmlns:p14="http://schemas.microsoft.com/office/powerpoint/2010/main" val="495198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open-science-guide.uni-koeln.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833066-CC20-0007-4898-1FD3D9A1BFCF}"/>
              </a:ext>
            </a:extLst>
          </p:cNvPr>
          <p:cNvSpPr>
            <a:spLocks noGrp="1"/>
          </p:cNvSpPr>
          <p:nvPr>
            <p:ph type="ctrTitle"/>
          </p:nvPr>
        </p:nvSpPr>
        <p:spPr/>
        <p:txBody>
          <a:bodyPr>
            <a:normAutofit fontScale="90000"/>
          </a:bodyPr>
          <a:lstStyle/>
          <a:p>
            <a:r>
              <a:rPr lang="en-US" dirty="0"/>
              <a:t>Synthetic Data (and Anonymisation) in Psychological Research</a:t>
            </a:r>
            <a:endParaRPr lang="cs-CZ" dirty="0"/>
          </a:p>
        </p:txBody>
      </p:sp>
      <p:sp>
        <p:nvSpPr>
          <p:cNvPr id="3" name="Podnadpis 2">
            <a:extLst>
              <a:ext uri="{FF2B5EF4-FFF2-40B4-BE49-F238E27FC236}">
                <a16:creationId xmlns:a16="http://schemas.microsoft.com/office/drawing/2014/main" id="{DBC1826A-1377-7014-8042-C7755F54574A}"/>
              </a:ext>
            </a:extLst>
          </p:cNvPr>
          <p:cNvSpPr>
            <a:spLocks noGrp="1"/>
          </p:cNvSpPr>
          <p:nvPr>
            <p:ph type="subTitle" idx="1"/>
          </p:nvPr>
        </p:nvSpPr>
        <p:spPr/>
        <p:txBody>
          <a:bodyPr/>
          <a:lstStyle/>
          <a:p>
            <a:r>
              <a:rPr lang="en-US" dirty="0"/>
              <a:t>1_Literature review</a:t>
            </a:r>
          </a:p>
        </p:txBody>
      </p:sp>
    </p:spTree>
    <p:extLst>
      <p:ext uri="{BB962C8B-B14F-4D97-AF65-F5344CB8AC3E}">
        <p14:creationId xmlns:p14="http://schemas.microsoft.com/office/powerpoint/2010/main" val="102781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012DE9-0FE3-CE5A-085B-2D5555A37DA7}"/>
              </a:ext>
            </a:extLst>
          </p:cNvPr>
          <p:cNvSpPr>
            <a:spLocks noGrp="1"/>
          </p:cNvSpPr>
          <p:nvPr>
            <p:ph type="title"/>
          </p:nvPr>
        </p:nvSpPr>
        <p:spPr>
          <a:xfrm>
            <a:off x="838199" y="365125"/>
            <a:ext cx="10974049" cy="1913380"/>
          </a:xfrm>
        </p:spPr>
        <p:txBody>
          <a:bodyPr>
            <a:normAutofit fontScale="90000"/>
          </a:bodyPr>
          <a:lstStyle/>
          <a:p>
            <a:r>
              <a:rPr lang="en-US" dirty="0"/>
              <a:t>2022 [Rodrigue] Current recommendations practices for </a:t>
            </a:r>
            <a:r>
              <a:rPr lang="en-US" dirty="0" err="1"/>
              <a:t>anonymising</a:t>
            </a:r>
            <a:r>
              <a:rPr lang="en-US" dirty="0"/>
              <a:t> data from clinical trials in order to make it available for sharing A scoping review</a:t>
            </a:r>
            <a:endParaRPr lang="cs-CZ" dirty="0"/>
          </a:p>
        </p:txBody>
      </p:sp>
      <p:sp>
        <p:nvSpPr>
          <p:cNvPr id="3" name="Zástupný obsah 2">
            <a:extLst>
              <a:ext uri="{FF2B5EF4-FFF2-40B4-BE49-F238E27FC236}">
                <a16:creationId xmlns:a16="http://schemas.microsoft.com/office/drawing/2014/main" id="{66AA12A4-78AD-91BF-59B2-0B467391DEDF}"/>
              </a:ext>
            </a:extLst>
          </p:cNvPr>
          <p:cNvSpPr>
            <a:spLocks noGrp="1"/>
          </p:cNvSpPr>
          <p:nvPr>
            <p:ph idx="1"/>
          </p:nvPr>
        </p:nvSpPr>
        <p:spPr>
          <a:xfrm>
            <a:off x="838199" y="2593298"/>
            <a:ext cx="11173691" cy="4264701"/>
          </a:xfrm>
        </p:spPr>
        <p:txBody>
          <a:bodyPr>
            <a:normAutofit/>
          </a:bodyPr>
          <a:lstStyle/>
          <a:p>
            <a:r>
              <a:rPr lang="en-US" dirty="0"/>
              <a:t>We systematically searched MEDLINE, EMBASE and Web of Science from inception to 8 February 2021.</a:t>
            </a:r>
          </a:p>
          <a:p>
            <a:r>
              <a:rPr lang="en-US" dirty="0"/>
              <a:t>Any publication reporting recommendations on </a:t>
            </a:r>
            <a:r>
              <a:rPr lang="en-US" dirty="0" err="1"/>
              <a:t>anonymisation</a:t>
            </a:r>
            <a:r>
              <a:rPr lang="en-US" dirty="0"/>
              <a:t> to enable data sharing from clinical trials was included.</a:t>
            </a:r>
          </a:p>
          <a:p>
            <a:r>
              <a:rPr lang="en-US" dirty="0"/>
              <a:t>The most commonly used </a:t>
            </a:r>
            <a:r>
              <a:rPr lang="en-US" dirty="0" err="1"/>
              <a:t>anonymisation</a:t>
            </a:r>
            <a:r>
              <a:rPr lang="en-US" dirty="0"/>
              <a:t> techniques are: removal of direct patient identifiers; and careful evaluation and modification of indirect identifiers to </a:t>
            </a:r>
            <a:r>
              <a:rPr lang="en-US" dirty="0" err="1"/>
              <a:t>minimise</a:t>
            </a:r>
            <a:r>
              <a:rPr lang="en-US" dirty="0"/>
              <a:t> the risk of identification.</a:t>
            </a:r>
          </a:p>
          <a:p>
            <a:r>
              <a:rPr lang="en-US" dirty="0"/>
              <a:t>Twelve studies (28%) recommended the use of privacy models (such as k-anonymity, l-diversity and differential privacy)</a:t>
            </a:r>
          </a:p>
        </p:txBody>
      </p:sp>
    </p:spTree>
    <p:extLst>
      <p:ext uri="{BB962C8B-B14F-4D97-AF65-F5344CB8AC3E}">
        <p14:creationId xmlns:p14="http://schemas.microsoft.com/office/powerpoint/2010/main" val="1600421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ázek 5">
            <a:extLst>
              <a:ext uri="{FF2B5EF4-FFF2-40B4-BE49-F238E27FC236}">
                <a16:creationId xmlns:a16="http://schemas.microsoft.com/office/drawing/2014/main" id="{BBEBADD4-1B33-775B-879B-09ABDFAEB09A}"/>
              </a:ext>
            </a:extLst>
          </p:cNvPr>
          <p:cNvPicPr>
            <a:picLocks noChangeAspect="1"/>
          </p:cNvPicPr>
          <p:nvPr/>
        </p:nvPicPr>
        <p:blipFill>
          <a:blip r:embed="rId2"/>
          <a:stretch>
            <a:fillRect/>
          </a:stretch>
        </p:blipFill>
        <p:spPr>
          <a:xfrm>
            <a:off x="299580" y="0"/>
            <a:ext cx="11592840" cy="6858000"/>
          </a:xfrm>
          <a:prstGeom prst="rect">
            <a:avLst/>
          </a:prstGeom>
        </p:spPr>
      </p:pic>
    </p:spTree>
    <p:extLst>
      <p:ext uri="{BB962C8B-B14F-4D97-AF65-F5344CB8AC3E}">
        <p14:creationId xmlns:p14="http://schemas.microsoft.com/office/powerpoint/2010/main" val="315188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012DE9-0FE3-CE5A-085B-2D5555A37DA7}"/>
              </a:ext>
            </a:extLst>
          </p:cNvPr>
          <p:cNvSpPr>
            <a:spLocks noGrp="1"/>
          </p:cNvSpPr>
          <p:nvPr>
            <p:ph type="title"/>
          </p:nvPr>
        </p:nvSpPr>
        <p:spPr>
          <a:xfrm>
            <a:off x="838199" y="365125"/>
            <a:ext cx="10974049" cy="1913380"/>
          </a:xfrm>
        </p:spPr>
        <p:txBody>
          <a:bodyPr>
            <a:normAutofit/>
          </a:bodyPr>
          <a:lstStyle/>
          <a:p>
            <a:r>
              <a:rPr lang="en-US" dirty="0"/>
              <a:t>2023 [Stam] Qualitative data </a:t>
            </a:r>
            <a:r>
              <a:rPr lang="en-US" dirty="0" err="1"/>
              <a:t>anonymisation</a:t>
            </a:r>
            <a:r>
              <a:rPr lang="en-US" dirty="0"/>
              <a:t> - theoretical and practical considerations for </a:t>
            </a:r>
            <a:r>
              <a:rPr lang="en-US" dirty="0" err="1"/>
              <a:t>anonymising</a:t>
            </a:r>
            <a:r>
              <a:rPr lang="en-US" dirty="0"/>
              <a:t> interview transcripts</a:t>
            </a:r>
            <a:endParaRPr lang="cs-CZ" dirty="0"/>
          </a:p>
        </p:txBody>
      </p:sp>
      <p:sp>
        <p:nvSpPr>
          <p:cNvPr id="3" name="Zástupný obsah 2">
            <a:extLst>
              <a:ext uri="{FF2B5EF4-FFF2-40B4-BE49-F238E27FC236}">
                <a16:creationId xmlns:a16="http://schemas.microsoft.com/office/drawing/2014/main" id="{66AA12A4-78AD-91BF-59B2-0B467391DEDF}"/>
              </a:ext>
            </a:extLst>
          </p:cNvPr>
          <p:cNvSpPr>
            <a:spLocks noGrp="1"/>
          </p:cNvSpPr>
          <p:nvPr>
            <p:ph idx="1"/>
          </p:nvPr>
        </p:nvSpPr>
        <p:spPr>
          <a:xfrm>
            <a:off x="838199" y="2593298"/>
            <a:ext cx="11173691" cy="4264701"/>
          </a:xfrm>
        </p:spPr>
        <p:txBody>
          <a:bodyPr>
            <a:normAutofit/>
          </a:bodyPr>
          <a:lstStyle/>
          <a:p>
            <a:r>
              <a:rPr lang="en-US" dirty="0"/>
              <a:t>Swiss Centre of Expertise in the Social Sciences</a:t>
            </a:r>
          </a:p>
          <a:p>
            <a:r>
              <a:rPr lang="en-US" dirty="0"/>
              <a:t>After defining qualitative data </a:t>
            </a:r>
            <a:r>
              <a:rPr lang="en-US" dirty="0" err="1"/>
              <a:t>anonymisation</a:t>
            </a:r>
            <a:r>
              <a:rPr lang="en-US" dirty="0"/>
              <a:t> and addressing some common forms of resistance when it comes to </a:t>
            </a:r>
            <a:r>
              <a:rPr lang="en-US" dirty="0" err="1"/>
              <a:t>anonymising</a:t>
            </a:r>
            <a:r>
              <a:rPr lang="en-US" dirty="0"/>
              <a:t> such data, this guide presents the main </a:t>
            </a:r>
            <a:r>
              <a:rPr lang="en-US" dirty="0" err="1"/>
              <a:t>anonymisation</a:t>
            </a:r>
            <a:r>
              <a:rPr lang="en-US" dirty="0"/>
              <a:t> techniques.</a:t>
            </a:r>
          </a:p>
        </p:txBody>
      </p:sp>
    </p:spTree>
    <p:extLst>
      <p:ext uri="{BB962C8B-B14F-4D97-AF65-F5344CB8AC3E}">
        <p14:creationId xmlns:p14="http://schemas.microsoft.com/office/powerpoint/2010/main" val="392574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012DE9-0FE3-CE5A-085B-2D5555A37DA7}"/>
              </a:ext>
            </a:extLst>
          </p:cNvPr>
          <p:cNvSpPr>
            <a:spLocks noGrp="1"/>
          </p:cNvSpPr>
          <p:nvPr>
            <p:ph type="title"/>
          </p:nvPr>
        </p:nvSpPr>
        <p:spPr/>
        <p:txBody>
          <a:bodyPr>
            <a:normAutofit fontScale="90000"/>
          </a:bodyPr>
          <a:lstStyle/>
          <a:p>
            <a:r>
              <a:rPr lang="en-US" dirty="0"/>
              <a:t>2015 [</a:t>
            </a:r>
            <a:r>
              <a:rPr lang="en-US" dirty="0" err="1"/>
              <a:t>Divanis</a:t>
            </a:r>
            <a:r>
              <a:rPr lang="en-US" dirty="0"/>
              <a:t>]  Medical Data Privacy Handbook</a:t>
            </a:r>
            <a:br>
              <a:rPr lang="en-US" dirty="0"/>
            </a:br>
            <a:endParaRPr lang="cs-CZ" dirty="0"/>
          </a:p>
        </p:txBody>
      </p:sp>
      <p:sp>
        <p:nvSpPr>
          <p:cNvPr id="3" name="Zástupný obsah 2">
            <a:extLst>
              <a:ext uri="{FF2B5EF4-FFF2-40B4-BE49-F238E27FC236}">
                <a16:creationId xmlns:a16="http://schemas.microsoft.com/office/drawing/2014/main" id="{66AA12A4-78AD-91BF-59B2-0B467391DEDF}"/>
              </a:ext>
            </a:extLst>
          </p:cNvPr>
          <p:cNvSpPr>
            <a:spLocks noGrp="1"/>
          </p:cNvSpPr>
          <p:nvPr>
            <p:ph idx="1"/>
          </p:nvPr>
        </p:nvSpPr>
        <p:spPr>
          <a:xfrm>
            <a:off x="838199" y="1690688"/>
            <a:ext cx="7706193" cy="5167311"/>
          </a:xfrm>
        </p:spPr>
        <p:txBody>
          <a:bodyPr>
            <a:normAutofit lnSpcReduction="10000"/>
          </a:bodyPr>
          <a:lstStyle/>
          <a:p>
            <a:r>
              <a:rPr lang="en-US" dirty="0"/>
              <a:t>This handbook covers Electronic Medical Record (EMR) systems, which enable the storage, management, and sharing of massive amounts of demographic, diagnosis, medication, and genomic information. It presents privacy-preserving methods for medical data, ranging from laboratory test results to doctors' comments. </a:t>
            </a:r>
          </a:p>
          <a:p>
            <a:r>
              <a:rPr lang="en-US" dirty="0"/>
              <a:t> The authors explore scenarios and techniques for facilitating the anonymization of different types of medical data, as well as various data mining tasks. Other chapters present methods for emerging data privacy applications and medical text de-identification, including detailed surveys of deployed systems.</a:t>
            </a:r>
            <a:endParaRPr lang="cs-CZ" dirty="0"/>
          </a:p>
        </p:txBody>
      </p:sp>
      <p:pic>
        <p:nvPicPr>
          <p:cNvPr id="4" name="Obrázek 3">
            <a:extLst>
              <a:ext uri="{FF2B5EF4-FFF2-40B4-BE49-F238E27FC236}">
                <a16:creationId xmlns:a16="http://schemas.microsoft.com/office/drawing/2014/main" id="{014F2BEB-42E0-1F9E-3F0E-F24581EEDCE5}"/>
              </a:ext>
            </a:extLst>
          </p:cNvPr>
          <p:cNvPicPr>
            <a:picLocks noChangeAspect="1"/>
          </p:cNvPicPr>
          <p:nvPr/>
        </p:nvPicPr>
        <p:blipFill>
          <a:blip r:embed="rId2"/>
          <a:stretch>
            <a:fillRect/>
          </a:stretch>
        </p:blipFill>
        <p:spPr>
          <a:xfrm>
            <a:off x="8835722" y="1573967"/>
            <a:ext cx="3000964" cy="4639456"/>
          </a:xfrm>
          <a:prstGeom prst="rect">
            <a:avLst/>
          </a:prstGeom>
        </p:spPr>
      </p:pic>
    </p:spTree>
    <p:extLst>
      <p:ext uri="{BB962C8B-B14F-4D97-AF65-F5344CB8AC3E}">
        <p14:creationId xmlns:p14="http://schemas.microsoft.com/office/powerpoint/2010/main" val="4165775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EE763D7-1D97-B0F2-205E-8A79A9D85A51}"/>
              </a:ext>
            </a:extLst>
          </p:cNvPr>
          <p:cNvSpPr>
            <a:spLocks noGrp="1"/>
          </p:cNvSpPr>
          <p:nvPr>
            <p:ph type="title"/>
          </p:nvPr>
        </p:nvSpPr>
        <p:spPr>
          <a:xfrm>
            <a:off x="838200" y="365125"/>
            <a:ext cx="10515600" cy="1778468"/>
          </a:xfrm>
        </p:spPr>
        <p:txBody>
          <a:bodyPr>
            <a:normAutofit fontScale="90000"/>
          </a:bodyPr>
          <a:lstStyle/>
          <a:p>
            <a:r>
              <a:rPr lang="en-US" dirty="0"/>
              <a:t>2020 [Quintana] A synthetic dataset primer for the </a:t>
            </a:r>
            <a:r>
              <a:rPr lang="en-US" dirty="0" err="1"/>
              <a:t>biobehavioural</a:t>
            </a:r>
            <a:r>
              <a:rPr lang="en-US" dirty="0"/>
              <a:t> sciences to promote reproducibility and hypothesis generation </a:t>
            </a:r>
            <a:br>
              <a:rPr lang="en-US" dirty="0"/>
            </a:br>
            <a:endParaRPr lang="cs-CZ" dirty="0"/>
          </a:p>
        </p:txBody>
      </p:sp>
      <p:sp>
        <p:nvSpPr>
          <p:cNvPr id="4" name="Zástupný obsah 2">
            <a:extLst>
              <a:ext uri="{FF2B5EF4-FFF2-40B4-BE49-F238E27FC236}">
                <a16:creationId xmlns:a16="http://schemas.microsoft.com/office/drawing/2014/main" id="{10F28BED-C52A-086B-1467-40999D100472}"/>
              </a:ext>
            </a:extLst>
          </p:cNvPr>
          <p:cNvSpPr>
            <a:spLocks noGrp="1"/>
          </p:cNvSpPr>
          <p:nvPr>
            <p:ph idx="1"/>
          </p:nvPr>
        </p:nvSpPr>
        <p:spPr>
          <a:xfrm>
            <a:off x="838200" y="2143593"/>
            <a:ext cx="11173691" cy="4714407"/>
          </a:xfrm>
        </p:spPr>
        <p:txBody>
          <a:bodyPr>
            <a:normAutofit/>
          </a:bodyPr>
          <a:lstStyle/>
          <a:p>
            <a:r>
              <a:rPr lang="en-US" dirty="0"/>
              <a:t>This practical guide with accompanying R script enables </a:t>
            </a:r>
            <a:r>
              <a:rPr lang="en-US" dirty="0" err="1"/>
              <a:t>biobehavioural</a:t>
            </a:r>
            <a:r>
              <a:rPr lang="en-US" dirty="0"/>
              <a:t> researchers to create synthetic datasets and assess their utility via the </a:t>
            </a:r>
            <a:r>
              <a:rPr lang="en-US" b="1" dirty="0">
                <a:solidFill>
                  <a:srgbClr val="FF0000"/>
                </a:solidFill>
              </a:rPr>
              <a:t>synthpop</a:t>
            </a:r>
            <a:r>
              <a:rPr lang="en-US" dirty="0"/>
              <a:t> R package. </a:t>
            </a:r>
          </a:p>
          <a:p>
            <a:r>
              <a:rPr lang="en-US" dirty="0"/>
              <a:t>Synthetic datasets are already being used, for example, to share confidential census data. However, this approach is rarely used in other areas of research. Now, Daniel S. Quintana demonstrates how synthetic datasets can be used in psychology and medicine.</a:t>
            </a:r>
          </a:p>
        </p:txBody>
      </p:sp>
    </p:spTree>
    <p:extLst>
      <p:ext uri="{BB962C8B-B14F-4D97-AF65-F5344CB8AC3E}">
        <p14:creationId xmlns:p14="http://schemas.microsoft.com/office/powerpoint/2010/main" val="3745321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EE763D7-1D97-B0F2-205E-8A79A9D85A51}"/>
              </a:ext>
            </a:extLst>
          </p:cNvPr>
          <p:cNvSpPr>
            <a:spLocks noGrp="1"/>
          </p:cNvSpPr>
          <p:nvPr>
            <p:ph type="title"/>
          </p:nvPr>
        </p:nvSpPr>
        <p:spPr>
          <a:xfrm>
            <a:off x="838200" y="365125"/>
            <a:ext cx="10515600" cy="1778468"/>
          </a:xfrm>
        </p:spPr>
        <p:txBody>
          <a:bodyPr>
            <a:normAutofit fontScale="90000"/>
          </a:bodyPr>
          <a:lstStyle/>
          <a:p>
            <a:r>
              <a:rPr lang="en-US" dirty="0"/>
              <a:t>2022 [</a:t>
            </a:r>
            <a:r>
              <a:rPr lang="en-US" dirty="0" err="1"/>
              <a:t>Grund</a:t>
            </a:r>
            <a:r>
              <a:rPr lang="en-US" dirty="0"/>
              <a:t>] Using Synthetic Data to Improve the reproducibility of Statistical Results in Psychological Research</a:t>
            </a:r>
            <a:br>
              <a:rPr lang="en-US" dirty="0"/>
            </a:br>
            <a:endParaRPr lang="cs-CZ" dirty="0"/>
          </a:p>
        </p:txBody>
      </p:sp>
      <p:sp>
        <p:nvSpPr>
          <p:cNvPr id="4" name="Zástupný obsah 2">
            <a:extLst>
              <a:ext uri="{FF2B5EF4-FFF2-40B4-BE49-F238E27FC236}">
                <a16:creationId xmlns:a16="http://schemas.microsoft.com/office/drawing/2014/main" id="{10F28BED-C52A-086B-1467-40999D100472}"/>
              </a:ext>
            </a:extLst>
          </p:cNvPr>
          <p:cNvSpPr>
            <a:spLocks noGrp="1"/>
          </p:cNvSpPr>
          <p:nvPr>
            <p:ph idx="1"/>
          </p:nvPr>
        </p:nvSpPr>
        <p:spPr>
          <a:xfrm>
            <a:off x="838201" y="2143593"/>
            <a:ext cx="11014710" cy="4714407"/>
          </a:xfrm>
        </p:spPr>
        <p:txBody>
          <a:bodyPr>
            <a:normAutofit/>
          </a:bodyPr>
          <a:lstStyle/>
          <a:p>
            <a:r>
              <a:rPr lang="en-US" dirty="0"/>
              <a:t>In this article, we investigated the statistical properties of synthetic data with a</a:t>
            </a:r>
            <a:r>
              <a:rPr lang="cs-CZ" dirty="0"/>
              <a:t> </a:t>
            </a:r>
            <a:r>
              <a:rPr lang="en-US" dirty="0"/>
              <a:t>particular emphasis on the reproducibility of statistical results.</a:t>
            </a:r>
            <a:endParaRPr lang="cs-CZ" dirty="0"/>
          </a:p>
          <a:p>
            <a:r>
              <a:rPr lang="en-US" dirty="0"/>
              <a:t>To this end, we compared conventional approaches to synthetic data based on </a:t>
            </a:r>
            <a:r>
              <a:rPr lang="en-US" b="1" dirty="0"/>
              <a:t>multiple imputation </a:t>
            </a:r>
            <a:r>
              <a:rPr lang="en-US" dirty="0"/>
              <a:t>(MI) with a </a:t>
            </a:r>
            <a:r>
              <a:rPr lang="en-US" b="1" dirty="0">
                <a:solidFill>
                  <a:srgbClr val="FF0000"/>
                </a:solidFill>
              </a:rPr>
              <a:t>data-augmented approach </a:t>
            </a:r>
            <a:r>
              <a:rPr lang="en-US" dirty="0"/>
              <a:t>(DA-MI) that attempts to combine the advantages of masking methods and synthetic data, thus making the procedure more robust to misspecification.</a:t>
            </a:r>
            <a:endParaRPr lang="cs-CZ" dirty="0"/>
          </a:p>
          <a:p>
            <a:r>
              <a:rPr lang="en-US" dirty="0"/>
              <a:t>In the present article, we investigated the statistical properties of synthetic data as a tool</a:t>
            </a:r>
            <a:r>
              <a:rPr lang="cs-CZ" dirty="0"/>
              <a:t> </a:t>
            </a:r>
            <a:r>
              <a:rPr lang="en-US" dirty="0"/>
              <a:t>for fostering data sharing and nurturing reproducibility and robustness in psychological research.</a:t>
            </a:r>
          </a:p>
        </p:txBody>
      </p:sp>
    </p:spTree>
    <p:extLst>
      <p:ext uri="{BB962C8B-B14F-4D97-AF65-F5344CB8AC3E}">
        <p14:creationId xmlns:p14="http://schemas.microsoft.com/office/powerpoint/2010/main" val="1999048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EE763D7-1D97-B0F2-205E-8A79A9D85A51}"/>
              </a:ext>
            </a:extLst>
          </p:cNvPr>
          <p:cNvSpPr>
            <a:spLocks noGrp="1"/>
          </p:cNvSpPr>
          <p:nvPr>
            <p:ph type="title"/>
          </p:nvPr>
        </p:nvSpPr>
        <p:spPr>
          <a:xfrm>
            <a:off x="838200" y="365125"/>
            <a:ext cx="10515600" cy="1778468"/>
          </a:xfrm>
        </p:spPr>
        <p:txBody>
          <a:bodyPr>
            <a:normAutofit fontScale="90000"/>
          </a:bodyPr>
          <a:lstStyle/>
          <a:p>
            <a:r>
              <a:rPr lang="en-US" dirty="0"/>
              <a:t>2022 [</a:t>
            </a:r>
            <a:r>
              <a:rPr lang="en-US" dirty="0" err="1"/>
              <a:t>Arvanitis</a:t>
            </a:r>
            <a:r>
              <a:rPr lang="en-US" dirty="0"/>
              <a:t>] A method for machine learning generation of realistic synthetic datasets for validating healthcare applications</a:t>
            </a:r>
            <a:br>
              <a:rPr lang="cs-CZ" dirty="0"/>
            </a:br>
            <a:endParaRPr lang="cs-CZ" dirty="0"/>
          </a:p>
        </p:txBody>
      </p:sp>
      <p:sp>
        <p:nvSpPr>
          <p:cNvPr id="4" name="Zástupný obsah 2">
            <a:extLst>
              <a:ext uri="{FF2B5EF4-FFF2-40B4-BE49-F238E27FC236}">
                <a16:creationId xmlns:a16="http://schemas.microsoft.com/office/drawing/2014/main" id="{10F28BED-C52A-086B-1467-40999D100472}"/>
              </a:ext>
            </a:extLst>
          </p:cNvPr>
          <p:cNvSpPr>
            <a:spLocks noGrp="1"/>
          </p:cNvSpPr>
          <p:nvPr>
            <p:ph idx="1"/>
          </p:nvPr>
        </p:nvSpPr>
        <p:spPr>
          <a:xfrm>
            <a:off x="838200" y="2143593"/>
            <a:ext cx="11173691" cy="4714407"/>
          </a:xfrm>
        </p:spPr>
        <p:txBody>
          <a:bodyPr>
            <a:normAutofit/>
          </a:bodyPr>
          <a:lstStyle/>
          <a:p>
            <a:r>
              <a:rPr lang="en-US" dirty="0"/>
              <a:t>The objective of the paper is the development of</a:t>
            </a:r>
            <a:r>
              <a:rPr lang="cs-CZ" dirty="0"/>
              <a:t> </a:t>
            </a:r>
            <a:r>
              <a:rPr lang="en-US" dirty="0"/>
              <a:t>a method for the generation of realistic synthetic datasets, statistically equivalent to real clinical</a:t>
            </a:r>
            <a:r>
              <a:rPr lang="cs-CZ" dirty="0"/>
              <a:t> </a:t>
            </a:r>
            <a:r>
              <a:rPr lang="en-US" dirty="0"/>
              <a:t>datasets, and demonstrate that the Generative Adversarial Network (GAN) based approach is fit</a:t>
            </a:r>
            <a:r>
              <a:rPr lang="cs-CZ" dirty="0"/>
              <a:t> </a:t>
            </a:r>
            <a:r>
              <a:rPr lang="en-US" dirty="0"/>
              <a:t>for purpose. </a:t>
            </a:r>
          </a:p>
        </p:txBody>
      </p:sp>
    </p:spTree>
    <p:extLst>
      <p:ext uri="{BB962C8B-B14F-4D97-AF65-F5344CB8AC3E}">
        <p14:creationId xmlns:p14="http://schemas.microsoft.com/office/powerpoint/2010/main" val="2920436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EE763D7-1D97-B0F2-205E-8A79A9D85A51}"/>
              </a:ext>
            </a:extLst>
          </p:cNvPr>
          <p:cNvSpPr>
            <a:spLocks noGrp="1"/>
          </p:cNvSpPr>
          <p:nvPr>
            <p:ph type="title"/>
          </p:nvPr>
        </p:nvSpPr>
        <p:spPr>
          <a:xfrm>
            <a:off x="838200" y="365125"/>
            <a:ext cx="10515600" cy="1778468"/>
          </a:xfrm>
        </p:spPr>
        <p:txBody>
          <a:bodyPr>
            <a:normAutofit fontScale="90000"/>
          </a:bodyPr>
          <a:lstStyle/>
          <a:p>
            <a:r>
              <a:rPr lang="en-US" dirty="0"/>
              <a:t>2021 [Choi] Deep Learning Approach to Generate a Synthetic</a:t>
            </a:r>
            <a:r>
              <a:rPr lang="cs-CZ" dirty="0"/>
              <a:t> </a:t>
            </a:r>
            <a:r>
              <a:rPr lang="en-US" dirty="0"/>
              <a:t>Cognitive Psychology Behavioral Dataset</a:t>
            </a:r>
            <a:endParaRPr lang="cs-CZ" dirty="0"/>
          </a:p>
        </p:txBody>
      </p:sp>
      <p:sp>
        <p:nvSpPr>
          <p:cNvPr id="4" name="Zástupný obsah 2">
            <a:extLst>
              <a:ext uri="{FF2B5EF4-FFF2-40B4-BE49-F238E27FC236}">
                <a16:creationId xmlns:a16="http://schemas.microsoft.com/office/drawing/2014/main" id="{10F28BED-C52A-086B-1467-40999D100472}"/>
              </a:ext>
            </a:extLst>
          </p:cNvPr>
          <p:cNvSpPr>
            <a:spLocks noGrp="1"/>
          </p:cNvSpPr>
          <p:nvPr>
            <p:ph idx="1"/>
          </p:nvPr>
        </p:nvSpPr>
        <p:spPr>
          <a:xfrm>
            <a:off x="838200" y="2338466"/>
            <a:ext cx="11173691" cy="4519534"/>
          </a:xfrm>
        </p:spPr>
        <p:txBody>
          <a:bodyPr>
            <a:normAutofit lnSpcReduction="10000"/>
          </a:bodyPr>
          <a:lstStyle/>
          <a:p>
            <a:r>
              <a:rPr lang="en-US" dirty="0"/>
              <a:t>The proposed framework with a </a:t>
            </a:r>
            <a:r>
              <a:rPr lang="cs-CZ" dirty="0" err="1"/>
              <a:t>fi</a:t>
            </a:r>
            <a:r>
              <a:rPr lang="en-US" dirty="0"/>
              <a:t>ne-tuned </a:t>
            </a:r>
            <a:r>
              <a:rPr lang="en-US" b="1" dirty="0">
                <a:solidFill>
                  <a:srgbClr val="FF0000"/>
                </a:solidFill>
              </a:rPr>
              <a:t>generative adversarial network</a:t>
            </a:r>
            <a:r>
              <a:rPr lang="cs-CZ" b="1" dirty="0">
                <a:solidFill>
                  <a:srgbClr val="FF0000"/>
                </a:solidFill>
              </a:rPr>
              <a:t> </a:t>
            </a:r>
            <a:r>
              <a:rPr lang="en-US" dirty="0"/>
              <a:t>algorithm was compared with a random generation method to verify generation performance, including the</a:t>
            </a:r>
            <a:r>
              <a:rPr lang="cs-CZ" dirty="0"/>
              <a:t> </a:t>
            </a:r>
            <a:r>
              <a:rPr lang="en-US" dirty="0"/>
              <a:t>representation of the statistical characteristics of the original datasets.</a:t>
            </a:r>
            <a:endParaRPr lang="cs-CZ" dirty="0"/>
          </a:p>
          <a:p>
            <a:r>
              <a:rPr lang="en-US" dirty="0"/>
              <a:t>We found that the generated datasets</a:t>
            </a:r>
            <a:r>
              <a:rPr lang="cs-CZ" dirty="0"/>
              <a:t> </a:t>
            </a:r>
            <a:r>
              <a:rPr lang="en-US" dirty="0"/>
              <a:t>from the proposed framework exhibited more similar statistical characteristics with the original dataset than</a:t>
            </a:r>
            <a:r>
              <a:rPr lang="cs-CZ" dirty="0"/>
              <a:t> </a:t>
            </a:r>
            <a:r>
              <a:rPr lang="en-US" dirty="0"/>
              <a:t>the randomly generated datasets based on </a:t>
            </a:r>
            <a:r>
              <a:rPr lang="cs-CZ" dirty="0" err="1"/>
              <a:t>fi</a:t>
            </a:r>
            <a:r>
              <a:rPr lang="en-US" dirty="0" err="1"/>
              <a:t>ve</a:t>
            </a:r>
            <a:r>
              <a:rPr lang="en-US" dirty="0"/>
              <a:t> evaluation methods.</a:t>
            </a:r>
            <a:endParaRPr lang="cs-CZ" dirty="0"/>
          </a:p>
          <a:p>
            <a:endParaRPr lang="cs-CZ" dirty="0"/>
          </a:p>
          <a:p>
            <a:r>
              <a:rPr lang="en-US" dirty="0"/>
              <a:t>Based on</a:t>
            </a:r>
            <a:r>
              <a:rPr lang="cs-CZ" dirty="0"/>
              <a:t> </a:t>
            </a:r>
            <a:r>
              <a:rPr lang="en-US" dirty="0"/>
              <a:t>the experimental results, we con</a:t>
            </a:r>
            <a:r>
              <a:rPr lang="cs-CZ" dirty="0" err="1"/>
              <a:t>fi</a:t>
            </a:r>
            <a:r>
              <a:rPr lang="en-US" dirty="0" err="1"/>
              <a:t>rmed</a:t>
            </a:r>
            <a:r>
              <a:rPr lang="en-US" dirty="0"/>
              <a:t> that the proposed</a:t>
            </a:r>
            <a:r>
              <a:rPr lang="cs-CZ" dirty="0"/>
              <a:t> </a:t>
            </a:r>
            <a:r>
              <a:rPr lang="en-US" dirty="0"/>
              <a:t>framework with GAN algorithms can generate statistically</a:t>
            </a:r>
            <a:r>
              <a:rPr lang="cs-CZ" dirty="0"/>
              <a:t> </a:t>
            </a:r>
            <a:r>
              <a:rPr lang="en-US" dirty="0"/>
              <a:t>similar synthetic datasets with the statistical characteristics</a:t>
            </a:r>
            <a:r>
              <a:rPr lang="cs-CZ" dirty="0"/>
              <a:t> </a:t>
            </a:r>
            <a:r>
              <a:rPr lang="en-US" dirty="0"/>
              <a:t>of the original dataset.</a:t>
            </a:r>
            <a:endParaRPr lang="cs-CZ" dirty="0"/>
          </a:p>
        </p:txBody>
      </p:sp>
    </p:spTree>
    <p:extLst>
      <p:ext uri="{BB962C8B-B14F-4D97-AF65-F5344CB8AC3E}">
        <p14:creationId xmlns:p14="http://schemas.microsoft.com/office/powerpoint/2010/main" val="850735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EE763D7-1D97-B0F2-205E-8A79A9D85A51}"/>
              </a:ext>
            </a:extLst>
          </p:cNvPr>
          <p:cNvSpPr>
            <a:spLocks noGrp="1"/>
          </p:cNvSpPr>
          <p:nvPr>
            <p:ph type="title"/>
          </p:nvPr>
        </p:nvSpPr>
        <p:spPr/>
        <p:txBody>
          <a:bodyPr>
            <a:normAutofit fontScale="90000"/>
          </a:bodyPr>
          <a:lstStyle/>
          <a:p>
            <a:r>
              <a:rPr lang="en-US" dirty="0"/>
              <a:t>2019 [Christensen] Fully Synthetic Longitudinal Real-World Data From Hearing Aid Wearers for Public Health Policy Modeling</a:t>
            </a:r>
            <a:endParaRPr lang="cs-CZ" dirty="0"/>
          </a:p>
        </p:txBody>
      </p:sp>
      <p:sp>
        <p:nvSpPr>
          <p:cNvPr id="4" name="Zástupný obsah 2">
            <a:extLst>
              <a:ext uri="{FF2B5EF4-FFF2-40B4-BE49-F238E27FC236}">
                <a16:creationId xmlns:a16="http://schemas.microsoft.com/office/drawing/2014/main" id="{10F28BED-C52A-086B-1467-40999D100472}"/>
              </a:ext>
            </a:extLst>
          </p:cNvPr>
          <p:cNvSpPr>
            <a:spLocks noGrp="1"/>
          </p:cNvSpPr>
          <p:nvPr>
            <p:ph idx="1"/>
          </p:nvPr>
        </p:nvSpPr>
        <p:spPr>
          <a:xfrm>
            <a:off x="838200" y="2143593"/>
            <a:ext cx="11173691" cy="4714407"/>
          </a:xfrm>
        </p:spPr>
        <p:txBody>
          <a:bodyPr>
            <a:normAutofit/>
          </a:bodyPr>
          <a:lstStyle/>
          <a:p>
            <a:r>
              <a:rPr lang="en-US" dirty="0"/>
              <a:t>It contains longitudinally sampled observations from 53 individuals</a:t>
            </a:r>
          </a:p>
          <a:p>
            <a:r>
              <a:rPr lang="en-US" dirty="0"/>
              <a:t>Differential privacy, using </a:t>
            </a:r>
            <a:r>
              <a:rPr lang="en-US" dirty="0" err="1"/>
              <a:t>DataSynthesizer</a:t>
            </a:r>
            <a:endParaRPr lang="en-US" dirty="0"/>
          </a:p>
        </p:txBody>
      </p:sp>
    </p:spTree>
    <p:extLst>
      <p:ext uri="{BB962C8B-B14F-4D97-AF65-F5344CB8AC3E}">
        <p14:creationId xmlns:p14="http://schemas.microsoft.com/office/powerpoint/2010/main" val="150484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ek 3">
            <a:extLst>
              <a:ext uri="{FF2B5EF4-FFF2-40B4-BE49-F238E27FC236}">
                <a16:creationId xmlns:a16="http://schemas.microsoft.com/office/drawing/2014/main" id="{E7CEBF66-1FFD-7E5E-C700-17BF8E06D353}"/>
              </a:ext>
            </a:extLst>
          </p:cNvPr>
          <p:cNvPicPr>
            <a:picLocks noChangeAspect="1"/>
          </p:cNvPicPr>
          <p:nvPr/>
        </p:nvPicPr>
        <p:blipFill>
          <a:blip r:embed="rId2"/>
          <a:stretch>
            <a:fillRect/>
          </a:stretch>
        </p:blipFill>
        <p:spPr>
          <a:xfrm>
            <a:off x="2656995" y="1218891"/>
            <a:ext cx="6878010" cy="4420217"/>
          </a:xfrm>
          <a:prstGeom prst="rect">
            <a:avLst/>
          </a:prstGeom>
        </p:spPr>
      </p:pic>
      <p:sp>
        <p:nvSpPr>
          <p:cNvPr id="6" name="TextovéPole 5">
            <a:extLst>
              <a:ext uri="{FF2B5EF4-FFF2-40B4-BE49-F238E27FC236}">
                <a16:creationId xmlns:a16="http://schemas.microsoft.com/office/drawing/2014/main" id="{F8A8440A-9C6B-C46E-CA08-BD21870917CC}"/>
              </a:ext>
            </a:extLst>
          </p:cNvPr>
          <p:cNvSpPr txBox="1"/>
          <p:nvPr/>
        </p:nvSpPr>
        <p:spPr>
          <a:xfrm>
            <a:off x="4139583" y="538864"/>
            <a:ext cx="3912833" cy="369332"/>
          </a:xfrm>
          <a:prstGeom prst="rect">
            <a:avLst/>
          </a:prstGeom>
          <a:noFill/>
        </p:spPr>
        <p:txBody>
          <a:bodyPr wrap="square">
            <a:spAutoFit/>
          </a:bodyPr>
          <a:lstStyle/>
          <a:p>
            <a:r>
              <a:rPr lang="cs-CZ" dirty="0"/>
              <a:t>https://mjl.clarivate.com/search-results</a:t>
            </a:r>
          </a:p>
        </p:txBody>
      </p:sp>
    </p:spTree>
    <p:extLst>
      <p:ext uri="{BB962C8B-B14F-4D97-AF65-F5344CB8AC3E}">
        <p14:creationId xmlns:p14="http://schemas.microsoft.com/office/powerpoint/2010/main" val="358604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012DE9-0FE3-CE5A-085B-2D5555A37DA7}"/>
              </a:ext>
            </a:extLst>
          </p:cNvPr>
          <p:cNvSpPr>
            <a:spLocks noGrp="1"/>
          </p:cNvSpPr>
          <p:nvPr>
            <p:ph type="title"/>
          </p:nvPr>
        </p:nvSpPr>
        <p:spPr/>
        <p:txBody>
          <a:bodyPr/>
          <a:lstStyle/>
          <a:p>
            <a:r>
              <a:rPr lang="en-US" dirty="0"/>
              <a:t>2018 [Klein] A Practical Guide for Transparency in Psychological Science</a:t>
            </a:r>
            <a:endParaRPr lang="cs-CZ" dirty="0"/>
          </a:p>
        </p:txBody>
      </p:sp>
      <p:sp>
        <p:nvSpPr>
          <p:cNvPr id="3" name="Zástupný obsah 2">
            <a:extLst>
              <a:ext uri="{FF2B5EF4-FFF2-40B4-BE49-F238E27FC236}">
                <a16:creationId xmlns:a16="http://schemas.microsoft.com/office/drawing/2014/main" id="{66AA12A4-78AD-91BF-59B2-0B467391DEDF}"/>
              </a:ext>
            </a:extLst>
          </p:cNvPr>
          <p:cNvSpPr>
            <a:spLocks noGrp="1"/>
          </p:cNvSpPr>
          <p:nvPr>
            <p:ph idx="1"/>
          </p:nvPr>
        </p:nvSpPr>
        <p:spPr>
          <a:xfrm>
            <a:off x="838199" y="1825624"/>
            <a:ext cx="11173691" cy="5032375"/>
          </a:xfrm>
        </p:spPr>
        <p:txBody>
          <a:bodyPr>
            <a:normAutofit/>
          </a:bodyPr>
          <a:lstStyle/>
          <a:p>
            <a:r>
              <a:rPr lang="en-US" dirty="0"/>
              <a:t>The goal of this paper is thus to provide a practical guide to help researchers navigate the process of preparing and sharing the products of research, including materials, data, analysis scripts, and study protocols.</a:t>
            </a:r>
            <a:endParaRPr lang="cs-CZ" dirty="0"/>
          </a:p>
          <a:p>
            <a:r>
              <a:rPr lang="en-US" dirty="0"/>
              <a:t>Regardless of the privacy concerns surrounding raw data, it should almost always be possible to share anonymised data in tabular format as they are used in statistical analyses (see Supplementary Material: Anonymisation).</a:t>
            </a:r>
            <a:endParaRPr lang="cs-CZ" dirty="0"/>
          </a:p>
          <a:p>
            <a:r>
              <a:rPr lang="en-US" dirty="0"/>
              <a:t>One of the major burdens facing scientists is keeping up with the evolution in standards and resources. That’s why the SM will be updated regularly and collaboratively. This “live” version is available at </a:t>
            </a:r>
            <a:r>
              <a:rPr lang="en-US" dirty="0">
                <a:hlinkClick r:id="rId2"/>
              </a:rPr>
              <a:t>http://open-science-guide.uni-koeln.de</a:t>
            </a:r>
            <a:r>
              <a:rPr lang="cs-CZ" dirty="0"/>
              <a:t> </a:t>
            </a:r>
            <a:r>
              <a:rPr lang="en-US" dirty="0"/>
              <a:t> will therefore differ from the publisher’s version.</a:t>
            </a:r>
            <a:endParaRPr lang="cs-CZ" dirty="0"/>
          </a:p>
        </p:txBody>
      </p:sp>
    </p:spTree>
    <p:extLst>
      <p:ext uri="{BB962C8B-B14F-4D97-AF65-F5344CB8AC3E}">
        <p14:creationId xmlns:p14="http://schemas.microsoft.com/office/powerpoint/2010/main" val="28667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012DE9-0FE3-CE5A-085B-2D5555A37DA7}"/>
              </a:ext>
            </a:extLst>
          </p:cNvPr>
          <p:cNvSpPr>
            <a:spLocks noGrp="1"/>
          </p:cNvSpPr>
          <p:nvPr>
            <p:ph type="title"/>
          </p:nvPr>
        </p:nvSpPr>
        <p:spPr/>
        <p:txBody>
          <a:bodyPr/>
          <a:lstStyle/>
          <a:p>
            <a:r>
              <a:rPr lang="en-US" dirty="0"/>
              <a:t>2018 [Klein] A Practical Guide for Transparency in Psychological Science</a:t>
            </a:r>
            <a:endParaRPr lang="cs-CZ" dirty="0"/>
          </a:p>
        </p:txBody>
      </p:sp>
      <p:pic>
        <p:nvPicPr>
          <p:cNvPr id="4" name="New picture">
            <a:extLst>
              <a:ext uri="{FF2B5EF4-FFF2-40B4-BE49-F238E27FC236}">
                <a16:creationId xmlns:a16="http://schemas.microsoft.com/office/drawing/2014/main" id="{C4C11A21-F68F-F823-4CFB-DAF640083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595" y="1690688"/>
            <a:ext cx="6266809" cy="5112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Tree>
    <p:extLst>
      <p:ext uri="{BB962C8B-B14F-4D97-AF65-F5344CB8AC3E}">
        <p14:creationId xmlns:p14="http://schemas.microsoft.com/office/powerpoint/2010/main" val="91678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012DE9-0FE3-CE5A-085B-2D5555A37DA7}"/>
              </a:ext>
            </a:extLst>
          </p:cNvPr>
          <p:cNvSpPr>
            <a:spLocks noGrp="1"/>
          </p:cNvSpPr>
          <p:nvPr>
            <p:ph type="title"/>
          </p:nvPr>
        </p:nvSpPr>
        <p:spPr/>
        <p:txBody>
          <a:bodyPr/>
          <a:lstStyle/>
          <a:p>
            <a:r>
              <a:rPr lang="en-US" dirty="0"/>
              <a:t>2018 [Klein] A Practical Guide for</a:t>
            </a:r>
            <a:r>
              <a:rPr lang="cs-CZ" dirty="0"/>
              <a:t> </a:t>
            </a:r>
            <a:r>
              <a:rPr lang="en-US" dirty="0"/>
              <a:t>Transparency in Psychological Science</a:t>
            </a:r>
            <a:endParaRPr lang="cs-CZ" dirty="0"/>
          </a:p>
        </p:txBody>
      </p:sp>
      <p:sp>
        <p:nvSpPr>
          <p:cNvPr id="3" name="Zástupný obsah 2">
            <a:extLst>
              <a:ext uri="{FF2B5EF4-FFF2-40B4-BE49-F238E27FC236}">
                <a16:creationId xmlns:a16="http://schemas.microsoft.com/office/drawing/2014/main" id="{66AA12A4-78AD-91BF-59B2-0B467391DEDF}"/>
              </a:ext>
            </a:extLst>
          </p:cNvPr>
          <p:cNvSpPr>
            <a:spLocks noGrp="1"/>
          </p:cNvSpPr>
          <p:nvPr>
            <p:ph idx="1"/>
          </p:nvPr>
        </p:nvSpPr>
        <p:spPr>
          <a:xfrm>
            <a:off x="838199" y="1825624"/>
            <a:ext cx="11173691" cy="5032375"/>
          </a:xfrm>
        </p:spPr>
        <p:txBody>
          <a:bodyPr>
            <a:normAutofit/>
          </a:bodyPr>
          <a:lstStyle/>
          <a:p>
            <a:r>
              <a:rPr lang="en-US" dirty="0">
                <a:solidFill>
                  <a:schemeClr val="accent1"/>
                </a:solidFill>
              </a:rPr>
              <a:t>2 Anonymization</a:t>
            </a:r>
            <a:endParaRPr lang="cs-CZ" dirty="0">
              <a:solidFill>
                <a:schemeClr val="accent1"/>
              </a:solidFill>
            </a:endParaRPr>
          </a:p>
          <a:p>
            <a:r>
              <a:rPr lang="en-US" dirty="0"/>
              <a:t>There are two ways in which participants can be identified: 1) through direct identifiers, such as names, addresses or photos, 2) through combinations of indirect identifiers (e.g., date of birth + job title + name of employer).</a:t>
            </a:r>
            <a:endParaRPr lang="cs-CZ" dirty="0"/>
          </a:p>
          <a:p>
            <a:r>
              <a:rPr lang="en-US" dirty="0"/>
              <a:t>For some variables it may be advisable or even required to restrict or transform the data. For example, for income information, a simple step is to restrict the upper and lower range (using top- and/or bottom-coding)</a:t>
            </a:r>
            <a:endParaRPr lang="cs-CZ" dirty="0"/>
          </a:p>
        </p:txBody>
      </p:sp>
    </p:spTree>
    <p:extLst>
      <p:ext uri="{BB962C8B-B14F-4D97-AF65-F5344CB8AC3E}">
        <p14:creationId xmlns:p14="http://schemas.microsoft.com/office/powerpoint/2010/main" val="445261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012DE9-0FE3-CE5A-085B-2D5555A37DA7}"/>
              </a:ext>
            </a:extLst>
          </p:cNvPr>
          <p:cNvSpPr>
            <a:spLocks noGrp="1"/>
          </p:cNvSpPr>
          <p:nvPr>
            <p:ph type="title"/>
          </p:nvPr>
        </p:nvSpPr>
        <p:spPr>
          <a:xfrm>
            <a:off x="838199" y="365125"/>
            <a:ext cx="10965873" cy="2080895"/>
          </a:xfrm>
        </p:spPr>
        <p:txBody>
          <a:bodyPr>
            <a:normAutofit fontScale="90000"/>
          </a:bodyPr>
          <a:lstStyle/>
          <a:p>
            <a:r>
              <a:rPr lang="en-US" dirty="0"/>
              <a:t>2012 [US HHS] Guidance Regarding Methods for</a:t>
            </a:r>
            <a:br>
              <a:rPr lang="en-US" dirty="0"/>
            </a:br>
            <a:r>
              <a:rPr lang="en-US" dirty="0"/>
              <a:t>De-identification of Protected Health</a:t>
            </a:r>
            <a:r>
              <a:rPr lang="cs-CZ" dirty="0"/>
              <a:t> </a:t>
            </a:r>
            <a:r>
              <a:rPr lang="en-US" dirty="0"/>
              <a:t>Information in Accordance with the Health</a:t>
            </a:r>
            <a:r>
              <a:rPr lang="cs-CZ" dirty="0"/>
              <a:t> </a:t>
            </a:r>
            <a:r>
              <a:rPr lang="en-US" dirty="0"/>
              <a:t>Insurance Portability and Accountability Act</a:t>
            </a:r>
            <a:r>
              <a:rPr lang="cs-CZ" dirty="0"/>
              <a:t> </a:t>
            </a:r>
            <a:r>
              <a:rPr lang="en-US" dirty="0"/>
              <a:t>(HIPAA) Privacy Rule</a:t>
            </a:r>
            <a:endParaRPr lang="cs-CZ" dirty="0"/>
          </a:p>
        </p:txBody>
      </p:sp>
      <p:sp>
        <p:nvSpPr>
          <p:cNvPr id="3" name="Zástupný obsah 2">
            <a:extLst>
              <a:ext uri="{FF2B5EF4-FFF2-40B4-BE49-F238E27FC236}">
                <a16:creationId xmlns:a16="http://schemas.microsoft.com/office/drawing/2014/main" id="{66AA12A4-78AD-91BF-59B2-0B467391DEDF}"/>
              </a:ext>
            </a:extLst>
          </p:cNvPr>
          <p:cNvSpPr>
            <a:spLocks noGrp="1"/>
          </p:cNvSpPr>
          <p:nvPr>
            <p:ph idx="1"/>
          </p:nvPr>
        </p:nvSpPr>
        <p:spPr>
          <a:xfrm>
            <a:off x="838199" y="2802577"/>
            <a:ext cx="11173691" cy="4055423"/>
          </a:xfrm>
        </p:spPr>
        <p:txBody>
          <a:bodyPr>
            <a:normAutofit fontScale="92500" lnSpcReduction="10000"/>
          </a:bodyPr>
          <a:lstStyle/>
          <a:p>
            <a:r>
              <a:rPr lang="en-US" dirty="0"/>
              <a:t>The United States Department of Health and Human Resources has developed a “de-identification standard” to comply with the HIPAA (Health Information Portability and Accountability Act) Privacy rule.</a:t>
            </a:r>
            <a:endParaRPr lang="cs-CZ" dirty="0"/>
          </a:p>
          <a:p>
            <a:r>
              <a:rPr lang="en-US" dirty="0"/>
              <a:t>The guidance explains and answers questions regarding the two methods that can be used to satisfy the Privacy Rule‘s de-identification standard: Expert Determination and Safe Harbor. </a:t>
            </a:r>
            <a:endParaRPr lang="cs-CZ" dirty="0"/>
          </a:p>
          <a:p>
            <a:r>
              <a:rPr lang="en-US" dirty="0"/>
              <a:t>This guidance is intended to assist covered entities to understand what is de-identification,</a:t>
            </a:r>
            <a:endParaRPr lang="cs-CZ" dirty="0"/>
          </a:p>
          <a:p>
            <a:r>
              <a:rPr lang="en-US" dirty="0"/>
              <a:t>The HIPAA Privacy Rule protects most ―individually identifiable health information</a:t>
            </a:r>
            <a:r>
              <a:rPr lang="cs-CZ" dirty="0"/>
              <a:t>, like </a:t>
            </a:r>
            <a:r>
              <a:rPr lang="en-US" dirty="0"/>
              <a:t>to: the individual‘s past, present, or future physical or mental health or condition</a:t>
            </a:r>
            <a:r>
              <a:rPr lang="cs-CZ" dirty="0"/>
              <a:t> (etc.)</a:t>
            </a:r>
          </a:p>
        </p:txBody>
      </p:sp>
    </p:spTree>
    <p:extLst>
      <p:ext uri="{BB962C8B-B14F-4D97-AF65-F5344CB8AC3E}">
        <p14:creationId xmlns:p14="http://schemas.microsoft.com/office/powerpoint/2010/main" val="312726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012DE9-0FE3-CE5A-085B-2D5555A37DA7}"/>
              </a:ext>
            </a:extLst>
          </p:cNvPr>
          <p:cNvSpPr>
            <a:spLocks noGrp="1"/>
          </p:cNvSpPr>
          <p:nvPr>
            <p:ph type="title"/>
          </p:nvPr>
        </p:nvSpPr>
        <p:spPr>
          <a:xfrm>
            <a:off x="838199" y="365125"/>
            <a:ext cx="10965873" cy="1249919"/>
          </a:xfrm>
        </p:spPr>
        <p:txBody>
          <a:bodyPr>
            <a:normAutofit fontScale="90000"/>
          </a:bodyPr>
          <a:lstStyle/>
          <a:p>
            <a:r>
              <a:rPr lang="en-US" dirty="0"/>
              <a:t>2012 [US HHS] Guidance Regarding Methods for</a:t>
            </a:r>
            <a:br>
              <a:rPr lang="en-US" dirty="0"/>
            </a:br>
            <a:r>
              <a:rPr lang="en-US" dirty="0"/>
              <a:t>De-identification of Protected Health</a:t>
            </a:r>
            <a:r>
              <a:rPr lang="cs-CZ" dirty="0"/>
              <a:t> </a:t>
            </a:r>
            <a:r>
              <a:rPr lang="en-US" dirty="0"/>
              <a:t>Information</a:t>
            </a:r>
            <a:endParaRPr lang="cs-CZ" dirty="0"/>
          </a:p>
        </p:txBody>
      </p:sp>
      <p:pic>
        <p:nvPicPr>
          <p:cNvPr id="7" name="Obrázek 6">
            <a:extLst>
              <a:ext uri="{FF2B5EF4-FFF2-40B4-BE49-F238E27FC236}">
                <a16:creationId xmlns:a16="http://schemas.microsoft.com/office/drawing/2014/main" id="{A64F91E6-2FB7-DDE0-0A56-9E20A58B1325}"/>
              </a:ext>
            </a:extLst>
          </p:cNvPr>
          <p:cNvPicPr>
            <a:picLocks noChangeAspect="1"/>
          </p:cNvPicPr>
          <p:nvPr/>
        </p:nvPicPr>
        <p:blipFill>
          <a:blip r:embed="rId2"/>
          <a:stretch>
            <a:fillRect/>
          </a:stretch>
        </p:blipFill>
        <p:spPr>
          <a:xfrm>
            <a:off x="1118346" y="1615044"/>
            <a:ext cx="6176586" cy="5052951"/>
          </a:xfrm>
          <a:prstGeom prst="rect">
            <a:avLst/>
          </a:prstGeom>
        </p:spPr>
      </p:pic>
      <p:sp>
        <p:nvSpPr>
          <p:cNvPr id="9" name="TextovéPole 8">
            <a:extLst>
              <a:ext uri="{FF2B5EF4-FFF2-40B4-BE49-F238E27FC236}">
                <a16:creationId xmlns:a16="http://schemas.microsoft.com/office/drawing/2014/main" id="{49BB3EDF-26D8-0DD0-5FE1-DED388ED42C2}"/>
              </a:ext>
            </a:extLst>
          </p:cNvPr>
          <p:cNvSpPr txBox="1"/>
          <p:nvPr/>
        </p:nvSpPr>
        <p:spPr>
          <a:xfrm>
            <a:off x="8609609" y="4987636"/>
            <a:ext cx="2698667" cy="1200329"/>
          </a:xfrm>
          <a:prstGeom prst="rect">
            <a:avLst/>
          </a:prstGeom>
          <a:noFill/>
        </p:spPr>
        <p:txBody>
          <a:bodyPr wrap="square">
            <a:spAutoFit/>
          </a:bodyPr>
          <a:lstStyle/>
          <a:p>
            <a:r>
              <a:rPr lang="en-US" dirty="0"/>
              <a:t>Figure 1. Two methods to achieve de-identification in accordance with the HIPAA Privacy Rule.</a:t>
            </a:r>
            <a:endParaRPr lang="cs-CZ" dirty="0"/>
          </a:p>
        </p:txBody>
      </p:sp>
    </p:spTree>
    <p:extLst>
      <p:ext uri="{BB962C8B-B14F-4D97-AF65-F5344CB8AC3E}">
        <p14:creationId xmlns:p14="http://schemas.microsoft.com/office/powerpoint/2010/main" val="337203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66AA12A4-78AD-91BF-59B2-0B467391DEDF}"/>
              </a:ext>
            </a:extLst>
          </p:cNvPr>
          <p:cNvSpPr>
            <a:spLocks noGrp="1"/>
          </p:cNvSpPr>
          <p:nvPr>
            <p:ph idx="1"/>
          </p:nvPr>
        </p:nvSpPr>
        <p:spPr>
          <a:xfrm>
            <a:off x="838199" y="1825624"/>
            <a:ext cx="11173691" cy="5032375"/>
          </a:xfrm>
        </p:spPr>
        <p:txBody>
          <a:bodyPr>
            <a:normAutofit fontScale="92500" lnSpcReduction="10000"/>
          </a:bodyPr>
          <a:lstStyle/>
          <a:p>
            <a:r>
              <a:rPr lang="en-US" dirty="0">
                <a:solidFill>
                  <a:schemeClr val="accent1"/>
                </a:solidFill>
              </a:rPr>
              <a:t>2.3. What is an acceptable level of identification risk for an expert determination?</a:t>
            </a:r>
            <a:endParaRPr lang="cs-CZ" dirty="0">
              <a:solidFill>
                <a:schemeClr val="accent1"/>
              </a:solidFill>
            </a:endParaRPr>
          </a:p>
          <a:p>
            <a:r>
              <a:rPr lang="en-US" dirty="0"/>
              <a:t>There is no explicit numerical level of identification risk that is deemed to universally meet the ―</a:t>
            </a:r>
            <a:r>
              <a:rPr lang="cs-CZ" dirty="0"/>
              <a:t> „</a:t>
            </a:r>
            <a:r>
              <a:rPr lang="en-US" dirty="0"/>
              <a:t>very </a:t>
            </a:r>
            <a:r>
              <a:rPr lang="en-US" dirty="0" err="1"/>
              <a:t>smal</a:t>
            </a:r>
            <a:r>
              <a:rPr lang="cs-CZ" dirty="0"/>
              <a:t>l“</a:t>
            </a:r>
            <a:r>
              <a:rPr lang="en-US" dirty="0"/>
              <a:t> level indicated by the method.</a:t>
            </a:r>
            <a:endParaRPr lang="cs-CZ" dirty="0"/>
          </a:p>
          <a:p>
            <a:r>
              <a:rPr lang="en-US" dirty="0"/>
              <a:t>The ability of a recipient of information to identify an individual (i.e., subject of the information) is dependent on many factors, which an expert will need to take into account while assessing the risk</a:t>
            </a:r>
            <a:r>
              <a:rPr lang="cs-CZ" dirty="0"/>
              <a:t> </a:t>
            </a:r>
            <a:r>
              <a:rPr lang="en-US" dirty="0"/>
              <a:t>from a data set.</a:t>
            </a:r>
            <a:endParaRPr lang="cs-CZ" dirty="0"/>
          </a:p>
          <a:p>
            <a:r>
              <a:rPr lang="en-US" dirty="0"/>
              <a:t> This is because the risk of identification that has been determined for one particular data set in the context of a specific environment may not be appropriate for the same data set in a different environment or a different data set in the same environment.</a:t>
            </a:r>
            <a:endParaRPr lang="cs-CZ" dirty="0"/>
          </a:p>
          <a:p>
            <a:r>
              <a:rPr lang="en-US" dirty="0"/>
              <a:t>As a result, an expert will define an acceptable ―very </a:t>
            </a:r>
            <a:r>
              <a:rPr lang="en-US" dirty="0" err="1"/>
              <a:t>smal</a:t>
            </a:r>
            <a:r>
              <a:rPr lang="cs-CZ"/>
              <a:t>l</a:t>
            </a:r>
            <a:r>
              <a:rPr lang="en-US"/>
              <a:t> </a:t>
            </a:r>
            <a:r>
              <a:rPr lang="en-US" dirty="0"/>
              <a:t>risk based on the ability of an anticipated recipient to identify an individual.</a:t>
            </a:r>
            <a:endParaRPr lang="cs-CZ" dirty="0"/>
          </a:p>
        </p:txBody>
      </p:sp>
      <p:sp>
        <p:nvSpPr>
          <p:cNvPr id="6" name="Nadpis 1">
            <a:extLst>
              <a:ext uri="{FF2B5EF4-FFF2-40B4-BE49-F238E27FC236}">
                <a16:creationId xmlns:a16="http://schemas.microsoft.com/office/drawing/2014/main" id="{C86D9C49-3ED0-290A-45CC-060D92F4E209}"/>
              </a:ext>
            </a:extLst>
          </p:cNvPr>
          <p:cNvSpPr>
            <a:spLocks noGrp="1"/>
          </p:cNvSpPr>
          <p:nvPr>
            <p:ph type="title"/>
          </p:nvPr>
        </p:nvSpPr>
        <p:spPr>
          <a:xfrm>
            <a:off x="838199" y="365125"/>
            <a:ext cx="10965873" cy="1249919"/>
          </a:xfrm>
        </p:spPr>
        <p:txBody>
          <a:bodyPr>
            <a:normAutofit fontScale="90000"/>
          </a:bodyPr>
          <a:lstStyle/>
          <a:p>
            <a:r>
              <a:rPr lang="en-US" dirty="0"/>
              <a:t>2012 [US HHS] Guidance Regarding Methods for</a:t>
            </a:r>
            <a:br>
              <a:rPr lang="en-US" dirty="0"/>
            </a:br>
            <a:r>
              <a:rPr lang="en-US" dirty="0"/>
              <a:t>De-identification of Protected Health</a:t>
            </a:r>
            <a:r>
              <a:rPr lang="cs-CZ" dirty="0"/>
              <a:t> </a:t>
            </a:r>
            <a:r>
              <a:rPr lang="en-US" dirty="0"/>
              <a:t>Information</a:t>
            </a:r>
            <a:endParaRPr lang="cs-CZ" dirty="0"/>
          </a:p>
        </p:txBody>
      </p:sp>
    </p:spTree>
    <p:extLst>
      <p:ext uri="{BB962C8B-B14F-4D97-AF65-F5344CB8AC3E}">
        <p14:creationId xmlns:p14="http://schemas.microsoft.com/office/powerpoint/2010/main" val="249662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012DE9-0FE3-CE5A-085B-2D5555A37DA7}"/>
              </a:ext>
            </a:extLst>
          </p:cNvPr>
          <p:cNvSpPr>
            <a:spLocks noGrp="1"/>
          </p:cNvSpPr>
          <p:nvPr>
            <p:ph type="title"/>
          </p:nvPr>
        </p:nvSpPr>
        <p:spPr/>
        <p:txBody>
          <a:bodyPr>
            <a:normAutofit/>
          </a:bodyPr>
          <a:lstStyle/>
          <a:p>
            <a:r>
              <a:rPr lang="en-US" dirty="0"/>
              <a:t>2022 [Hallinan] Information Provision for Informed Consent Procedures in Psychological</a:t>
            </a:r>
            <a:endParaRPr lang="cs-CZ" dirty="0"/>
          </a:p>
        </p:txBody>
      </p:sp>
      <p:sp>
        <p:nvSpPr>
          <p:cNvPr id="3" name="Zástupný obsah 2">
            <a:extLst>
              <a:ext uri="{FF2B5EF4-FFF2-40B4-BE49-F238E27FC236}">
                <a16:creationId xmlns:a16="http://schemas.microsoft.com/office/drawing/2014/main" id="{66AA12A4-78AD-91BF-59B2-0B467391DEDF}"/>
              </a:ext>
            </a:extLst>
          </p:cNvPr>
          <p:cNvSpPr>
            <a:spLocks noGrp="1"/>
          </p:cNvSpPr>
          <p:nvPr>
            <p:ph idx="1"/>
          </p:nvPr>
        </p:nvSpPr>
        <p:spPr>
          <a:xfrm>
            <a:off x="838199" y="1825624"/>
            <a:ext cx="11173691" cy="5032375"/>
          </a:xfrm>
        </p:spPr>
        <p:txBody>
          <a:bodyPr>
            <a:normAutofit/>
          </a:bodyPr>
          <a:lstStyle/>
          <a:p>
            <a:r>
              <a:rPr lang="en-US" dirty="0"/>
              <a:t>This tutorial thus aims to provide general practical guidance to psychological researchers allowing them to understand which forms of information must be provided to research subjects in consent materials according to the GDPR.</a:t>
            </a:r>
          </a:p>
          <a:p>
            <a:r>
              <a:rPr lang="en-US" dirty="0"/>
              <a:t>According to Article 4(1) GDPR, “‘personal data’ means any information relating to an identified or identifiable natural person (‘data subject’); an identifiable natural person is one who can be identified, directly or indirectly, in particular by reference to an identifier such as a name, an identification number, location data, an online identifier or to one or more factors specific to the physical, </a:t>
            </a:r>
            <a:r>
              <a:rPr lang="en-US" b="1" dirty="0">
                <a:solidFill>
                  <a:srgbClr val="FF0000"/>
                </a:solidFill>
              </a:rPr>
              <a:t>physiological</a:t>
            </a:r>
            <a:r>
              <a:rPr lang="en-US" dirty="0"/>
              <a:t>, genetic, mental, economic, cultural or social identity of that natural person” (Regulation 679/2016).</a:t>
            </a:r>
          </a:p>
        </p:txBody>
      </p:sp>
    </p:spTree>
    <p:extLst>
      <p:ext uri="{BB962C8B-B14F-4D97-AF65-F5344CB8AC3E}">
        <p14:creationId xmlns:p14="http://schemas.microsoft.com/office/powerpoint/2010/main" val="1868318458"/>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1448</Words>
  <Application>Microsoft Office PowerPoint</Application>
  <PresentationFormat>Širokoúhlá obrazovka</PresentationFormat>
  <Paragraphs>56</Paragraphs>
  <Slides>18</Slides>
  <Notes>0</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18</vt:i4>
      </vt:variant>
    </vt:vector>
  </HeadingPairs>
  <TitlesOfParts>
    <vt:vector size="22" baseType="lpstr">
      <vt:lpstr>Arial</vt:lpstr>
      <vt:lpstr>Calibri</vt:lpstr>
      <vt:lpstr>Calibri Light</vt:lpstr>
      <vt:lpstr>Motiv Office</vt:lpstr>
      <vt:lpstr>Synthetic Data (and Anonymisation) in Psychological Research</vt:lpstr>
      <vt:lpstr>Prezentace aplikace PowerPoint</vt:lpstr>
      <vt:lpstr>2018 [Klein] A Practical Guide for Transparency in Psychological Science</vt:lpstr>
      <vt:lpstr>2018 [Klein] A Practical Guide for Transparency in Psychological Science</vt:lpstr>
      <vt:lpstr>2018 [Klein] A Practical Guide for Transparency in Psychological Science</vt:lpstr>
      <vt:lpstr>2012 [US HHS] Guidance Regarding Methods for De-identification of Protected Health Information in Accordance with the Health Insurance Portability and Accountability Act (HIPAA) Privacy Rule</vt:lpstr>
      <vt:lpstr>2012 [US HHS] Guidance Regarding Methods for De-identification of Protected Health Information</vt:lpstr>
      <vt:lpstr>2012 [US HHS] Guidance Regarding Methods for De-identification of Protected Health Information</vt:lpstr>
      <vt:lpstr>2022 [Hallinan] Information Provision for Informed Consent Procedures in Psychological</vt:lpstr>
      <vt:lpstr>2022 [Rodrigue] Current recommendations practices for anonymising data from clinical trials in order to make it available for sharing A scoping review</vt:lpstr>
      <vt:lpstr>Prezentace aplikace PowerPoint</vt:lpstr>
      <vt:lpstr>2023 [Stam] Qualitative data anonymisation - theoretical and practical considerations for anonymising interview transcripts</vt:lpstr>
      <vt:lpstr>2015 [Divanis]  Medical Data Privacy Handbook </vt:lpstr>
      <vt:lpstr>2020 [Quintana] A synthetic dataset primer for the biobehavioural sciences to promote reproducibility and hypothesis generation  </vt:lpstr>
      <vt:lpstr>2022 [Grund] Using Synthetic Data to Improve the reproducibility of Statistical Results in Psychological Research </vt:lpstr>
      <vt:lpstr>2022 [Arvanitis] A method for machine learning generation of realistic synthetic datasets for validating healthcare applications </vt:lpstr>
      <vt:lpstr>2021 [Choi] Deep Learning Approach to Generate a Synthetic Cognitive Psychology Behavioral Dataset</vt:lpstr>
      <vt:lpstr>2019 [Christensen] Fully Synthetic Longitudinal Real-World Data From Hearing Aid Wearers for Public Health Policy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Data (and Anonymisation) in Psychological Research</dc:title>
  <dc:creator>Jiří Novák</dc:creator>
  <cp:lastModifiedBy>Jiří Novák</cp:lastModifiedBy>
  <cp:revision>1</cp:revision>
  <dcterms:created xsi:type="dcterms:W3CDTF">2024-01-11T21:44:11Z</dcterms:created>
  <dcterms:modified xsi:type="dcterms:W3CDTF">2024-01-16T13:23:31Z</dcterms:modified>
</cp:coreProperties>
</file>