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7.xml" ContentType="application/vnd.openxmlformats-officedocument.presentationml.notesSlide+xml"/>
  <Override PartName="/ppt/notesSlides/_rels/notesSlide7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クリックしてスライドを移動</a:t>
            </a:r>
            <a:endParaRPr b="0" lang="en-US" sz="18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クリックしてノートの書式を編集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&lt;ヘッダー&gt;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buNone/>
            </a:pPr>
            <a:fld id="{E0BB52D3-F706-4C15-801E-544582042D84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022544F-6B13-49A7-9A15-9C9E81C711EC}" type="slidenum">
              <a:rPr b="0" lang="en-US" sz="12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AC258E-D8B5-498B-A3C6-0AB1B2880D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8525D64D-24E3-4DFD-A43E-8B45E83A94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5F33710-82B0-4CF3-8B01-82451EDFCC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9D1999-1B1D-4285-9AD5-6AAC1EEB11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002EDFA-0FDD-4FE1-B2F3-27B488E189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CC277CF-651A-45E1-8980-E34FF63633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177E40E-1D8E-483D-87B7-D60C43229C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5BA6207-7AE4-4769-9A0A-6CFE6D0839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8F97CEF-B8AD-4466-A8D9-CAB597B476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D500F68-F2AE-4B8B-8AFC-5CFEB2BC6A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CD00A37-C46D-4B61-BB73-FBC2470413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ja-JP" sz="6000" spc="-1" strike="noStrike">
                <a:solidFill>
                  <a:schemeClr val="dk1"/>
                </a:solidFill>
                <a:latin typeface="游ゴシック Light"/>
              </a:rPr>
              <a:t>マスター タイトルの書式設定</a:t>
            </a:r>
            <a:endParaRPr b="0" lang="en-US" sz="60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rPr>
              <a:t>&lt;日付/時刻&gt;</a:t>
            </a:r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1107956-EF20-4522-848F-39EC41944DDC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ja-JP" sz="3200" spc="-1" strike="noStrike">
                <a:solidFill>
                  <a:schemeClr val="dk1"/>
                </a:solidFill>
                <a:latin typeface="游ゴシック Light"/>
              </a:rPr>
              <a:t>マスター タイトルの書式設定</a:t>
            </a:r>
            <a:endParaRPr b="0" lang="en-US" sz="32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3200" spc="-1" strike="noStrike">
                <a:solidFill>
                  <a:schemeClr val="dk1"/>
                </a:solidFill>
                <a:latin typeface="游ゴシック"/>
              </a:rPr>
              <a:t>マスター テキストの書式設定</a:t>
            </a:r>
            <a:endParaRPr b="0" lang="en-US" sz="3200" spc="-1" strike="noStrike">
              <a:solidFill>
                <a:schemeClr val="dk1"/>
              </a:solidFill>
              <a:latin typeface="游ゴシック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2800" spc="-1" strike="noStrike">
                <a:solidFill>
                  <a:schemeClr val="dk1"/>
                </a:solidFill>
                <a:latin typeface="游ゴシック"/>
              </a:rPr>
              <a:t>2 </a:t>
            </a:r>
            <a:r>
              <a:rPr b="0" lang="ja-JP" sz="28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2800" spc="-1" strike="noStrike">
              <a:solidFill>
                <a:schemeClr val="dk1"/>
              </a:solidFill>
              <a:latin typeface="游ゴシック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4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2400" spc="-1" strike="noStrike">
                <a:solidFill>
                  <a:schemeClr val="dk1"/>
                </a:solidFill>
                <a:latin typeface="游ゴシック"/>
              </a:rPr>
              <a:t>3 </a:t>
            </a:r>
            <a:r>
              <a:rPr b="0" lang="ja-JP" sz="24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2400" spc="-1" strike="noStrike">
              <a:solidFill>
                <a:schemeClr val="dk1"/>
              </a:solidFill>
              <a:latin typeface="游ゴシック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0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2000" spc="-1" strike="noStrike">
                <a:solidFill>
                  <a:schemeClr val="dk1"/>
                </a:solidFill>
                <a:latin typeface="游ゴシック"/>
              </a:rPr>
              <a:t>4 </a:t>
            </a:r>
            <a:r>
              <a:rPr b="0" lang="ja-JP" sz="20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2000" spc="-1" strike="noStrike">
              <a:solidFill>
                <a:schemeClr val="dk1"/>
              </a:solidFill>
              <a:latin typeface="游ゴシック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0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2000" spc="-1" strike="noStrike">
                <a:solidFill>
                  <a:schemeClr val="dk1"/>
                </a:solidFill>
                <a:latin typeface="游ゴシック"/>
              </a:rPr>
              <a:t>5 </a:t>
            </a:r>
            <a:r>
              <a:rPr b="0" lang="ja-JP" sz="20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20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ja-JP" sz="1600" spc="-1" strike="noStrike">
                <a:solidFill>
                  <a:schemeClr val="dk1"/>
                </a:solidFill>
                <a:latin typeface="游ゴシック"/>
              </a:rPr>
              <a:t>マスター テキストの書式設定</a:t>
            </a:r>
            <a:endParaRPr b="0" lang="en-US" sz="16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rPr>
              <a:t>&lt;日付/時刻&gt;</a:t>
            </a:r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F264571-977F-44ED-8632-305F6BF9B232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ja-JP" sz="3200" spc="-1" strike="noStrike">
                <a:solidFill>
                  <a:schemeClr val="dk1"/>
                </a:solidFill>
                <a:latin typeface="游ゴシック Light"/>
              </a:rPr>
              <a:t>マスター タイトルの書式設定</a:t>
            </a:r>
            <a:endParaRPr b="0" lang="en-US" sz="32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chemeClr val="dk1"/>
                </a:solidFill>
                <a:latin typeface="游ゴシック"/>
              </a:rPr>
              <a:t>クリックしてアウトラインのテキストを編集</a:t>
            </a:r>
            <a:endParaRPr b="0" lang="en-US" sz="3200" spc="-1" strike="noStrike">
              <a:solidFill>
                <a:schemeClr val="dk1"/>
              </a:solidFill>
              <a:latin typeface="游ゴシック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游ゴシック"/>
              </a:rPr>
              <a:t>2</a:t>
            </a:r>
            <a:r>
              <a:rPr b="0" lang="ja-JP" sz="3200" spc="-1" strike="noStrike">
                <a:solidFill>
                  <a:schemeClr val="dk1"/>
                </a:solidFill>
                <a:latin typeface="游ゴシック"/>
              </a:rPr>
              <a:t>レベル目のアウトライン</a:t>
            </a:r>
            <a:endParaRPr b="0" lang="en-US" sz="3200" spc="-1" strike="noStrike">
              <a:solidFill>
                <a:schemeClr val="dk1"/>
              </a:solidFill>
              <a:latin typeface="游ゴシック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游ゴシック"/>
              </a:rPr>
              <a:t>3</a:t>
            </a:r>
            <a:r>
              <a:rPr b="0" lang="ja-JP" sz="3200" spc="-1" strike="noStrike">
                <a:solidFill>
                  <a:schemeClr val="dk1"/>
                </a:solidFill>
                <a:latin typeface="游ゴシック"/>
              </a:rPr>
              <a:t>レベル目のアウトライン</a:t>
            </a:r>
            <a:endParaRPr b="0" lang="en-US" sz="3200" spc="-1" strike="noStrike">
              <a:solidFill>
                <a:schemeClr val="dk1"/>
              </a:solidFill>
              <a:latin typeface="游ゴシック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游ゴシック"/>
              </a:rPr>
              <a:t>4</a:t>
            </a:r>
            <a:r>
              <a:rPr b="0" lang="ja-JP" sz="3200" spc="-1" strike="noStrike">
                <a:solidFill>
                  <a:schemeClr val="dk1"/>
                </a:solidFill>
                <a:latin typeface="游ゴシック"/>
              </a:rPr>
              <a:t>レベル目のアウトライン</a:t>
            </a:r>
            <a:endParaRPr b="0" lang="en-US" sz="3200" spc="-1" strike="noStrike">
              <a:solidFill>
                <a:schemeClr val="dk1"/>
              </a:solidFill>
              <a:latin typeface="游ゴシック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游ゴシック"/>
              </a:rPr>
              <a:t>5</a:t>
            </a:r>
            <a:r>
              <a:rPr b="0" lang="ja-JP" sz="3200" spc="-1" strike="noStrike">
                <a:solidFill>
                  <a:schemeClr val="dk1"/>
                </a:solidFill>
                <a:latin typeface="游ゴシック"/>
              </a:rPr>
              <a:t>レベル目のアウトライン</a:t>
            </a:r>
            <a:endParaRPr b="0" lang="en-US" sz="3200" spc="-1" strike="noStrike">
              <a:solidFill>
                <a:schemeClr val="dk1"/>
              </a:solidFill>
              <a:latin typeface="游ゴシック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游ゴシック"/>
              </a:rPr>
              <a:t>6</a:t>
            </a:r>
            <a:r>
              <a:rPr b="0" lang="ja-JP" sz="3200" spc="-1" strike="noStrike">
                <a:solidFill>
                  <a:schemeClr val="dk1"/>
                </a:solidFill>
                <a:latin typeface="游ゴシック"/>
              </a:rPr>
              <a:t>レベル目のアウトライン</a:t>
            </a:r>
            <a:endParaRPr b="0" lang="en-US" sz="3200" spc="-1" strike="noStrike">
              <a:solidFill>
                <a:schemeClr val="dk1"/>
              </a:solidFill>
              <a:latin typeface="游ゴシック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游ゴシック"/>
              </a:rPr>
              <a:t>7</a:t>
            </a:r>
            <a:r>
              <a:rPr b="0" lang="ja-JP" sz="3200" spc="-1" strike="noStrike">
                <a:solidFill>
                  <a:schemeClr val="dk1"/>
                </a:solidFill>
                <a:latin typeface="游ゴシック"/>
              </a:rPr>
              <a:t>レベル目のアウトライン</a:t>
            </a:r>
            <a:endParaRPr b="0" lang="en-US" sz="32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ja-JP" sz="1600" spc="-1" strike="noStrike">
                <a:solidFill>
                  <a:schemeClr val="dk1"/>
                </a:solidFill>
                <a:latin typeface="游ゴシック"/>
              </a:rPr>
              <a:t>マスター テキストの書式設定</a:t>
            </a:r>
            <a:endParaRPr b="0" lang="en-US" sz="16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rPr>
              <a:t>&lt;日付/時刻&gt;</a:t>
            </a:r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10F64F1-91A4-4903-AAE0-8F57A37F3117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ja-JP" sz="4400" spc="-1" strike="noStrike">
                <a:solidFill>
                  <a:schemeClr val="dk1"/>
                </a:solidFill>
                <a:latin typeface="游ゴシック Light"/>
              </a:rPr>
              <a:t>マスター タイトルの書式設定</a:t>
            </a:r>
            <a:endParaRPr b="0" lang="en-US" sz="44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chemeClr val="dk1"/>
                </a:solidFill>
                <a:latin typeface="游ゴシック"/>
              </a:rPr>
              <a:t>マスター テキストの書式設定</a:t>
            </a:r>
            <a:endParaRPr b="0" lang="en-US" sz="2800" spc="-1" strike="noStrike">
              <a:solidFill>
                <a:schemeClr val="dk1"/>
              </a:solidFill>
              <a:latin typeface="游ゴシック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4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2400" spc="-1" strike="noStrike">
                <a:solidFill>
                  <a:schemeClr val="dk1"/>
                </a:solidFill>
                <a:latin typeface="游ゴシック"/>
              </a:rPr>
              <a:t>2 </a:t>
            </a:r>
            <a:r>
              <a:rPr b="0" lang="ja-JP" sz="24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2400" spc="-1" strike="noStrike">
              <a:solidFill>
                <a:schemeClr val="dk1"/>
              </a:solidFill>
              <a:latin typeface="游ゴシック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0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2000" spc="-1" strike="noStrike">
                <a:solidFill>
                  <a:schemeClr val="dk1"/>
                </a:solidFill>
                <a:latin typeface="游ゴシック"/>
              </a:rPr>
              <a:t>3 </a:t>
            </a:r>
            <a:r>
              <a:rPr b="0" lang="ja-JP" sz="20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2000" spc="-1" strike="noStrike">
              <a:solidFill>
                <a:schemeClr val="dk1"/>
              </a:solidFill>
              <a:latin typeface="游ゴシック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4 </a:t>
            </a: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1800" spc="-1" strike="noStrike">
              <a:solidFill>
                <a:schemeClr val="dk1"/>
              </a:solidFill>
              <a:latin typeface="游ゴシック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5 </a:t>
            </a: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18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rPr>
              <a:t>&lt;日付/時刻&gt;</a:t>
            </a:r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A6FA51D-E1F2-4285-AC56-3CC2442CDB4E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ja-JP" sz="4400" spc="-1" strike="noStrike">
                <a:solidFill>
                  <a:schemeClr val="dk1"/>
                </a:solidFill>
                <a:latin typeface="游ゴシック Light"/>
              </a:rPr>
              <a:t>マスター タイトルの書式設定</a:t>
            </a:r>
            <a:endParaRPr b="0" lang="en-US" sz="44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chemeClr val="dk1"/>
                </a:solidFill>
                <a:latin typeface="游ゴシック"/>
              </a:rPr>
              <a:t>マスター テキストの書式設定</a:t>
            </a:r>
            <a:endParaRPr b="0" lang="en-US" sz="2800" spc="-1" strike="noStrike">
              <a:solidFill>
                <a:schemeClr val="dk1"/>
              </a:solidFill>
              <a:latin typeface="游ゴシック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4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2400" spc="-1" strike="noStrike">
                <a:solidFill>
                  <a:schemeClr val="dk1"/>
                </a:solidFill>
                <a:latin typeface="游ゴシック"/>
              </a:rPr>
              <a:t>2 </a:t>
            </a:r>
            <a:r>
              <a:rPr b="0" lang="ja-JP" sz="24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2400" spc="-1" strike="noStrike">
              <a:solidFill>
                <a:schemeClr val="dk1"/>
              </a:solidFill>
              <a:latin typeface="游ゴシック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0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2000" spc="-1" strike="noStrike">
                <a:solidFill>
                  <a:schemeClr val="dk1"/>
                </a:solidFill>
                <a:latin typeface="游ゴシック"/>
              </a:rPr>
              <a:t>3 </a:t>
            </a:r>
            <a:r>
              <a:rPr b="0" lang="ja-JP" sz="20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2000" spc="-1" strike="noStrike">
              <a:solidFill>
                <a:schemeClr val="dk1"/>
              </a:solidFill>
              <a:latin typeface="游ゴシック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4 </a:t>
            </a: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1800" spc="-1" strike="noStrike">
              <a:solidFill>
                <a:schemeClr val="dk1"/>
              </a:solidFill>
              <a:latin typeface="游ゴシック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5 </a:t>
            </a: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18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rPr>
              <a:t>&lt;日付/時刻&gt;</a:t>
            </a:r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0C4607D-EDA9-4B18-9166-D5B5EB37DB1A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ja-JP" sz="4400" spc="-1" strike="noStrike">
                <a:solidFill>
                  <a:schemeClr val="dk1"/>
                </a:solidFill>
                <a:latin typeface="游ゴシック Light"/>
              </a:rPr>
              <a:t>マスター タイトルの書式設定</a:t>
            </a:r>
            <a:endParaRPr b="0" lang="en-US" sz="44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chemeClr val="dk1"/>
                </a:solidFill>
                <a:latin typeface="游ゴシック"/>
              </a:rPr>
              <a:t>マスター テキストの書式設定</a:t>
            </a:r>
            <a:endParaRPr b="0" lang="en-US" sz="2800" spc="-1" strike="noStrike">
              <a:solidFill>
                <a:schemeClr val="dk1"/>
              </a:solidFill>
              <a:latin typeface="游ゴシック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4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2400" spc="-1" strike="noStrike">
                <a:solidFill>
                  <a:schemeClr val="dk1"/>
                </a:solidFill>
                <a:latin typeface="游ゴシック"/>
              </a:rPr>
              <a:t>2 </a:t>
            </a:r>
            <a:r>
              <a:rPr b="0" lang="ja-JP" sz="24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2400" spc="-1" strike="noStrike">
              <a:solidFill>
                <a:schemeClr val="dk1"/>
              </a:solidFill>
              <a:latin typeface="游ゴシック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0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2000" spc="-1" strike="noStrike">
                <a:solidFill>
                  <a:schemeClr val="dk1"/>
                </a:solidFill>
                <a:latin typeface="游ゴシック"/>
              </a:rPr>
              <a:t>3 </a:t>
            </a:r>
            <a:r>
              <a:rPr b="0" lang="ja-JP" sz="20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2000" spc="-1" strike="noStrike">
              <a:solidFill>
                <a:schemeClr val="dk1"/>
              </a:solidFill>
              <a:latin typeface="游ゴシック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4 </a:t>
            </a: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1800" spc="-1" strike="noStrike">
              <a:solidFill>
                <a:schemeClr val="dk1"/>
              </a:solidFill>
              <a:latin typeface="游ゴシック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5 </a:t>
            </a: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18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rPr>
              <a:t>&lt;日付/時刻&gt;</a:t>
            </a:r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D2EDFD7-B865-4C7F-BA22-7D1C26232924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ja-JP" sz="6000" spc="-1" strike="noStrike">
                <a:solidFill>
                  <a:schemeClr val="dk1"/>
                </a:solidFill>
                <a:latin typeface="游ゴシック Light"/>
              </a:rPr>
              <a:t>マスター タイトルの書式設定</a:t>
            </a:r>
            <a:endParaRPr b="0" lang="en-US" sz="60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ja-JP" sz="24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rPr>
              <a:t>マスター テキストの書式設定</a:t>
            </a:r>
            <a:endParaRPr b="0" lang="en-US" sz="24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rPr>
              <a:t>&lt;日付/時刻&gt;</a:t>
            </a:r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FF38719-3225-4252-8804-C91FEA9B8671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ja-JP" sz="4400" spc="-1" strike="noStrike">
                <a:solidFill>
                  <a:schemeClr val="dk1"/>
                </a:solidFill>
                <a:latin typeface="游ゴシック Light"/>
              </a:rPr>
              <a:t>マスター タイトルの書式設定</a:t>
            </a:r>
            <a:endParaRPr b="0" lang="en-US" sz="44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chemeClr val="dk1"/>
                </a:solidFill>
                <a:latin typeface="游ゴシック"/>
              </a:rPr>
              <a:t>マスター テキストの書式設定</a:t>
            </a:r>
            <a:endParaRPr b="0" lang="en-US" sz="2800" spc="-1" strike="noStrike">
              <a:solidFill>
                <a:schemeClr val="dk1"/>
              </a:solidFill>
              <a:latin typeface="游ゴシック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4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2400" spc="-1" strike="noStrike">
                <a:solidFill>
                  <a:schemeClr val="dk1"/>
                </a:solidFill>
                <a:latin typeface="游ゴシック"/>
              </a:rPr>
              <a:t>2 </a:t>
            </a:r>
            <a:r>
              <a:rPr b="0" lang="ja-JP" sz="24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2400" spc="-1" strike="noStrike">
              <a:solidFill>
                <a:schemeClr val="dk1"/>
              </a:solidFill>
              <a:latin typeface="游ゴシック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0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2000" spc="-1" strike="noStrike">
                <a:solidFill>
                  <a:schemeClr val="dk1"/>
                </a:solidFill>
                <a:latin typeface="游ゴシック"/>
              </a:rPr>
              <a:t>3 </a:t>
            </a:r>
            <a:r>
              <a:rPr b="0" lang="ja-JP" sz="20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2000" spc="-1" strike="noStrike">
              <a:solidFill>
                <a:schemeClr val="dk1"/>
              </a:solidFill>
              <a:latin typeface="游ゴシック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4 </a:t>
            </a: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1800" spc="-1" strike="noStrike">
              <a:solidFill>
                <a:schemeClr val="dk1"/>
              </a:solidFill>
              <a:latin typeface="游ゴシック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5 </a:t>
            </a: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18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chemeClr val="dk1"/>
                </a:solidFill>
                <a:latin typeface="游ゴシック"/>
              </a:rPr>
              <a:t>マスター テキストの書式設定</a:t>
            </a:r>
            <a:endParaRPr b="0" lang="en-US" sz="2800" spc="-1" strike="noStrike">
              <a:solidFill>
                <a:schemeClr val="dk1"/>
              </a:solidFill>
              <a:latin typeface="游ゴシック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4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2400" spc="-1" strike="noStrike">
                <a:solidFill>
                  <a:schemeClr val="dk1"/>
                </a:solidFill>
                <a:latin typeface="游ゴシック"/>
              </a:rPr>
              <a:t>2 </a:t>
            </a:r>
            <a:r>
              <a:rPr b="0" lang="ja-JP" sz="24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2400" spc="-1" strike="noStrike">
              <a:solidFill>
                <a:schemeClr val="dk1"/>
              </a:solidFill>
              <a:latin typeface="游ゴシック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0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2000" spc="-1" strike="noStrike">
                <a:solidFill>
                  <a:schemeClr val="dk1"/>
                </a:solidFill>
                <a:latin typeface="游ゴシック"/>
              </a:rPr>
              <a:t>3 </a:t>
            </a:r>
            <a:r>
              <a:rPr b="0" lang="ja-JP" sz="20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2000" spc="-1" strike="noStrike">
              <a:solidFill>
                <a:schemeClr val="dk1"/>
              </a:solidFill>
              <a:latin typeface="游ゴシック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4 </a:t>
            </a: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1800" spc="-1" strike="noStrike">
              <a:solidFill>
                <a:schemeClr val="dk1"/>
              </a:solidFill>
              <a:latin typeface="游ゴシック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5 </a:t>
            </a: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18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rPr>
              <a:t>&lt;日付/時刻&gt;</a:t>
            </a:r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C6611C7-876C-49BA-94D5-95E8B881BAEB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ja-JP" sz="4400" spc="-1" strike="noStrike">
                <a:solidFill>
                  <a:schemeClr val="dk1"/>
                </a:solidFill>
                <a:latin typeface="游ゴシック Light"/>
              </a:rPr>
              <a:t>マスター タイトルの書式設定</a:t>
            </a:r>
            <a:endParaRPr b="0" lang="en-US" sz="44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ja-JP" sz="2400" spc="-1" strike="noStrike">
                <a:solidFill>
                  <a:schemeClr val="dk1"/>
                </a:solidFill>
                <a:latin typeface="游ゴシック"/>
              </a:rPr>
              <a:t>マスター テキストの書式設定</a:t>
            </a:r>
            <a:endParaRPr b="0" lang="en-US" sz="24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chemeClr val="dk1"/>
                </a:solidFill>
                <a:latin typeface="游ゴシック"/>
              </a:rPr>
              <a:t>マスター テキストの書式設定</a:t>
            </a:r>
            <a:endParaRPr b="0" lang="en-US" sz="2800" spc="-1" strike="noStrike">
              <a:solidFill>
                <a:schemeClr val="dk1"/>
              </a:solidFill>
              <a:latin typeface="游ゴシック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4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2400" spc="-1" strike="noStrike">
                <a:solidFill>
                  <a:schemeClr val="dk1"/>
                </a:solidFill>
                <a:latin typeface="游ゴシック"/>
              </a:rPr>
              <a:t>2 </a:t>
            </a:r>
            <a:r>
              <a:rPr b="0" lang="ja-JP" sz="24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2400" spc="-1" strike="noStrike">
              <a:solidFill>
                <a:schemeClr val="dk1"/>
              </a:solidFill>
              <a:latin typeface="游ゴシック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0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2000" spc="-1" strike="noStrike">
                <a:solidFill>
                  <a:schemeClr val="dk1"/>
                </a:solidFill>
                <a:latin typeface="游ゴシック"/>
              </a:rPr>
              <a:t>3 </a:t>
            </a:r>
            <a:r>
              <a:rPr b="0" lang="ja-JP" sz="20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2000" spc="-1" strike="noStrike">
              <a:solidFill>
                <a:schemeClr val="dk1"/>
              </a:solidFill>
              <a:latin typeface="游ゴシック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4 </a:t>
            </a: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1800" spc="-1" strike="noStrike">
              <a:solidFill>
                <a:schemeClr val="dk1"/>
              </a:solidFill>
              <a:latin typeface="游ゴシック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5 </a:t>
            </a: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18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ja-JP" sz="2400" spc="-1" strike="noStrike">
                <a:solidFill>
                  <a:schemeClr val="dk1"/>
                </a:solidFill>
                <a:latin typeface="游ゴシック"/>
              </a:rPr>
              <a:t>マスター テキストの書式設定</a:t>
            </a:r>
            <a:endParaRPr b="0" lang="en-US" sz="24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chemeClr val="dk1"/>
                </a:solidFill>
                <a:latin typeface="游ゴシック"/>
              </a:rPr>
              <a:t>マスター テキストの書式設定</a:t>
            </a:r>
            <a:endParaRPr b="0" lang="en-US" sz="2800" spc="-1" strike="noStrike">
              <a:solidFill>
                <a:schemeClr val="dk1"/>
              </a:solidFill>
              <a:latin typeface="游ゴシック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4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2400" spc="-1" strike="noStrike">
                <a:solidFill>
                  <a:schemeClr val="dk1"/>
                </a:solidFill>
                <a:latin typeface="游ゴシック"/>
              </a:rPr>
              <a:t>2 </a:t>
            </a:r>
            <a:r>
              <a:rPr b="0" lang="ja-JP" sz="24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2400" spc="-1" strike="noStrike">
              <a:solidFill>
                <a:schemeClr val="dk1"/>
              </a:solidFill>
              <a:latin typeface="游ゴシック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0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2000" spc="-1" strike="noStrike">
                <a:solidFill>
                  <a:schemeClr val="dk1"/>
                </a:solidFill>
                <a:latin typeface="游ゴシック"/>
              </a:rPr>
              <a:t>3 </a:t>
            </a:r>
            <a:r>
              <a:rPr b="0" lang="ja-JP" sz="20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2000" spc="-1" strike="noStrike">
              <a:solidFill>
                <a:schemeClr val="dk1"/>
              </a:solidFill>
              <a:latin typeface="游ゴシック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4 </a:t>
            </a: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1800" spc="-1" strike="noStrike">
              <a:solidFill>
                <a:schemeClr val="dk1"/>
              </a:solidFill>
              <a:latin typeface="游ゴシック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第 </a:t>
            </a: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5 </a:t>
            </a: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レベル</a:t>
            </a:r>
            <a:endParaRPr b="0" lang="en-US" sz="18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rPr>
              <a:t>&lt;日付/時刻&gt;</a:t>
            </a:r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1F759C5-748C-4674-981E-21549389A663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ja-JP" sz="4400" spc="-1" strike="noStrike">
                <a:solidFill>
                  <a:schemeClr val="dk1"/>
                </a:solidFill>
                <a:latin typeface="游ゴシック Light"/>
              </a:rPr>
              <a:t>マスター タイトルの書式設定</a:t>
            </a:r>
            <a:endParaRPr b="0" lang="en-US" sz="44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rPr>
              <a:t>&lt;日付/時刻&gt;</a:t>
            </a:r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FD19396-2E63-443F-BB60-1C913CE9B7D6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rPr>
              <a:t>&lt;日付/時刻&gt;</a:t>
            </a:r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C8B0D52-2672-4BA7-83B7-48846296420D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游ゴシック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ja-JP" sz="4400" spc="-1" strike="noStrike">
                <a:solidFill>
                  <a:schemeClr val="dk1"/>
                </a:solidFill>
                <a:latin typeface="游ゴシック Light"/>
              </a:rPr>
              <a:t>テーブル</a:t>
            </a:r>
            <a:endParaRPr b="0" lang="en-US" sz="4400" spc="-1" strike="noStrike">
              <a:solidFill>
                <a:schemeClr val="dk1"/>
              </a:solidFill>
              <a:latin typeface="游ゴシック"/>
            </a:endParaRPr>
          </a:p>
        </p:txBody>
      </p:sp>
      <p:graphicFrame>
        <p:nvGraphicFramePr>
          <p:cNvPr id="72" name="コンテンツ プレースホルダー 9"/>
          <p:cNvGraphicFramePr/>
          <p:nvPr/>
        </p:nvGraphicFramePr>
        <p:xfrm>
          <a:off x="838080" y="1825560"/>
          <a:ext cx="10877400" cy="2224800"/>
        </p:xfrm>
        <a:graphic>
          <a:graphicData uri="http://schemas.openxmlformats.org/drawingml/2006/table">
            <a:tbl>
              <a:tblPr/>
              <a:tblGrid>
                <a:gridCol w="2628720"/>
                <a:gridCol w="2990880"/>
                <a:gridCol w="2628720"/>
                <a:gridCol w="26287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ja-JP" sz="1800" spc="-1" strike="noStrike">
                          <a:solidFill>
                            <a:schemeClr val="lt1"/>
                          </a:solidFill>
                          <a:latin typeface="游ゴシック"/>
                        </a:rPr>
                        <a:t>名前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ja-JP" sz="1800" spc="-1" strike="noStrike">
                          <a:solidFill>
                            <a:schemeClr val="lt1"/>
                          </a:solidFill>
                          <a:latin typeface="游ゴシック"/>
                        </a:rPr>
                        <a:t>説明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ja-JP" sz="1800" spc="-1" strike="noStrike">
                          <a:solidFill>
                            <a:schemeClr val="lt1"/>
                          </a:solidFill>
                          <a:latin typeface="游ゴシック"/>
                        </a:rPr>
                        <a:t>役割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ja-JP" sz="1800" spc="-1" strike="noStrike">
                          <a:solidFill>
                            <a:schemeClr val="lt1"/>
                          </a:solidFill>
                          <a:latin typeface="游ゴシック"/>
                        </a:rPr>
                        <a:t>データ型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游ゴシック"/>
                        </a:rPr>
                        <a:t>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ja-JP" sz="1800" spc="-1" strike="noStrike">
                          <a:solidFill>
                            <a:schemeClr val="dk1"/>
                          </a:solidFill>
                          <a:latin typeface="游ゴシック"/>
                        </a:rPr>
                        <a:t>管理するための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游ゴシック"/>
                        </a:rPr>
                        <a:t>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ja-JP" sz="1800" spc="-1" strike="noStrike">
                          <a:solidFill>
                            <a:schemeClr val="dk1"/>
                          </a:solidFill>
                          <a:latin typeface="游ゴシック"/>
                        </a:rPr>
                        <a:t>主キー、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游ゴシック"/>
                        </a:rPr>
                        <a:t>NOTNULL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游ゴシック"/>
                        </a:rPr>
                        <a:t>integer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游ゴシック"/>
                        </a:rPr>
                        <a:t>user_name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ja-JP" sz="1800" spc="-1" strike="noStrike">
                          <a:solidFill>
                            <a:schemeClr val="dk1"/>
                          </a:solidFill>
                          <a:latin typeface="游ゴシック"/>
                        </a:rPr>
                        <a:t>ランキングに登録する名前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游ゴシック"/>
                        </a:rPr>
                        <a:t>NOTNULL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游ゴシック"/>
                        </a:rPr>
                        <a:t>character varying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游ゴシック"/>
                        </a:rPr>
                        <a:t>comment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ja-JP" sz="1800" spc="-1" strike="noStrike">
                          <a:solidFill>
                            <a:schemeClr val="dk1"/>
                          </a:solidFill>
                          <a:latin typeface="游ゴシック"/>
                        </a:rPr>
                        <a:t>任意のコメント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pc="-1" strike="noStrike">
                        <a:solidFill>
                          <a:schemeClr val="dk1"/>
                        </a:solidFill>
                        <a:latin typeface="游ゴシック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游ゴシック"/>
                        </a:rPr>
                        <a:t>character varying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游ゴシック"/>
                        </a:rPr>
                        <a:t>count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ja-JP" sz="1800" spc="-1" strike="noStrike">
                          <a:solidFill>
                            <a:schemeClr val="dk1"/>
                          </a:solidFill>
                          <a:latin typeface="游ゴシック"/>
                        </a:rPr>
                        <a:t>成功数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游ゴシック"/>
                        </a:rPr>
                        <a:t>NOTNULL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游ゴシック"/>
                        </a:rPr>
                        <a:t>integer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游ゴシック"/>
                        </a:rPr>
                        <a:t>day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ja-JP" sz="1800" spc="-1" strike="noStrike">
                          <a:solidFill>
                            <a:schemeClr val="dk1"/>
                          </a:solidFill>
                          <a:latin typeface="游ゴシック"/>
                        </a:rPr>
                        <a:t>登録日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游ゴシック"/>
                        </a:rPr>
                        <a:t>NOTNULL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游ゴシック"/>
                        </a:rPr>
                        <a:t>date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游ゴシック Light"/>
              </a:rPr>
              <a:t>Web</a:t>
            </a:r>
            <a:r>
              <a:rPr b="0" lang="ja-JP" sz="4400" spc="-1" strike="noStrike">
                <a:solidFill>
                  <a:schemeClr val="dk1"/>
                </a:solidFill>
                <a:latin typeface="游ゴシック Light"/>
              </a:rPr>
              <a:t>ページ画面遷移図</a:t>
            </a:r>
            <a:endParaRPr b="0" lang="en-US" sz="4400" spc="-1" strike="noStrike">
              <a:solidFill>
                <a:schemeClr val="dk1"/>
              </a:solidFill>
              <a:latin typeface="游ゴシック"/>
            </a:endParaRPr>
          </a:p>
        </p:txBody>
      </p:sp>
      <p:sp>
        <p:nvSpPr>
          <p:cNvPr id="74" name="正方形/長方形 3"/>
          <p:cNvSpPr/>
          <p:nvPr/>
        </p:nvSpPr>
        <p:spPr>
          <a:xfrm>
            <a:off x="1304280" y="1757520"/>
            <a:ext cx="1678680" cy="988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スタート画面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Top.html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正方形/長方形 4"/>
          <p:cNvSpPr/>
          <p:nvPr/>
        </p:nvSpPr>
        <p:spPr>
          <a:xfrm>
            <a:off x="3660120" y="1757520"/>
            <a:ext cx="1678680" cy="988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ゲーム画面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Game.html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正方形/長方形 5"/>
          <p:cNvSpPr/>
          <p:nvPr/>
        </p:nvSpPr>
        <p:spPr>
          <a:xfrm>
            <a:off x="6015960" y="1757520"/>
            <a:ext cx="1678680" cy="988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リザルト画面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Result.html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テキスト ボックス 7"/>
          <p:cNvSpPr/>
          <p:nvPr/>
        </p:nvSpPr>
        <p:spPr>
          <a:xfrm>
            <a:off x="3660120" y="2746800"/>
            <a:ext cx="1678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ゲーム開始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正方形/長方形 8"/>
          <p:cNvSpPr/>
          <p:nvPr/>
        </p:nvSpPr>
        <p:spPr>
          <a:xfrm>
            <a:off x="1310400" y="4724640"/>
            <a:ext cx="1678680" cy="988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ランキング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画面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Ranking.html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テキスト ボックス 9"/>
          <p:cNvSpPr/>
          <p:nvPr/>
        </p:nvSpPr>
        <p:spPr>
          <a:xfrm>
            <a:off x="1231920" y="5728320"/>
            <a:ext cx="2442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・機能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ランキング表示機能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0" name="直線矢印コネクタ 10"/>
          <p:cNvCxnSpPr>
            <a:stCxn id="74" idx="3"/>
            <a:endCxn id="75" idx="1"/>
          </p:cNvCxnSpPr>
          <p:nvPr/>
        </p:nvCxnSpPr>
        <p:spPr>
          <a:xfrm>
            <a:off x="2982960" y="2251800"/>
            <a:ext cx="677520" cy="36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cxnSp>
        <p:nvCxnSpPr>
          <p:cNvPr id="81" name="直線矢印コネクタ 13"/>
          <p:cNvCxnSpPr>
            <a:stCxn id="75" idx="3"/>
            <a:endCxn id="76" idx="1"/>
          </p:cNvCxnSpPr>
          <p:nvPr/>
        </p:nvCxnSpPr>
        <p:spPr>
          <a:xfrm>
            <a:off x="5338800" y="2251800"/>
            <a:ext cx="677520" cy="36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cxnSp>
        <p:nvCxnSpPr>
          <p:cNvPr id="82" name="コネクタ: 曲線 17"/>
          <p:cNvCxnSpPr>
            <a:stCxn id="76" idx="0"/>
            <a:endCxn id="74" idx="0"/>
          </p:cNvCxnSpPr>
          <p:nvPr/>
        </p:nvCxnSpPr>
        <p:spPr>
          <a:xfrm rot="16200000">
            <a:off x="4499280" y="-598320"/>
            <a:ext cx="360" cy="4712040"/>
          </a:xfrm>
          <a:prstGeom prst="curvedConnector3">
            <a:avLst>
              <a:gd name="adj1" fmla="val -56200000"/>
            </a:avLst>
          </a:prstGeom>
          <a:ln>
            <a:solidFill>
              <a:srgbClr val="156082"/>
            </a:solidFill>
            <a:tailEnd len="med" type="triangle" w="med"/>
          </a:ln>
        </p:spPr>
      </p:cxnSp>
      <p:sp>
        <p:nvSpPr>
          <p:cNvPr id="83" name="テキスト ボックス 11"/>
          <p:cNvSpPr/>
          <p:nvPr/>
        </p:nvSpPr>
        <p:spPr>
          <a:xfrm>
            <a:off x="6015960" y="2792880"/>
            <a:ext cx="1973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結果表示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テキスト ボックス 14"/>
          <p:cNvSpPr/>
          <p:nvPr/>
        </p:nvSpPr>
        <p:spPr>
          <a:xfrm>
            <a:off x="3666600" y="3247200"/>
            <a:ext cx="18946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・機能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ゲーム機能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正解数一時保持機能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正解数表示機能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5" name="コネクタ: 曲線 24"/>
          <p:cNvCxnSpPr>
            <a:stCxn id="74" idx="3"/>
            <a:endCxn id="78" idx="3"/>
          </p:cNvCxnSpPr>
          <p:nvPr/>
        </p:nvCxnSpPr>
        <p:spPr>
          <a:xfrm>
            <a:off x="2982960" y="2251800"/>
            <a:ext cx="6480" cy="2967480"/>
          </a:xfrm>
          <a:prstGeom prst="curvedConnector3">
            <a:avLst>
              <a:gd name="adj1" fmla="val 3411764"/>
            </a:avLst>
          </a:prstGeom>
          <a:ln>
            <a:solidFill>
              <a:srgbClr val="156082"/>
            </a:solidFill>
            <a:tailEnd len="med" type="triangle" w="med"/>
          </a:ln>
        </p:spPr>
      </p:cxnSp>
      <p:cxnSp>
        <p:nvCxnSpPr>
          <p:cNvPr id="86" name="コネクタ: 曲線 26"/>
          <p:cNvCxnSpPr>
            <a:stCxn id="78" idx="1"/>
            <a:endCxn id="74" idx="1"/>
          </p:cNvCxnSpPr>
          <p:nvPr/>
        </p:nvCxnSpPr>
        <p:spPr>
          <a:xfrm rot="10800000">
            <a:off x="1303920" y="2251800"/>
            <a:ext cx="6480" cy="2967480"/>
          </a:xfrm>
          <a:prstGeom prst="curvedConnector3">
            <a:avLst>
              <a:gd name="adj1" fmla="val 3411764"/>
            </a:avLst>
          </a:prstGeom>
          <a:ln>
            <a:solidFill>
              <a:srgbClr val="156082"/>
            </a:solidFill>
            <a:tailEnd len="med" type="triangle" w="med"/>
          </a:ln>
        </p:spPr>
      </p:cxnSp>
      <p:sp>
        <p:nvSpPr>
          <p:cNvPr id="87" name="テキスト ボックス 27"/>
          <p:cNvSpPr/>
          <p:nvPr/>
        </p:nvSpPr>
        <p:spPr>
          <a:xfrm>
            <a:off x="6022440" y="3277800"/>
            <a:ext cx="25578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・機能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結果表示機能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ユーザー名登録及び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ランキング登録機能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テキスト ボックス 28"/>
          <p:cNvSpPr/>
          <p:nvPr/>
        </p:nvSpPr>
        <p:spPr>
          <a:xfrm>
            <a:off x="8466120" y="345240"/>
            <a:ext cx="328140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・</a:t>
            </a: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URL</a:t>
            </a: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スタート画面を表示する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/top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ゲーム画面を表示する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/game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ゲーム時、画面の移動を行う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/game/right(left)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リザルト画面を表示する </a:t>
            </a: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/result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ランキング画面を表示する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/ranking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ランキング登録を実行する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/register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テキスト ボックス 29"/>
          <p:cNvSpPr/>
          <p:nvPr/>
        </p:nvSpPr>
        <p:spPr>
          <a:xfrm>
            <a:off x="8281080" y="4394880"/>
            <a:ext cx="39045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・作成コンポーネント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View </a:t>
            </a: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　　　　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Controller:      TakuateController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Form:              RegistrationForm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Service:           TakuateServise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ServiceImpl:    RankingServiceImpl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Entity:              Ranking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Repository:       TakuateRepository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2989080" y="5218920"/>
            <a:ext cx="2770920" cy="10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3920" bIns="-439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 flipV="1">
            <a:off x="5760000" y="2746440"/>
            <a:ext cx="255960" cy="24735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ja-JP" sz="4400" spc="-1" strike="noStrike">
                <a:solidFill>
                  <a:schemeClr val="dk1"/>
                </a:solidFill>
                <a:latin typeface="游ゴシック Light"/>
              </a:rPr>
              <a:t>スタート画面（イメージ）</a:t>
            </a:r>
            <a:endParaRPr b="0" lang="en-US" sz="4400" spc="-1" strike="noStrike">
              <a:solidFill>
                <a:schemeClr val="dk1"/>
              </a:solidFill>
              <a:latin typeface="游ゴシック"/>
            </a:endParaRPr>
          </a:p>
        </p:txBody>
      </p:sp>
      <p:pic>
        <p:nvPicPr>
          <p:cNvPr id="93" name="コンテンツ プレースホルダー 4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3148920" cy="2156040"/>
          </a:xfrm>
          <a:prstGeom prst="rect">
            <a:avLst/>
          </a:prstGeom>
          <a:ln w="0">
            <a:noFill/>
          </a:ln>
        </p:spPr>
      </p:pic>
      <p:pic>
        <p:nvPicPr>
          <p:cNvPr id="94" name="図 6" descr=""/>
          <p:cNvPicPr/>
          <p:nvPr/>
        </p:nvPicPr>
        <p:blipFill>
          <a:blip r:embed="rId2"/>
          <a:stretch/>
        </p:blipFill>
        <p:spPr>
          <a:xfrm>
            <a:off x="4467240" y="1333800"/>
            <a:ext cx="7408800" cy="4873680"/>
          </a:xfrm>
          <a:prstGeom prst="rect">
            <a:avLst/>
          </a:prstGeom>
          <a:ln w="0">
            <a:noFill/>
          </a:ln>
        </p:spPr>
      </p:pic>
      <p:sp>
        <p:nvSpPr>
          <p:cNvPr id="95" name="矢印: 下 7"/>
          <p:cNvSpPr/>
          <p:nvPr/>
        </p:nvSpPr>
        <p:spPr>
          <a:xfrm rot="18351000">
            <a:off x="772200" y="1604880"/>
            <a:ext cx="374400" cy="434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f9ed5"/>
          </a:solidFill>
          <a:ln>
            <a:solidFill>
              <a:srgbClr val="06455d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游ゴシック"/>
            </a:endParaRPr>
          </a:p>
        </p:txBody>
      </p:sp>
      <p:sp>
        <p:nvSpPr>
          <p:cNvPr id="96" name="テキスト ボックス 8"/>
          <p:cNvSpPr/>
          <p:nvPr/>
        </p:nvSpPr>
        <p:spPr>
          <a:xfrm>
            <a:off x="193680" y="4114440"/>
            <a:ext cx="41090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ゲーム画面に移動するスタートボタン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とランキング画面に移動するランキングボタンを表示するページです。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ja-JP" sz="4400" spc="-1" strike="noStrike">
                <a:solidFill>
                  <a:schemeClr val="dk1"/>
                </a:solidFill>
                <a:latin typeface="游ゴシック Light"/>
              </a:rPr>
              <a:t>ゲーム画面（イメージ）</a:t>
            </a:r>
            <a:endParaRPr b="0" lang="en-US" sz="4400" spc="-1" strike="noStrike">
              <a:solidFill>
                <a:schemeClr val="dk1"/>
              </a:solidFill>
              <a:latin typeface="游ゴシック"/>
            </a:endParaRPr>
          </a:p>
        </p:txBody>
      </p:sp>
      <p:pic>
        <p:nvPicPr>
          <p:cNvPr id="98" name="コンテンツ プレースホルダー 4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3148920" cy="2156040"/>
          </a:xfrm>
          <a:prstGeom prst="rect">
            <a:avLst/>
          </a:prstGeom>
          <a:ln w="0">
            <a:noFill/>
          </a:ln>
        </p:spPr>
      </p:pic>
      <p:sp>
        <p:nvSpPr>
          <p:cNvPr id="99" name="矢印: 下 7"/>
          <p:cNvSpPr/>
          <p:nvPr/>
        </p:nvSpPr>
        <p:spPr>
          <a:xfrm rot="18351000">
            <a:off x="1774800" y="1604880"/>
            <a:ext cx="374400" cy="434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f9ed5"/>
          </a:solidFill>
          <a:ln>
            <a:solidFill>
              <a:srgbClr val="06455d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游ゴシック"/>
            </a:endParaRPr>
          </a:p>
        </p:txBody>
      </p:sp>
      <p:sp>
        <p:nvSpPr>
          <p:cNvPr id="100" name="テキスト ボックス 8"/>
          <p:cNvSpPr/>
          <p:nvPr/>
        </p:nvSpPr>
        <p:spPr>
          <a:xfrm>
            <a:off x="193680" y="4114440"/>
            <a:ext cx="410904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二つの扉のうちどちらかを選ぶと成功</a:t>
            </a:r>
            <a:r>
              <a:rPr b="0" lang="en-US" sz="1800" spc="-1" strike="noStrike">
                <a:solidFill>
                  <a:schemeClr val="dk1"/>
                </a:solidFill>
                <a:latin typeface="游ゴシック"/>
              </a:rPr>
              <a:t>/</a:t>
            </a: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失敗し、成功した場合、もう一度ゲームの画面に、失敗した場合はリザルト画面に移動するページです。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連続で成功するたび、連続成功にある数字も増加します。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図 3" descr=""/>
          <p:cNvPicPr/>
          <p:nvPr/>
        </p:nvPicPr>
        <p:blipFill>
          <a:blip r:embed="rId2"/>
          <a:stretch/>
        </p:blipFill>
        <p:spPr>
          <a:xfrm>
            <a:off x="4498920" y="1427760"/>
            <a:ext cx="7408800" cy="483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ja-JP" sz="4400" spc="-1" strike="noStrike">
                <a:solidFill>
                  <a:schemeClr val="dk1"/>
                </a:solidFill>
                <a:latin typeface="游ゴシック Light"/>
              </a:rPr>
              <a:t>リザルト画面（イメージ）</a:t>
            </a:r>
            <a:endParaRPr b="0" lang="en-US" sz="4400" spc="-1" strike="noStrike">
              <a:solidFill>
                <a:schemeClr val="dk1"/>
              </a:solidFill>
              <a:latin typeface="游ゴシック"/>
            </a:endParaRPr>
          </a:p>
        </p:txBody>
      </p:sp>
      <p:pic>
        <p:nvPicPr>
          <p:cNvPr id="103" name="コンテンツ プレースホルダー 4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3148920" cy="2156040"/>
          </a:xfrm>
          <a:prstGeom prst="rect">
            <a:avLst/>
          </a:prstGeom>
          <a:ln w="0">
            <a:noFill/>
          </a:ln>
        </p:spPr>
      </p:pic>
      <p:sp>
        <p:nvSpPr>
          <p:cNvPr id="104" name="矢印: 下 7"/>
          <p:cNvSpPr/>
          <p:nvPr/>
        </p:nvSpPr>
        <p:spPr>
          <a:xfrm rot="18351000">
            <a:off x="2734200" y="1607040"/>
            <a:ext cx="374400" cy="434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f9ed5"/>
          </a:solidFill>
          <a:ln>
            <a:solidFill>
              <a:srgbClr val="06455d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游ゴシック"/>
            </a:endParaRPr>
          </a:p>
        </p:txBody>
      </p:sp>
      <p:sp>
        <p:nvSpPr>
          <p:cNvPr id="105" name="テキスト ボックス 8"/>
          <p:cNvSpPr/>
          <p:nvPr/>
        </p:nvSpPr>
        <p:spPr>
          <a:xfrm>
            <a:off x="193680" y="4114440"/>
            <a:ext cx="410904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ゲーム画面において、失敗した場合に移動し、ゲーム結果を表示するリザルト画面です。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ユーザー名を入れることで、ランキングに登録することができます。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コメントは任意です。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タイトル画面へのボタンを押すことでスタート画面に戻ります。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図 5" descr=""/>
          <p:cNvPicPr/>
          <p:nvPr/>
        </p:nvPicPr>
        <p:blipFill>
          <a:blip r:embed="rId2"/>
          <a:stretch/>
        </p:blipFill>
        <p:spPr>
          <a:xfrm>
            <a:off x="4521240" y="1427760"/>
            <a:ext cx="7365960" cy="483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ja-JP" sz="4400" spc="-1" strike="noStrike">
                <a:solidFill>
                  <a:schemeClr val="dk1"/>
                </a:solidFill>
                <a:latin typeface="游ゴシック Light"/>
              </a:rPr>
              <a:t>ランキング画面（イメージ）</a:t>
            </a:r>
            <a:endParaRPr b="0" lang="en-US" sz="4400" spc="-1" strike="noStrike">
              <a:solidFill>
                <a:schemeClr val="dk1"/>
              </a:solidFill>
              <a:latin typeface="游ゴシック"/>
            </a:endParaRPr>
          </a:p>
        </p:txBody>
      </p:sp>
      <p:pic>
        <p:nvPicPr>
          <p:cNvPr id="108" name="コンテンツ プレースホルダー 4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3148920" cy="2156040"/>
          </a:xfrm>
          <a:prstGeom prst="rect">
            <a:avLst/>
          </a:prstGeom>
          <a:ln w="0">
            <a:noFill/>
          </a:ln>
        </p:spPr>
      </p:pic>
      <p:sp>
        <p:nvSpPr>
          <p:cNvPr id="109" name="矢印: 下 7"/>
          <p:cNvSpPr/>
          <p:nvPr/>
        </p:nvSpPr>
        <p:spPr>
          <a:xfrm rot="18351000">
            <a:off x="770400" y="2839320"/>
            <a:ext cx="374400" cy="434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f9ed5"/>
          </a:solidFill>
          <a:ln>
            <a:solidFill>
              <a:srgbClr val="06455d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游ゴシック"/>
            </a:endParaRPr>
          </a:p>
        </p:txBody>
      </p:sp>
      <p:sp>
        <p:nvSpPr>
          <p:cNvPr id="110" name="テキスト ボックス 8"/>
          <p:cNvSpPr/>
          <p:nvPr/>
        </p:nvSpPr>
        <p:spPr>
          <a:xfrm>
            <a:off x="193680" y="4114440"/>
            <a:ext cx="410904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ランキング画面です。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登録したデータが連続成功回数が多い順にランキング形式で表示されます。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ja-JP" sz="1800" spc="-1" strike="noStrike">
                <a:solidFill>
                  <a:schemeClr val="dk1"/>
                </a:solidFill>
                <a:latin typeface="游ゴシック"/>
              </a:rPr>
              <a:t>タイトル画面に戻るを押すと、スタート画面に戻ります。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図 3" descr=""/>
          <p:cNvPicPr/>
          <p:nvPr/>
        </p:nvPicPr>
        <p:blipFill>
          <a:blip r:embed="rId2"/>
          <a:stretch/>
        </p:blipFill>
        <p:spPr>
          <a:xfrm>
            <a:off x="4541760" y="1427760"/>
            <a:ext cx="7325280" cy="483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763880" cy="59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4102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游ゴシック Light"/>
              </a:rPr>
              <a:t>UML</a:t>
            </a:r>
            <a:r>
              <a:rPr b="0" lang="ja-JP" sz="4400" spc="-1" strike="noStrike">
                <a:solidFill>
                  <a:schemeClr val="dk1"/>
                </a:solidFill>
                <a:latin typeface="游ゴシック Light"/>
              </a:rPr>
              <a:t>シーケンス図</a:t>
            </a:r>
            <a:endParaRPr b="0" lang="en-US" sz="4400" spc="-1" strike="noStrike">
              <a:solidFill>
                <a:schemeClr val="dk1"/>
              </a:solidFill>
              <a:latin typeface="游ゴシック"/>
            </a:endParaRPr>
          </a:p>
        </p:txBody>
      </p:sp>
      <p:pic>
        <p:nvPicPr>
          <p:cNvPr id="113" name="図 5" descr=""/>
          <p:cNvPicPr/>
          <p:nvPr/>
        </p:nvPicPr>
        <p:blipFill>
          <a:blip r:embed="rId1"/>
          <a:stretch/>
        </p:blipFill>
        <p:spPr>
          <a:xfrm>
            <a:off x="838080" y="916200"/>
            <a:ext cx="9492120" cy="594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 pitchFamily="0" charset="1"/>
        <a:ea typeface=""/>
        <a:cs typeface=""/>
      </a:majorFont>
      <a:minorFont>
        <a:latin typeface="游ゴシック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 pitchFamily="0" charset="1"/>
        <a:ea typeface=""/>
        <a:cs typeface=""/>
      </a:majorFont>
      <a:minorFont>
        <a:latin typeface="游ゴシック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 pitchFamily="0" charset="1"/>
        <a:ea typeface=""/>
        <a:cs typeface=""/>
      </a:majorFont>
      <a:minorFont>
        <a:latin typeface="游ゴシック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 pitchFamily="0" charset="1"/>
        <a:ea typeface=""/>
        <a:cs typeface=""/>
      </a:majorFont>
      <a:minorFont>
        <a:latin typeface="游ゴシック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 pitchFamily="0" charset="1"/>
        <a:ea typeface=""/>
        <a:cs typeface=""/>
      </a:majorFont>
      <a:minorFont>
        <a:latin typeface="游ゴシック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 pitchFamily="0" charset="1"/>
        <a:ea typeface=""/>
        <a:cs typeface=""/>
      </a:majorFont>
      <a:minorFont>
        <a:latin typeface="游ゴシック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 pitchFamily="0" charset="1"/>
        <a:ea typeface=""/>
        <a:cs typeface=""/>
      </a:majorFont>
      <a:minorFont>
        <a:latin typeface="游ゴシック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 pitchFamily="0" charset="1"/>
        <a:ea typeface=""/>
        <a:cs typeface=""/>
      </a:majorFont>
      <a:minorFont>
        <a:latin typeface="游ゴシック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 pitchFamily="0" charset="1"/>
        <a:ea typeface=""/>
        <a:cs typeface=""/>
      </a:majorFont>
      <a:minorFont>
        <a:latin typeface="游ゴシック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 pitchFamily="0" charset="1"/>
        <a:ea typeface=""/>
        <a:cs typeface=""/>
      </a:majorFont>
      <a:minorFont>
        <a:latin typeface="游ゴシック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 pitchFamily="0" charset="1"/>
        <a:ea typeface=""/>
        <a:cs typeface=""/>
      </a:majorFont>
      <a:minorFont>
        <a:latin typeface="游ゴシック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</TotalTime>
  <Application>LibreOffice/24.2.4.2$Windows_X86_64 LibreOffice_project/51a6219feb6075d9a4c46691dcfe0cd9c4fff3c2</Application>
  <AppVersion>15.0000</AppVersion>
  <Words>354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2024-09-11T01:37:59Z</dcterms:created>
  <dc:creator>30309-21</dc:creator>
  <dc:description/>
  <dc:language>ja-JP</dc:language>
  <cp:lastModifiedBy/>
  <dcterms:modified xsi:type="dcterms:W3CDTF">2024-11-09T02:16:42Z</dcterms:modified>
  <cp:revision>24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ワイド画面</vt:lpwstr>
  </property>
  <property fmtid="{D5CDD505-2E9C-101B-9397-08002B2CF9AE}" pid="4" name="Slides">
    <vt:i4>7</vt:i4>
  </property>
</Properties>
</file>