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776A3-6642-43BB-94AF-051469FC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CEE540-ABB5-43D7-8D9B-5C16F740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1F259-46A0-42C5-9A93-93C662D8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0190D-91B7-4EB5-9446-47831CEB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170E-FCEB-40D8-BC40-5D6D62F4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4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0EA03-F150-49C4-8A5A-786F6DFD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BF655-2EEA-454C-992E-39039F89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3C286-9822-4F9D-94B7-8D4F86C3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5E644-631B-42D9-8823-C1DE5816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70C02-848C-48FC-9522-B0669B31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65280D-A310-4411-A31F-C7F33966F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DCF9E-4D01-44AB-8C40-13FBFC6F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EEAFF-B994-4092-AA75-BB5E6373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FE12D-6CFA-48A5-AE52-9949E6E9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382D5-2FA9-4CB2-BA08-2287771D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19AA7-CE92-4EBE-BBE5-CA5889D3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D731D-9D2B-42E5-B71A-FF5A10CC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36373-DA26-4950-9AD7-ED910E5B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08FC2-71E9-4A5D-9EEB-0FF7D2F4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D746D-C740-4FED-AAB6-CB407C9E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5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19914-5B3B-4FE9-9CF0-03ECE0A4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9B2B3-7A16-45D5-ACE7-720BF6CD9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50DC1-A57D-4484-AC33-E8E0ED1E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3D69-E2D3-4D69-822C-D172E0C5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FDC4D-E639-4036-9FD0-A805B06A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2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229B3-4F17-41A7-9E0E-6628A01A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964DA-29AE-4078-BBC4-153299CEE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48349-8DCD-4531-BE9D-797936F5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0F986-8BA8-4CD8-A251-DF733F73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C63DE-9C7C-4704-AAE6-37A5DBCD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ABB3A-465C-47FF-8E79-632C87D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6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D166D-10B8-4D41-8EE2-EC2644F2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6AFB9-150D-48DA-88CF-8BC1416F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BBB3B-9832-4434-AD3B-93D04297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DC7977-4F98-4AB7-BAE6-27BFF2050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5B9E1-22B0-4DE3-911A-380124ABF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9487ED-8BD4-4EDF-80FE-CD8EAFE8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14829B-4E5B-45A3-8361-065A2EF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95448-CBFA-4E6A-8248-30A76D02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FA484-5922-4C09-A858-5CBA04F5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10A6FE-2D74-43D0-9F28-0E7133E3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7357C-87D7-40E5-8559-4167997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876A9-98B7-4988-BCE3-C12B795B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6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94C702-5280-4295-B9F8-E2BF86CD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7B43C7-A51E-4A78-96EE-7BFE4AFB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7625E-40C8-4467-8725-85B73877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0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5DD99-F8D3-42D5-B32D-9F90884A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49203-46D4-40B1-9A99-31A3CDF7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1008A4-0E49-4F16-B51E-EC5BBF521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F4ADA2-5CB3-4291-B31B-31584453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67637-E2B7-4683-888D-51F2D73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E6493-0D2B-427A-B728-719DFF90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6E6A9-6C9B-49C3-9E27-E92857C4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376EF-A409-48B4-9B19-41FFA869B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7E8D8-0920-4542-9284-725E5D59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0A0A1-B8D5-4FAB-9E9B-DB30A31C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C25CC-5031-4235-B1AD-B0C171E0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DF8D6-A6A6-4EBE-AC88-41E3C455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1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E73568-936B-4939-B553-DA819983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B0209-89E8-4F64-A41B-3F2624A8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BFB8D-7F87-4D31-B604-5980C5E8A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69816-8581-490D-B70F-DD116C995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D9EB9-430A-414D-87E5-F68B4459B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1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08DBFA0-FAB2-48DC-BAFC-FEC0712E7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567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76913796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80019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756044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140406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9887214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87875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L7</a:t>
                      </a:r>
                      <a:r>
                        <a:rPr lang="en-US" altLang="ko-KR" sz="2400"/>
                        <a:t>(firewall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SSH, FTP, Telnet, SMTP, POP3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28648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29280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3763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2922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IP(IPv4)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1870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HDLC,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8821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6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0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68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김경환</dc:creator>
  <cp:lastModifiedBy>김경환</cp:lastModifiedBy>
  <cp:revision>11</cp:revision>
  <dcterms:created xsi:type="dcterms:W3CDTF">2020-07-12T11:01:38Z</dcterms:created>
  <dcterms:modified xsi:type="dcterms:W3CDTF">2020-07-21T10:34:47Z</dcterms:modified>
</cp:coreProperties>
</file>