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D959B-B6CA-45A2-BDF6-A859851A0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6A952E-B7EF-4927-B17E-53B0D523A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C0619-C834-455D-B523-A6050EE2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AF75-4EF0-4800-A8FE-7E72174E25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3DC55-1EA7-48CF-87F9-AF732FDC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2766C-434C-4384-8B2E-3CE3094A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D0F-53AF-44F9-A7E3-B96436075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1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1FDA2-1326-4D9E-8CEA-773D8686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EF8FF7-0C1A-43E4-97A6-53A6BE4E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3C517-D723-43CC-A596-97D3E918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AF75-4EF0-4800-A8FE-7E72174E25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6FB60-5E7F-4D6E-B256-E75B166F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726BC-A7DF-4C9D-8037-6E73DCD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D0F-53AF-44F9-A7E3-B96436075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6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A7528E-430D-4188-9A1B-897508B7E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F5CE6-9EFA-4E98-A18A-3D398CA3E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9F762-485F-4A14-A604-1A5FB7C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AF75-4EF0-4800-A8FE-7E72174E25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3F7F2-5CFD-4D4B-A20D-48DFC261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619A-388A-47E6-9D5B-A6B29344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D0F-53AF-44F9-A7E3-B96436075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E53FF-0767-402C-B0BE-CCC52856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AF46-0570-4E87-BE25-CB72DFCF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15680-5A5D-4977-A908-905E0B82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AF75-4EF0-4800-A8FE-7E72174E25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63769-DCCA-444B-A883-73B565C1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C07B1-E3EC-4F82-AF18-43C9517C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D0F-53AF-44F9-A7E3-B96436075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7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0651C-9DE2-4834-A6F4-C7C57AC5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943F87-A8E1-47E2-862C-65EC965B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76518-03BE-4A6F-A64C-AE5BF908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AF75-4EF0-4800-A8FE-7E72174E25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0AD96-F82A-42AA-8B7D-7C4B4CCF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D33C3-BF93-498C-A8C5-9A7553CF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D0F-53AF-44F9-A7E3-B96436075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5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1D898-B56A-4978-9AA7-4A18E22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094F7-6D1F-45AA-8421-2622C3915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21E7A-D574-47CD-9E6F-28110AD87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AE5AA-478A-44C6-8BA6-5A0B241F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AF75-4EF0-4800-A8FE-7E72174E25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9EB2F-23D4-4B4B-9B64-0CC308E7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3BEF3-CC5A-43DC-9148-C99C7165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D0F-53AF-44F9-A7E3-B96436075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D18A0-20CD-4FCD-A90A-E2EF53F1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BB0239-1A9F-4386-9F5D-56477E4E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9BA43-D06A-4061-A11E-22839960A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7AB0E6-A75F-486E-AB18-A15A7EF1C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DF858D-DE01-4C45-8D62-DE9130B28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0E00C-AF07-43E7-ABF0-8DA75435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AF75-4EF0-4800-A8FE-7E72174E25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EBEAA2-B99C-4553-A3B2-E48C588D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6D225-03F1-431D-B9A9-1BB89220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D0F-53AF-44F9-A7E3-B96436075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2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58FF9-767F-42D5-8A86-B99CBE0D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4D5932-A56F-400A-8CE7-7978AEB8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AF75-4EF0-4800-A8FE-7E72174E25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97FD6-137A-4438-9C29-1EAEEAEB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7E19A8-9309-43A0-9DC1-4E316265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D0F-53AF-44F9-A7E3-B96436075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9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B6B7B7-F5C3-4FAF-861A-5AC7671E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AF75-4EF0-4800-A8FE-7E72174E25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F8ADC7-C7DF-40E6-8B46-AA17CFD2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F02E64-6613-4ACF-BE36-31496B29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D0F-53AF-44F9-A7E3-B96436075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D8AA-2A0D-49C4-B739-B4AC9C71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648E7-6087-4807-B991-F5CCAD1C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B67FA-F384-4228-8611-21BA039CE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5B815-C77F-4968-A4F4-B6570820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AF75-4EF0-4800-A8FE-7E72174E25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7FA1F-7A60-499E-A612-A5357D3B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42298-D42F-47EE-9E9E-8054F26B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D0F-53AF-44F9-A7E3-B96436075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97CA0-BFF9-40F6-9938-3811F419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B8807D-D7AC-46E6-B015-BEC4DD625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F55F3-543C-41C4-91B1-979B52B08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A44F-DD90-438F-AE38-446C43B4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AF75-4EF0-4800-A8FE-7E72174E25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5129BB-A426-4663-85AA-E1750A00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1D1B6-28D8-482F-8E48-4050CA82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D0F-53AF-44F9-A7E3-B96436075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4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A04F4E-80CA-4733-A8FE-584323C1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69B19-D721-46DA-A3C1-D55DEBCD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DD923-D41A-4838-B401-47DC4BADE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AF75-4EF0-4800-A8FE-7E72174E25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EE90E-A1A9-465E-95BA-0BD77C795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F98B7-268E-40E8-BE78-528A537C9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D0F-53AF-44F9-A7E3-B96436075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C29F9D-C864-43BB-886D-42BD5C4B11B7}"/>
              </a:ext>
            </a:extLst>
          </p:cNvPr>
          <p:cNvSpPr/>
          <p:nvPr/>
        </p:nvSpPr>
        <p:spPr>
          <a:xfrm>
            <a:off x="3194283" y="54896"/>
            <a:ext cx="1103376" cy="35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앱 실행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736024-4612-4817-8A7C-04257330D76C}"/>
              </a:ext>
            </a:extLst>
          </p:cNvPr>
          <p:cNvSpPr/>
          <p:nvPr/>
        </p:nvSpPr>
        <p:spPr>
          <a:xfrm>
            <a:off x="3194283" y="731865"/>
            <a:ext cx="1103376" cy="35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로딩화면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8A7B2-E72E-427C-AFA1-41281733ADAB}"/>
              </a:ext>
            </a:extLst>
          </p:cNvPr>
          <p:cNvSpPr/>
          <p:nvPr/>
        </p:nvSpPr>
        <p:spPr>
          <a:xfrm>
            <a:off x="7286206" y="3607817"/>
            <a:ext cx="1756195" cy="35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실시간 사용자 현황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BA056A-90F3-458B-9A61-51EDACE2F506}"/>
              </a:ext>
            </a:extLst>
          </p:cNvPr>
          <p:cNvSpPr/>
          <p:nvPr/>
        </p:nvSpPr>
        <p:spPr>
          <a:xfrm>
            <a:off x="2493515" y="3607816"/>
            <a:ext cx="2597711" cy="35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 추가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r>
              <a:rPr lang="en-US" altLang="ko-KR" sz="1200" dirty="0"/>
              <a:t>/</a:t>
            </a:r>
            <a:r>
              <a:rPr lang="ko-KR" altLang="en-US" sz="1200" dirty="0"/>
              <a:t>날씨정보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CADEA63B-C41B-47EC-8FDE-016BCED1EB8A}"/>
              </a:ext>
            </a:extLst>
          </p:cNvPr>
          <p:cNvSpPr/>
          <p:nvPr/>
        </p:nvSpPr>
        <p:spPr>
          <a:xfrm>
            <a:off x="5499678" y="3303017"/>
            <a:ext cx="1409122" cy="8335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</a:t>
            </a:r>
            <a:endParaRPr lang="en-US" altLang="ko-KR" sz="1200" dirty="0"/>
          </a:p>
          <a:p>
            <a:pPr algn="ctr"/>
            <a:r>
              <a:rPr lang="ko-KR" altLang="en-US" sz="1200" dirty="0"/>
              <a:t>식별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F2E5C65C-324A-4C8F-AD3F-B6EF63F99C21}"/>
              </a:ext>
            </a:extLst>
          </p:cNvPr>
          <p:cNvSpPr/>
          <p:nvPr/>
        </p:nvSpPr>
        <p:spPr>
          <a:xfrm>
            <a:off x="2995218" y="1444614"/>
            <a:ext cx="1489377" cy="8335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</a:t>
            </a:r>
            <a:endParaRPr lang="en-US" altLang="ko-KR" sz="1200" dirty="0"/>
          </a:p>
          <a:p>
            <a:pPr algn="ctr"/>
            <a:r>
              <a:rPr lang="ko-KR" altLang="en-US" sz="1200" dirty="0"/>
              <a:t>인증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0D8F4898-8378-4109-9E3A-96390CA946CB}"/>
              </a:ext>
            </a:extLst>
          </p:cNvPr>
          <p:cNvSpPr/>
          <p:nvPr/>
        </p:nvSpPr>
        <p:spPr>
          <a:xfrm>
            <a:off x="5014227" y="2371836"/>
            <a:ext cx="2345021" cy="4843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Authentication </a:t>
            </a:r>
          </a:p>
          <a:p>
            <a:pPr algn="ctr"/>
            <a:r>
              <a:rPr lang="en-US" altLang="ko-KR" sz="1200" dirty="0"/>
              <a:t>firebase</a:t>
            </a:r>
            <a:endParaRPr lang="ko-KR" altLang="en-US" sz="12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294037A-84F3-4480-BA2C-58305776A3C2}"/>
              </a:ext>
            </a:extLst>
          </p:cNvPr>
          <p:cNvSpPr/>
          <p:nvPr/>
        </p:nvSpPr>
        <p:spPr>
          <a:xfrm>
            <a:off x="4544167" y="2446098"/>
            <a:ext cx="499872" cy="359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A6599D0-3996-4A64-A524-1EB6CFAC158A}"/>
              </a:ext>
            </a:extLst>
          </p:cNvPr>
          <p:cNvSpPr/>
          <p:nvPr/>
        </p:nvSpPr>
        <p:spPr>
          <a:xfrm rot="5400000">
            <a:off x="6065101" y="2886920"/>
            <a:ext cx="277001" cy="463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F64B5DF-530F-44C2-8538-40AA327E7A7D}"/>
              </a:ext>
            </a:extLst>
          </p:cNvPr>
          <p:cNvSpPr/>
          <p:nvPr/>
        </p:nvSpPr>
        <p:spPr>
          <a:xfrm rot="5400000">
            <a:off x="3671486" y="329978"/>
            <a:ext cx="148620" cy="463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292864F-6046-491B-A0ED-DD79CFBFEB7D}"/>
              </a:ext>
            </a:extLst>
          </p:cNvPr>
          <p:cNvSpPr/>
          <p:nvPr/>
        </p:nvSpPr>
        <p:spPr>
          <a:xfrm rot="5400000">
            <a:off x="3629486" y="1037120"/>
            <a:ext cx="220842" cy="463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E018921-D2E5-491F-8461-A0A9CC8DF451}"/>
              </a:ext>
            </a:extLst>
          </p:cNvPr>
          <p:cNvSpPr/>
          <p:nvPr/>
        </p:nvSpPr>
        <p:spPr>
          <a:xfrm rot="16200000" flipV="1">
            <a:off x="5944628" y="1825246"/>
            <a:ext cx="388361" cy="463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0913952-B550-408D-872F-69441EB9611F}"/>
              </a:ext>
            </a:extLst>
          </p:cNvPr>
          <p:cNvSpPr/>
          <p:nvPr/>
        </p:nvSpPr>
        <p:spPr>
          <a:xfrm rot="10800000">
            <a:off x="4559882" y="1677986"/>
            <a:ext cx="1277256" cy="359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502C20C-5BF4-41D8-82B0-1B50BB31A6E3}"/>
              </a:ext>
            </a:extLst>
          </p:cNvPr>
          <p:cNvSpPr/>
          <p:nvPr/>
        </p:nvSpPr>
        <p:spPr>
          <a:xfrm rot="10800000">
            <a:off x="5152571" y="3607816"/>
            <a:ext cx="241678" cy="359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83891B9-88E7-40A5-BA1F-AE9CC142A06A}"/>
              </a:ext>
            </a:extLst>
          </p:cNvPr>
          <p:cNvSpPr/>
          <p:nvPr/>
        </p:nvSpPr>
        <p:spPr>
          <a:xfrm>
            <a:off x="7014736" y="3607817"/>
            <a:ext cx="227893" cy="359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5DB655-A65A-4B79-B39F-1A28FA9DD449}"/>
              </a:ext>
            </a:extLst>
          </p:cNvPr>
          <p:cNvSpPr txBox="1"/>
          <p:nvPr/>
        </p:nvSpPr>
        <p:spPr>
          <a:xfrm>
            <a:off x="4603426" y="3210057"/>
            <a:ext cx="1139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동사무소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B7D823-1BA5-4826-91FD-4692A6D3A096}"/>
              </a:ext>
            </a:extLst>
          </p:cNvPr>
          <p:cNvSpPr txBox="1"/>
          <p:nvPr/>
        </p:nvSpPr>
        <p:spPr>
          <a:xfrm>
            <a:off x="6813247" y="3210057"/>
            <a:ext cx="91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역무실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724ADC-BD6A-47A7-B05F-54F07129A354}"/>
              </a:ext>
            </a:extLst>
          </p:cNvPr>
          <p:cNvSpPr txBox="1"/>
          <p:nvPr/>
        </p:nvSpPr>
        <p:spPr>
          <a:xfrm>
            <a:off x="3194283" y="494523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E0B86F-E9D0-4AD6-A699-8943A2C9E545}"/>
              </a:ext>
            </a:extLst>
          </p:cNvPr>
          <p:cNvSpPr txBox="1"/>
          <p:nvPr/>
        </p:nvSpPr>
        <p:spPr>
          <a:xfrm>
            <a:off x="5446940" y="2034946"/>
            <a:ext cx="46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3E5E5B5-D2F8-4522-9087-B4F65CE0B4E7}"/>
              </a:ext>
            </a:extLst>
          </p:cNvPr>
          <p:cNvSpPr/>
          <p:nvPr/>
        </p:nvSpPr>
        <p:spPr>
          <a:xfrm>
            <a:off x="711199" y="4325348"/>
            <a:ext cx="2243994" cy="605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</a:p>
          <a:p>
            <a:pPr algn="ctr"/>
            <a:r>
              <a:rPr lang="en-US" altLang="ko-KR" sz="1200" dirty="0"/>
              <a:t>Cloud</a:t>
            </a:r>
          </a:p>
          <a:p>
            <a:pPr algn="ctr"/>
            <a:r>
              <a:rPr lang="en-US" altLang="ko-KR" sz="1200" dirty="0" err="1"/>
              <a:t>RealtimDatabase</a:t>
            </a:r>
            <a:endParaRPr lang="ko-KR" altLang="en-US" sz="1200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178B1FD3-ED01-4910-B347-0656DAA2BAA7}"/>
              </a:ext>
            </a:extLst>
          </p:cNvPr>
          <p:cNvSpPr/>
          <p:nvPr/>
        </p:nvSpPr>
        <p:spPr>
          <a:xfrm rot="5400000">
            <a:off x="3695279" y="3905089"/>
            <a:ext cx="194182" cy="463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402D15F3-B01F-434F-A46F-D9ABBF932077}"/>
              </a:ext>
            </a:extLst>
          </p:cNvPr>
          <p:cNvSpPr/>
          <p:nvPr/>
        </p:nvSpPr>
        <p:spPr>
          <a:xfrm rot="5400000">
            <a:off x="8104676" y="3894726"/>
            <a:ext cx="194181" cy="463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6436CB82-F258-461F-9447-0347E9F110EC}"/>
              </a:ext>
            </a:extLst>
          </p:cNvPr>
          <p:cNvSpPr/>
          <p:nvPr/>
        </p:nvSpPr>
        <p:spPr>
          <a:xfrm>
            <a:off x="2823978" y="4314294"/>
            <a:ext cx="1953620" cy="6222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정보확인</a:t>
            </a: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16F8E14C-8B11-4AA9-9D77-9823A31B154E}"/>
              </a:ext>
            </a:extLst>
          </p:cNvPr>
          <p:cNvSpPr/>
          <p:nvPr/>
        </p:nvSpPr>
        <p:spPr>
          <a:xfrm>
            <a:off x="7245550" y="4290921"/>
            <a:ext cx="1953620" cy="6222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UID</a:t>
            </a:r>
            <a:r>
              <a:rPr lang="ko-KR" altLang="en-US" sz="1200" dirty="0"/>
              <a:t> 대조</a:t>
            </a:r>
            <a:endParaRPr lang="en-US" altLang="ko-KR" sz="1200" dirty="0"/>
          </a:p>
        </p:txBody>
      </p:sp>
      <p:sp>
        <p:nvSpPr>
          <p:cNvPr id="41" name="순서도: 데이터 40">
            <a:extLst>
              <a:ext uri="{FF2B5EF4-FFF2-40B4-BE49-F238E27FC236}">
                <a16:creationId xmlns:a16="http://schemas.microsoft.com/office/drawing/2014/main" id="{7C1AF3E7-F581-4F85-9B6A-0F3A8C7F27CD}"/>
              </a:ext>
            </a:extLst>
          </p:cNvPr>
          <p:cNvSpPr/>
          <p:nvPr/>
        </p:nvSpPr>
        <p:spPr>
          <a:xfrm>
            <a:off x="9071430" y="4358667"/>
            <a:ext cx="2249713" cy="605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</a:p>
          <a:p>
            <a:pPr algn="ctr"/>
            <a:r>
              <a:rPr lang="en-US" altLang="ko-KR" sz="1200" dirty="0"/>
              <a:t>Cloud</a:t>
            </a:r>
          </a:p>
          <a:p>
            <a:pPr algn="ctr"/>
            <a:r>
              <a:rPr lang="en-US" altLang="ko-KR" sz="1200" dirty="0" err="1"/>
              <a:t>RealtimDatabase</a:t>
            </a:r>
            <a:endParaRPr lang="ko-KR" altLang="en-US" sz="12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B731866D-69C5-490D-A912-18E63BFC633D}"/>
              </a:ext>
            </a:extLst>
          </p:cNvPr>
          <p:cNvSpPr/>
          <p:nvPr/>
        </p:nvSpPr>
        <p:spPr>
          <a:xfrm rot="10800000">
            <a:off x="9100457" y="4208852"/>
            <a:ext cx="217714" cy="359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25C12E56-DFAB-4108-AA90-691C7B439FA4}"/>
              </a:ext>
            </a:extLst>
          </p:cNvPr>
          <p:cNvSpPr/>
          <p:nvPr/>
        </p:nvSpPr>
        <p:spPr>
          <a:xfrm>
            <a:off x="2754774" y="4700222"/>
            <a:ext cx="272404" cy="359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226A81CB-6DB9-48EB-B5AF-6D32C9BEFBD5}"/>
              </a:ext>
            </a:extLst>
          </p:cNvPr>
          <p:cNvSpPr/>
          <p:nvPr/>
        </p:nvSpPr>
        <p:spPr>
          <a:xfrm rot="5400000">
            <a:off x="8125269" y="4860120"/>
            <a:ext cx="194182" cy="463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17ECB9C5-DCB7-46B4-B9B4-F894979E8685}"/>
              </a:ext>
            </a:extLst>
          </p:cNvPr>
          <p:cNvSpPr/>
          <p:nvPr/>
        </p:nvSpPr>
        <p:spPr>
          <a:xfrm rot="5400000">
            <a:off x="3701465" y="4888773"/>
            <a:ext cx="194182" cy="463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3C9474-2184-4A35-ADFD-C1D56DCB3FBA}"/>
              </a:ext>
            </a:extLst>
          </p:cNvPr>
          <p:cNvSpPr/>
          <p:nvPr/>
        </p:nvSpPr>
        <p:spPr>
          <a:xfrm>
            <a:off x="2537057" y="5283202"/>
            <a:ext cx="2550524" cy="35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 추가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 날씨정보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822185-C01E-4A81-8E8D-88E92C8FA4E1}"/>
              </a:ext>
            </a:extLst>
          </p:cNvPr>
          <p:cNvSpPr/>
          <p:nvPr/>
        </p:nvSpPr>
        <p:spPr>
          <a:xfrm>
            <a:off x="6941497" y="5261708"/>
            <a:ext cx="2550524" cy="35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리스트 출력</a:t>
            </a:r>
            <a:r>
              <a:rPr lang="en-US" altLang="ko-KR" sz="1200" dirty="0"/>
              <a:t>/</a:t>
            </a:r>
            <a:r>
              <a:rPr lang="ko-KR" altLang="en-US" sz="1200" dirty="0"/>
              <a:t>재촬영</a:t>
            </a:r>
            <a:r>
              <a:rPr lang="en-US" altLang="ko-KR" sz="1200" dirty="0"/>
              <a:t>/</a:t>
            </a:r>
            <a:r>
              <a:rPr lang="ko-KR" altLang="en-US" sz="1200" dirty="0"/>
              <a:t>확인</a:t>
            </a:r>
          </a:p>
        </p:txBody>
      </p:sp>
      <p:sp>
        <p:nvSpPr>
          <p:cNvPr id="48" name="순서도: 데이터 47">
            <a:extLst>
              <a:ext uri="{FF2B5EF4-FFF2-40B4-BE49-F238E27FC236}">
                <a16:creationId xmlns:a16="http://schemas.microsoft.com/office/drawing/2014/main" id="{DDC827D7-ABCD-4730-9F0B-C0FF31A9B48A}"/>
              </a:ext>
            </a:extLst>
          </p:cNvPr>
          <p:cNvSpPr/>
          <p:nvPr/>
        </p:nvSpPr>
        <p:spPr>
          <a:xfrm>
            <a:off x="352519" y="3608593"/>
            <a:ext cx="1792494" cy="33851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Weather </a:t>
            </a:r>
            <a:r>
              <a:rPr lang="en-US" altLang="ko-KR" sz="1200" dirty="0" err="1"/>
              <a:t>Api</a:t>
            </a:r>
            <a:endParaRPr lang="ko-KR" altLang="en-US" sz="1200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D3D4654-E95F-41EB-92CE-5D091B794082}"/>
              </a:ext>
            </a:extLst>
          </p:cNvPr>
          <p:cNvSpPr/>
          <p:nvPr/>
        </p:nvSpPr>
        <p:spPr>
          <a:xfrm>
            <a:off x="2144664" y="3614730"/>
            <a:ext cx="272404" cy="359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8E887F-4A4F-497D-AA5A-0CAC5C910A9E}"/>
              </a:ext>
            </a:extLst>
          </p:cNvPr>
          <p:cNvSpPr txBox="1"/>
          <p:nvPr/>
        </p:nvSpPr>
        <p:spPr>
          <a:xfrm>
            <a:off x="5653273" y="306581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F4790F-D3C6-4FB7-9832-7E299A76228E}"/>
              </a:ext>
            </a:extLst>
          </p:cNvPr>
          <p:cNvSpPr txBox="1"/>
          <p:nvPr/>
        </p:nvSpPr>
        <p:spPr>
          <a:xfrm>
            <a:off x="7569945" y="494523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845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51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경민</dc:creator>
  <cp:lastModifiedBy>류경민</cp:lastModifiedBy>
  <cp:revision>7</cp:revision>
  <dcterms:created xsi:type="dcterms:W3CDTF">2020-10-14T11:52:35Z</dcterms:created>
  <dcterms:modified xsi:type="dcterms:W3CDTF">2022-04-04T02:58:21Z</dcterms:modified>
</cp:coreProperties>
</file>