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1498" autoAdjust="0"/>
  </p:normalViewPr>
  <p:slideViewPr>
    <p:cSldViewPr snapToGrid="0">
      <p:cViewPr varScale="1">
        <p:scale>
          <a:sx n="80" d="100"/>
          <a:sy n="80" d="100"/>
        </p:scale>
        <p:origin x="5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77A1-FC86-429A-B4E0-A8AE17F66FF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9BB4-C1A8-4B0B-83DE-D1B489E5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2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1547-F0A3-4A53-B9D2-D920BA8B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8B5EE3-AFD7-4E6C-8C5E-D3483AFA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AC337-4976-4780-95F7-B065F9F6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F5EDA-EE53-46EB-9851-732CB45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5439F-1FE4-4D64-B60D-A38F344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D68F-CDEF-4511-8C8A-196168B6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33729-7FE1-4823-97F0-86188105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17F9-3C21-4B47-8910-361129B1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C9F50-32A3-4689-9A79-A7186F7F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9AD01-655C-4934-912C-F85CB09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600DE-3360-4D1A-8713-04AA002D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DE735-3D47-46C4-A451-5F98E57F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59B8-8826-4EAD-8B16-76F5B22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57F1-CF14-49B6-AEC8-AC98B818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71A8C-B68C-4CF3-9608-218C465C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3889-8561-4928-AB1C-CAFBF8A4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1A0A2-2BAC-42BB-9155-11191ADF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BE8DE-2556-4AFE-A3A3-F0918126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A8CCA-CE87-46DC-89E9-56D3225B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8FD38-2969-46F9-B83F-140D81D0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B368-D220-4C77-AFC1-B633650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12AC0-EE22-4F18-A8D2-C4A68E31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97965-A90E-42CA-A897-0A4985C3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7797B-7336-46A0-95D7-EAC62DE2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B7A8-3538-40FE-AA39-0CCE0291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2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BC18-A6B7-44E5-BB23-F6062D29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637CB-A66A-4BA5-899B-321483122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37DA9-9180-4329-8892-41646A18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709A2-4833-4DE6-A9AC-4255B47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66054-03C2-4EB0-AA35-64FF395B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1D1A6-FF1D-4E11-BD5F-4A218228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4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40D0-CAE7-4360-9506-6F43EC99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C0E0A-DEC4-4001-B414-05FF5462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D08E2-7592-4C1C-A60E-658DE364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56C50-FABF-46C8-8F07-D64CD07C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5BA74F-9083-41DB-A5CF-719A5750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54BD9-44A8-4BF6-8B1A-5AF797BE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EED44-CD91-42CE-B1AF-9C1BA6D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23BD7-56BD-41BC-8A1E-1C91AB26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58C87-BAF1-4D46-817D-92708E9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D69D5-3213-4D00-8F6B-CD812CA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A225C4-3C02-4C5C-8A38-CE7E4551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9E7C5-64A3-47E0-94EA-C598CC7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FB3BAC-D8C1-41C3-858F-B5567EB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E70C7-4326-44F2-88C8-5842D54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2826A-FED7-4DD0-A705-1F029153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6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94B8-B256-401C-A82D-5F7D34F5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2253C-80CB-48EC-B541-C7F06443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67553-528F-4A76-A36E-F4140729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AB35E-49DE-4618-BAFD-F9C5382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8A103-2AE6-4160-8388-4540F32B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DC089-ED1B-42BF-8951-26848E6D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30433-3C7B-40F6-9ED8-2EC13B6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6C6BDA-EE1A-44BE-9E7B-117E68B3B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4BCF4-D660-42FC-94D2-919A4C0FA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33FC6-84C9-46DC-88EF-4620BBE6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D8480-4196-4C4F-8131-0F348349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C829D-ADCB-4EC8-BC0B-512FB2D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2A1D8-8B73-4A49-8C71-16D6BB56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49DB5-B1BC-4156-9C61-B0EE7EFA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12572-8102-45E5-B045-D228FFD37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BDC0-CB61-41C7-9F66-7101726D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B649F-0A3C-4190-9EF3-0740DF3E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6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BCEC5-0E80-49C6-957C-11FA4AF0ACE5}"/>
              </a:ext>
            </a:extLst>
          </p:cNvPr>
          <p:cNvSpPr txBox="1"/>
          <p:nvPr/>
        </p:nvSpPr>
        <p:spPr>
          <a:xfrm>
            <a:off x="8504772" y="553456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뉴스크롤링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83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E59AF31-7913-4650-BFDA-EF3AF283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829158"/>
            <a:ext cx="8476090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04/12(월) 기준 기사 페이지 수 [1160,357,17,20]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뉴스 기사를 크롤링하는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코드를 짜고 실행했을 때 뉴스 기사가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100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여개를 받을 때는 크게 불편함이 없었다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만개가 넘는 뉴스 기사들을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받으려다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보니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cpu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한개만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이용하여 받을 경우 시간이 굉장히 심하게 오래 걸리는 것을 확인하였다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도저히 기다릴 수 있는 시간이 아니라고 판단하여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cpu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여러 개를 동시에 사용하기 위해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멀티프로세싱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방법을 찾아서 적용하였다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코어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쓰레드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Cpu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쓰레드를 전부 이용할 수 있게 하였고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복잡한 계산을 하는 것이었으면 쓰레드당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작업을 배정하였겠지만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인터넷에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reques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넣고 받는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io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작업이라서 각 쓰레드에 동시에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2~3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개의 작업이 동시에 배정될 수 있게 진행하였다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그렇게 진행했을 때 한페이지에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개에서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15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개의 기사가 있었고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357+17+20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페이지를 받을 때는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5~6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분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1160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페이지를 받을 때는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15~16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분 정도가 소요 되었다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83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135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규섭</dc:creator>
  <cp:lastModifiedBy>이 규섭</cp:lastModifiedBy>
  <cp:revision>106</cp:revision>
  <dcterms:created xsi:type="dcterms:W3CDTF">2021-05-06T10:54:22Z</dcterms:created>
  <dcterms:modified xsi:type="dcterms:W3CDTF">2021-05-12T14:56:46Z</dcterms:modified>
</cp:coreProperties>
</file>