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2802D-3082-4E9E-9783-0B1080E8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99FC4-C3B8-4761-AA38-2A359F479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C8D89-A879-4C45-A12E-D167F28A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698F2-33CB-4F98-B40D-1D3C18E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B6219-10A9-486C-9F07-89271B66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B392-BC8B-442F-BDDA-52822831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F8E8C-13A5-4E10-ADAD-2246C5FD7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579F4-DC4C-4545-B21A-E40ED0E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F3815-E492-4533-973D-297A54A5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FC7CE-8410-4341-90E6-7ACCCF73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3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F4C615-8B66-48BB-ADE2-CF8B29DFF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FB58F-400D-4294-9D30-AA3CB94E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1D228-915B-43B3-B089-E8626D33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36A66-E9E9-47BD-99EB-1E214390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9F923-C4E6-4A6D-85C4-E9F2482D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0E6B8-563F-41CF-903A-8A94CF25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93AB-1B15-40C1-B7E2-51307CEA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46155-72EB-4C51-8186-7C4B095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BC4BC-FEE1-4151-B241-28FA11B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0D1A9-5654-409D-AF7E-CE539AAB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569F6-D00B-4EE1-BC5F-F2044A5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F33D8-B1E6-48B9-B88D-4B1CDE47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697F0-7F51-4F28-8CFA-AE768D11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1E030-D639-40BE-8558-709295BC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FC198-2FC8-42F2-A158-8AF31D8F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8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37F5-F9AD-4B0A-8D20-CF31A54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0D1C4-27A5-4055-8D83-E92AEFC9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7701D-892E-4F54-BAEE-50BEB504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EA8DA-1AAE-4754-8E40-A4E739E8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3D624-D07A-4552-909C-9900919E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5FA9D-358F-4DFA-B324-9F0A9FE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88C8-7115-42A8-B7B9-D6C9960B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D18B0-56D8-4A2D-A8D6-8EE41D22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BDE8C-82B5-4753-A494-56594429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480D81-B674-4C00-99D4-A422D8B0E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A81F5-49A2-4BBE-9932-F5CA3940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553C53-6027-43EB-A56B-80357C7E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21640C-66A4-4ADB-9BCC-FE0137AC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04A157-69B0-466A-874B-51FC028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7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57AF6-63B3-4D9A-A1C8-8654385A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982928-B3FA-4BB4-A59D-823941DD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5BD601-83FF-41C1-AAEB-96A04418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48031-7ACD-4ABD-A05F-1B293DF6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51D737-BB57-4EA1-A70E-DF11C5DF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5F73D3-9E86-4693-AF7A-1C1D5DE8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2981C-7C80-4A4F-B938-8D51D4AE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6F34-457B-4C1F-9EB6-3040016E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3BB78-6C87-4378-8A44-4D272BAB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15D30-C80C-4B9F-B677-831C531D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1A6B0-5072-4C8D-B5FA-78BD4C4D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B3586-6D25-423A-97F0-EE61F666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CE125-DE74-4535-A01D-5096653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C813-0BCA-42C4-A436-804B182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ECBE6-A389-4187-96A9-7195CAD1A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719D4-FC10-4692-8F11-C9024061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5E943-8B86-41DD-A30B-5F3A4C8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CDFDB-AF60-474C-AED8-6DC5268C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81853-0209-4A87-9E5B-9D558B8E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6BC53-4FEF-421F-AEA5-562B1C35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24633-0C3C-4557-AEB6-CFFF5E23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EEEB0-B862-4736-8035-F74A294BE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3D267-D938-4EA4-8C18-9B300765E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01B8D-EAC5-4CD1-B781-B4F80506D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CCB4375-CDF5-4997-A510-C6358836D78A}"/>
              </a:ext>
            </a:extLst>
          </p:cNvPr>
          <p:cNvSpPr/>
          <p:nvPr/>
        </p:nvSpPr>
        <p:spPr>
          <a:xfrm>
            <a:off x="6544656" y="5323114"/>
            <a:ext cx="5035027" cy="104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하이라이트 추출 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 서브 시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공격 성공 시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득점 스코어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692BF2-F50F-46EC-85B8-F0574830D867}"/>
              </a:ext>
            </a:extLst>
          </p:cNvPr>
          <p:cNvSpPr/>
          <p:nvPr/>
        </p:nvSpPr>
        <p:spPr>
          <a:xfrm>
            <a:off x="244539" y="1429527"/>
            <a:ext cx="3069771" cy="39375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D53B15B-E24C-4976-9AFA-5E02893374AC}"/>
              </a:ext>
            </a:extLst>
          </p:cNvPr>
          <p:cNvSpPr/>
          <p:nvPr/>
        </p:nvSpPr>
        <p:spPr>
          <a:xfrm>
            <a:off x="241816" y="1842406"/>
            <a:ext cx="3069771" cy="12685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r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선수 뒷면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Top View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영상 업로드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marL="228600" indent="-228600" algn="r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영상은 세트 별로 업로드한다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F2551E-25E3-442C-8208-5745512FE366}"/>
              </a:ext>
            </a:extLst>
          </p:cNvPr>
          <p:cNvSpPr/>
          <p:nvPr/>
        </p:nvSpPr>
        <p:spPr>
          <a:xfrm>
            <a:off x="252702" y="3535135"/>
            <a:ext cx="3069771" cy="12685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r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회원가입 시 선수 프로필 입력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marL="228600" indent="-228600" algn="r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경기장 사이즈 입력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E6CAA0-9214-4558-956E-7716DD96A9AC}"/>
              </a:ext>
            </a:extLst>
          </p:cNvPr>
          <p:cNvSpPr/>
          <p:nvPr/>
        </p:nvSpPr>
        <p:spPr>
          <a:xfrm>
            <a:off x="6533766" y="612323"/>
            <a:ext cx="5035027" cy="22778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1.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 공 발자취 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공 데이터 추출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공 바운드 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공 바운드 여부 확인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게임당 </a:t>
            </a:r>
            <a:r>
              <a:rPr lang="ko-KR" altLang="en-US" sz="1500" b="1" dirty="0" err="1">
                <a:solidFill>
                  <a:schemeClr val="tx1"/>
                </a:solidFill>
                <a:latin typeface="+mn-ea"/>
              </a:rPr>
              <a:t>렐리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 횟수 분석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한 세트당 최고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최저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평균 공 속도 분석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1500" b="1" dirty="0" err="1">
                <a:solidFill>
                  <a:schemeClr val="tx1"/>
                </a:solidFill>
                <a:latin typeface="+mn-ea"/>
              </a:rPr>
              <a:t>세트별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 공격 및 서브 성공률 분석</a:t>
            </a:r>
            <a:endParaRPr lang="ko-KR" altLang="en-US" sz="1500" b="1" dirty="0">
              <a:latin typeface="+mn-ea"/>
            </a:endParaRPr>
          </a:p>
        </p:txBody>
      </p:sp>
      <p:pic>
        <p:nvPicPr>
          <p:cNvPr id="8" name="그래픽 7" descr="프레젠테이션 미디어 단색으로 채워진">
            <a:extLst>
              <a:ext uri="{FF2B5EF4-FFF2-40B4-BE49-F238E27FC236}">
                <a16:creationId xmlns:a16="http://schemas.microsoft.com/office/drawing/2014/main" id="{7A0E69F5-9939-4B0F-9A6A-329C9187D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11" y="2008413"/>
            <a:ext cx="737508" cy="737508"/>
          </a:xfrm>
          <a:prstGeom prst="rect">
            <a:avLst/>
          </a:prstGeom>
        </p:spPr>
      </p:pic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B8AFBC28-FFEB-4BDA-AD0C-7F0B31D91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563" y="718455"/>
            <a:ext cx="914400" cy="914400"/>
          </a:xfrm>
          <a:prstGeom prst="rect">
            <a:avLst/>
          </a:prstGeom>
        </p:spPr>
      </p:pic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52C00995-597E-4753-B632-FAB5A755B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386" y="3747406"/>
            <a:ext cx="680357" cy="680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F95663-08CF-4AEB-9386-1E06DCF0AF5E}"/>
              </a:ext>
            </a:extLst>
          </p:cNvPr>
          <p:cNvSpPr txBox="1"/>
          <p:nvPr/>
        </p:nvSpPr>
        <p:spPr>
          <a:xfrm>
            <a:off x="228600" y="2710543"/>
            <a:ext cx="7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경기영상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0DBF9-69F7-4842-BA25-1A02FE6F8882}"/>
              </a:ext>
            </a:extLst>
          </p:cNvPr>
          <p:cNvSpPr txBox="1"/>
          <p:nvPr/>
        </p:nvSpPr>
        <p:spPr>
          <a:xfrm>
            <a:off x="258536" y="4405993"/>
            <a:ext cx="7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프로필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195B26F-C06C-42F0-8265-8EF70CE7B6F9}"/>
              </a:ext>
            </a:extLst>
          </p:cNvPr>
          <p:cNvSpPr/>
          <p:nvPr/>
        </p:nvSpPr>
        <p:spPr>
          <a:xfrm>
            <a:off x="3600450" y="3175907"/>
            <a:ext cx="2449286" cy="310243"/>
          </a:xfrm>
          <a:prstGeom prst="rightArrow">
            <a:avLst>
              <a:gd name="adj1" fmla="val 50000"/>
              <a:gd name="adj2" fmla="val 521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941D5-A8AC-4536-A077-3FB1311334A9}"/>
              </a:ext>
            </a:extLst>
          </p:cNvPr>
          <p:cNvSpPr txBox="1"/>
          <p:nvPr/>
        </p:nvSpPr>
        <p:spPr>
          <a:xfrm>
            <a:off x="3600449" y="281667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공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선수 위치 분석</a:t>
            </a:r>
            <a:r>
              <a:rPr lang="en-US" altLang="ko-KR" b="1" dirty="0">
                <a:latin typeface="+mn-ea"/>
              </a:rPr>
              <a:t>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303EC21-C467-4E25-ADEA-D7AA8AD24B8B}"/>
              </a:ext>
            </a:extLst>
          </p:cNvPr>
          <p:cNvSpPr/>
          <p:nvPr/>
        </p:nvSpPr>
        <p:spPr>
          <a:xfrm>
            <a:off x="6547376" y="2952752"/>
            <a:ext cx="5035027" cy="22778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선수 총 이동거리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선수 이동 패턴 분석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선수 이동 </a:t>
            </a:r>
            <a:r>
              <a:rPr lang="ko-KR" altLang="en-US" sz="1500" b="1" dirty="0" err="1">
                <a:solidFill>
                  <a:schemeClr val="tx1"/>
                </a:solidFill>
                <a:latin typeface="+mn-ea"/>
              </a:rPr>
              <a:t>히트맵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 구현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선수 평균속도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선수 체력 변화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선수 소모 칼로리</a:t>
            </a:r>
            <a:endParaRPr lang="en-US" altLang="ko-KR" sz="15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세트당 선수 최고 속력</a:t>
            </a:r>
            <a:endParaRPr lang="ko-KR" altLang="en-US" sz="1500" b="1" dirty="0">
              <a:latin typeface="+mn-ea"/>
            </a:endParaRPr>
          </a:p>
        </p:txBody>
      </p:sp>
      <p:pic>
        <p:nvPicPr>
          <p:cNvPr id="24" name="그래픽 23" descr="스포츠 경기장 단색으로 채워진">
            <a:extLst>
              <a:ext uri="{FF2B5EF4-FFF2-40B4-BE49-F238E27FC236}">
                <a16:creationId xmlns:a16="http://schemas.microsoft.com/office/drawing/2014/main" id="{DB09789B-9BB3-4549-96EA-BC2EBA04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7421" y="5216979"/>
            <a:ext cx="734786" cy="734786"/>
          </a:xfrm>
          <a:prstGeom prst="rect">
            <a:avLst/>
          </a:prstGeom>
        </p:spPr>
      </p:pic>
      <p:pic>
        <p:nvPicPr>
          <p:cNvPr id="26" name="그래픽 25" descr="테니스 단색으로 채워진">
            <a:extLst>
              <a:ext uri="{FF2B5EF4-FFF2-40B4-BE49-F238E27FC236}">
                <a16:creationId xmlns:a16="http://schemas.microsoft.com/office/drawing/2014/main" id="{3E5D5E6A-B7F4-41C8-8F5B-1C3ED84AC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6872" y="2999336"/>
            <a:ext cx="568457" cy="568457"/>
          </a:xfrm>
          <a:prstGeom prst="rect">
            <a:avLst/>
          </a:prstGeom>
        </p:spPr>
      </p:pic>
      <p:pic>
        <p:nvPicPr>
          <p:cNvPr id="28" name="그래픽 27" descr="농구 단색으로 채워진">
            <a:extLst>
              <a:ext uri="{FF2B5EF4-FFF2-40B4-BE49-F238E27FC236}">
                <a16:creationId xmlns:a16="http://schemas.microsoft.com/office/drawing/2014/main" id="{93BDCB68-5D96-4DA9-8EBF-5736B850F3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16436" y="626570"/>
            <a:ext cx="614401" cy="614401"/>
          </a:xfrm>
          <a:prstGeom prst="rect">
            <a:avLst/>
          </a:prstGeom>
        </p:spPr>
      </p:pic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05BB6E4D-6EE1-4510-A11A-2A289A589FB7}"/>
              </a:ext>
            </a:extLst>
          </p:cNvPr>
          <p:cNvSpPr/>
          <p:nvPr/>
        </p:nvSpPr>
        <p:spPr>
          <a:xfrm>
            <a:off x="3690257" y="1126671"/>
            <a:ext cx="2294164" cy="141242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Opencv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를 이용해 공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선수 위치를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트래킹하여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데이터 얻음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분석을 하기위한 </a:t>
            </a:r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gui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생성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트래킹하여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얻은 좌표데이터와 선수 프로필을 이용해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데이터를 가공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1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304EFC0-71F1-4BCD-B25A-E4D2C9FA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72835"/>
              </p:ext>
            </p:extLst>
          </p:nvPr>
        </p:nvGraphicFramePr>
        <p:xfrm>
          <a:off x="0" y="0"/>
          <a:ext cx="12192000" cy="682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92">
                  <a:extLst>
                    <a:ext uri="{9D8B030D-6E8A-4147-A177-3AD203B41FA5}">
                      <a16:colId xmlns:a16="http://schemas.microsoft.com/office/drawing/2014/main" val="2222700808"/>
                    </a:ext>
                  </a:extLst>
                </a:gridCol>
                <a:gridCol w="1514877">
                  <a:extLst>
                    <a:ext uri="{9D8B030D-6E8A-4147-A177-3AD203B41FA5}">
                      <a16:colId xmlns:a16="http://schemas.microsoft.com/office/drawing/2014/main" val="3019917174"/>
                    </a:ext>
                  </a:extLst>
                </a:gridCol>
                <a:gridCol w="1718352">
                  <a:extLst>
                    <a:ext uri="{9D8B030D-6E8A-4147-A177-3AD203B41FA5}">
                      <a16:colId xmlns:a16="http://schemas.microsoft.com/office/drawing/2014/main" val="2231411957"/>
                    </a:ext>
                  </a:extLst>
                </a:gridCol>
                <a:gridCol w="7807779">
                  <a:extLst>
                    <a:ext uri="{9D8B030D-6E8A-4147-A177-3AD203B41FA5}">
                      <a16:colId xmlns:a16="http://schemas.microsoft.com/office/drawing/2014/main" val="387614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 time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01.10 ~ 01.23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경기장 </a:t>
                      </a:r>
                      <a:r>
                        <a:rPr lang="ko-KR" altLang="en-US" sz="1400" dirty="0" err="1"/>
                        <a:t>트래킹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 </a:t>
                      </a:r>
                      <a:r>
                        <a:rPr lang="ko-KR" altLang="en-US" sz="1400" dirty="0" err="1"/>
                        <a:t>트래킹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9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01.24 ~ 02.06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147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 발자취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</a:t>
                      </a:r>
                      <a:r>
                        <a:rPr lang="ko-KR" altLang="en-US" sz="1400" dirty="0" err="1"/>
                        <a:t>트래킹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총 이동거리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9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02.07 ~ 02.20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 바운드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업로드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저장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웹페이지 레이아웃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02.21 ~ 03.06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162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선수 이동패턴 분석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</a:t>
                      </a:r>
                      <a:r>
                        <a:rPr lang="ko-KR" altLang="en-US" sz="1400" dirty="0" err="1"/>
                        <a:t>히트맵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테니스 경기촬영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영상 싱크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데이터 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데이터 출력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3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03.07 ~ 03.20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분석 어플리케이션 </a:t>
                      </a:r>
                      <a:r>
                        <a:rPr lang="en-US" altLang="ko-KR" sz="1400" dirty="0"/>
                        <a:t>GUI, </a:t>
                      </a:r>
                      <a:r>
                        <a:rPr lang="ko-KR" altLang="en-US" sz="1400" dirty="0"/>
                        <a:t>선수 프로필 데이터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평균 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체력변화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6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03.21 ~ 04.03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114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선수 소모 칼로리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통합데이터 관리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04.04 ~ 04.17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세트당 선수 최고속도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세트당 </a:t>
                      </a:r>
                      <a:r>
                        <a:rPr lang="ko-KR" altLang="en-US" sz="1400" dirty="0" err="1"/>
                        <a:t>렐리횟수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경기별</a:t>
                      </a:r>
                      <a:r>
                        <a:rPr lang="ko-KR" altLang="en-US" sz="1400" dirty="0"/>
                        <a:t> 공격 및 서브 성공률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6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Sprint 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04.18 ~ 05.01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 세트당 최고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최저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평균 </a:t>
                      </a:r>
                      <a:r>
                        <a:rPr lang="ko-KR" altLang="en-US" sz="1400" dirty="0" err="1"/>
                        <a:t>공속도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세트별</a:t>
                      </a:r>
                      <a:r>
                        <a:rPr lang="ko-KR" altLang="en-US" sz="1400" dirty="0"/>
                        <a:t> 데이터 출력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05.02 ~ 05.15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선수 누적 데이터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메뉴 페이지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8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05.16 ~ 05.29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소개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 가이드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업로드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리스트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6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05.30 ~ 06.12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상세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8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06.13 ~ 06.26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상세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데이터 그래프화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07.04 ~ 07.17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하이라이트 추출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하이라이트 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하이라이트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상세페이지</a:t>
                      </a:r>
                      <a:r>
                        <a:rPr lang="en-US" altLang="ko-KR" sz="1400" dirty="0"/>
                        <a:t>3, </a:t>
                      </a:r>
                      <a:r>
                        <a:rPr lang="ko-KR" altLang="en-US" sz="1400" dirty="0"/>
                        <a:t>웹 최종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5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07.17 ~ 07.31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어플리케이션 테스트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/>
                        <a:t>어플리케이션 수정 </a:t>
                      </a:r>
                      <a:r>
                        <a:rPr lang="en-US" altLang="ko-KR" sz="1400" dirty="0"/>
                        <a:t>1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4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08.01 ~ 08.14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어플리케이션 테스트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3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08.16 ~ 08.31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어플리케이션 수정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01.10 ~ 08.31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1923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Final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FE8F-19E9-442F-8D42-B855E20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EDE15-BA0C-42A1-945D-7CA55D08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440</Words>
  <Application>Microsoft Office PowerPoint</Application>
  <PresentationFormat>와이드스크린</PresentationFormat>
  <Paragraphs>102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일권</dc:creator>
  <cp:lastModifiedBy>윤 일권</cp:lastModifiedBy>
  <cp:revision>15</cp:revision>
  <dcterms:created xsi:type="dcterms:W3CDTF">2022-01-09T06:17:21Z</dcterms:created>
  <dcterms:modified xsi:type="dcterms:W3CDTF">2022-01-11T01:46:46Z</dcterms:modified>
</cp:coreProperties>
</file>