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81" r:id="rId9"/>
    <p:sldId id="259" r:id="rId10"/>
    <p:sldId id="268" r:id="rId11"/>
    <p:sldId id="269" r:id="rId12"/>
    <p:sldId id="263" r:id="rId13"/>
    <p:sldId id="279" r:id="rId14"/>
    <p:sldId id="260" r:id="rId15"/>
    <p:sldId id="277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88A84-0915-4D7C-AA11-6D9A2F6A88B0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7B64-E79B-4CF4-BA7F-1C5FDC4C1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121.png"/><Relationship Id="rId5" Type="http://schemas.openxmlformats.org/officeDocument/2006/relationships/image" Target="../media/image38.png"/><Relationship Id="rId10" Type="http://schemas.openxmlformats.org/officeDocument/2006/relationships/image" Target="../media/image120.png"/><Relationship Id="rId4" Type="http://schemas.openxmlformats.org/officeDocument/2006/relationships/image" Target="../media/image117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38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35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12" Type="http://schemas.openxmlformats.org/officeDocument/2006/relationships/image" Target="../media/image9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38.png"/><Relationship Id="rId10" Type="http://schemas.openxmlformats.org/officeDocument/2006/relationships/image" Target="../media/image90.png"/><Relationship Id="rId4" Type="http://schemas.openxmlformats.org/officeDocument/2006/relationships/image" Target="../media/image8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91399" y="7858838"/>
            <a:ext cx="11096705" cy="6887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1109" y="1557100"/>
            <a:ext cx="12753248" cy="34399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059" y="4952507"/>
            <a:ext cx="1041533" cy="35268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8255" y="5473655"/>
            <a:ext cx="5211475" cy="1136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2DE0C-E59A-404E-A85B-2A795438377E}"/>
              </a:ext>
            </a:extLst>
          </p:cNvPr>
          <p:cNvSpPr txBox="1"/>
          <p:nvPr/>
        </p:nvSpPr>
        <p:spPr>
          <a:xfrm>
            <a:off x="8991600" y="96393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35" y="1937897"/>
            <a:ext cx="4177187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6228" y="2723604"/>
            <a:ext cx="4582483" cy="2900745"/>
            <a:chOff x="1476228" y="2723604"/>
            <a:chExt cx="4582483" cy="2900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228" y="2723604"/>
              <a:ext cx="4582483" cy="29007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44589" y="4680106"/>
            <a:ext cx="3916516" cy="2193249"/>
            <a:chOff x="4144589" y="4680106"/>
            <a:chExt cx="3916516" cy="21932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4589" y="4680106"/>
              <a:ext cx="3916516" cy="21932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89677" y="7428571"/>
            <a:ext cx="6171429" cy="1675307"/>
            <a:chOff x="1889677" y="7428571"/>
            <a:chExt cx="6171429" cy="16753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9677" y="7428571"/>
              <a:ext cx="6171429" cy="167530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1049" y="1937897"/>
            <a:ext cx="4830402" cy="8634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22326" y="4654962"/>
            <a:ext cx="2738905" cy="1938776"/>
            <a:chOff x="13422326" y="4654962"/>
            <a:chExt cx="2738905" cy="19387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2326" y="4654962"/>
              <a:ext cx="2738905" cy="19387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5651" y="6898752"/>
            <a:ext cx="3776796" cy="1985864"/>
            <a:chOff x="10295651" y="6898752"/>
            <a:chExt cx="3776796" cy="19858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95651" y="6898752"/>
              <a:ext cx="3776796" cy="1985864"/>
            </a:xfrm>
            <a:prstGeom prst="rect">
              <a:avLst/>
            </a:prstGeom>
          </p:spPr>
        </p:pic>
      </p:grpSp>
      <p:pic>
        <p:nvPicPr>
          <p:cNvPr id="1026" name="Picture 2" descr="Windows 무료 아이콘 의 Most Usable Logos Icons">
            <a:extLst>
              <a:ext uri="{FF2B5EF4-FFF2-40B4-BE49-F238E27FC236}">
                <a16:creationId xmlns:a16="http://schemas.microsoft.com/office/drawing/2014/main" id="{AB3C0513-0B6C-43A0-9D39-5497A71E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3009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1F6357-E4A8-4334-904E-82B9DD8FB38A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35" y="1937897"/>
            <a:ext cx="5495546" cy="8634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61049" y="1937897"/>
            <a:ext cx="5466339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50343" y="3719649"/>
            <a:ext cx="3625063" cy="1870626"/>
            <a:chOff x="1950343" y="3719649"/>
            <a:chExt cx="3625063" cy="18706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343" y="3719649"/>
              <a:ext cx="3625063" cy="18706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8089" y="6025111"/>
            <a:ext cx="3238965" cy="2859505"/>
            <a:chOff x="4988089" y="6025111"/>
            <a:chExt cx="3238965" cy="28595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8089" y="6025111"/>
              <a:ext cx="3238965" cy="2859505"/>
            </a:xfrm>
            <a:prstGeom prst="rect">
              <a:avLst/>
            </a:prstGeom>
          </p:spPr>
        </p:pic>
      </p:grpSp>
      <p:pic>
        <p:nvPicPr>
          <p:cNvPr id="1026" name="Picture 2" descr="Notion (@NotionHQ) | Twitter">
            <a:extLst>
              <a:ext uri="{FF2B5EF4-FFF2-40B4-BE49-F238E27FC236}">
                <a16:creationId xmlns:a16="http://schemas.microsoft.com/office/drawing/2014/main" id="{330B0BA2-08CA-412E-A75C-B0E0BFD4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3467100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8" name="그룹 1008"/>
          <p:cNvGrpSpPr/>
          <p:nvPr/>
        </p:nvGrpSpPr>
        <p:grpSpPr>
          <a:xfrm>
            <a:off x="12573000" y="6591300"/>
            <a:ext cx="4357991" cy="2281905"/>
            <a:chOff x="12543596" y="7057616"/>
            <a:chExt cx="4357991" cy="2281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43596" y="7057616"/>
              <a:ext cx="4357991" cy="228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7000" y="3695700"/>
            <a:ext cx="3085714" cy="2252689"/>
            <a:chOff x="11739787" y="2609316"/>
            <a:chExt cx="3085714" cy="22526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39787" y="2609316"/>
              <a:ext cx="3085714" cy="2252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44200" y="6438900"/>
            <a:ext cx="2183484" cy="2183484"/>
            <a:chOff x="10379231" y="7057616"/>
            <a:chExt cx="2183484" cy="21834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79231" y="7057616"/>
              <a:ext cx="2183484" cy="218348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49AC225-7A50-485A-98D7-8BEB71240563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8065319" cy="2031694"/>
          </a:xfrm>
          <a:prstGeom prst="rect">
            <a:avLst/>
          </a:prstGeom>
        </p:spPr>
      </p:pic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438662DF-4E49-4617-99F7-FA82725A8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93922"/>
              </p:ext>
            </p:extLst>
          </p:nvPr>
        </p:nvGraphicFramePr>
        <p:xfrm>
          <a:off x="1905000" y="3086100"/>
          <a:ext cx="14554201" cy="6019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01203">
                  <a:extLst>
                    <a:ext uri="{9D8B030D-6E8A-4147-A177-3AD203B41FA5}">
                      <a16:colId xmlns:a16="http://schemas.microsoft.com/office/drawing/2014/main" val="3083572088"/>
                    </a:ext>
                  </a:extLst>
                </a:gridCol>
                <a:gridCol w="4002405">
                  <a:extLst>
                    <a:ext uri="{9D8B030D-6E8A-4147-A177-3AD203B41FA5}">
                      <a16:colId xmlns:a16="http://schemas.microsoft.com/office/drawing/2014/main" val="3292781897"/>
                    </a:ext>
                  </a:extLst>
                </a:gridCol>
                <a:gridCol w="4457224">
                  <a:extLst>
                    <a:ext uri="{9D8B030D-6E8A-4147-A177-3AD203B41FA5}">
                      <a16:colId xmlns:a16="http://schemas.microsoft.com/office/drawing/2014/main" val="283140030"/>
                    </a:ext>
                  </a:extLst>
                </a:gridCol>
                <a:gridCol w="4093369">
                  <a:extLst>
                    <a:ext uri="{9D8B030D-6E8A-4147-A177-3AD203B41FA5}">
                      <a16:colId xmlns:a16="http://schemas.microsoft.com/office/drawing/2014/main" val="4008724803"/>
                    </a:ext>
                  </a:extLst>
                </a:gridCol>
              </a:tblGrid>
              <a:tr h="63144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윤일권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강용민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한윤서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00814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 구현방법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데이터 가공방식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논문조사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3156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페이지 스토리보드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페이지 흐름도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82765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페이지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데이터 시각화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 모듈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58563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테니스 공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수집한 데이터 가공 테스트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가공한 데이터를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웹페이지 구현 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91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72D022-942B-47BC-98F5-1A7A98406ABF}"/>
              </a:ext>
            </a:extLst>
          </p:cNvPr>
          <p:cNvSpPr txBox="1"/>
          <p:nvPr/>
        </p:nvSpPr>
        <p:spPr>
          <a:xfrm>
            <a:off x="89154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9" name="Object 7">
            <a:extLst>
              <a:ext uri="{FF2B5EF4-FFF2-40B4-BE49-F238E27FC236}">
                <a16:creationId xmlns:a16="http://schemas.microsoft.com/office/drawing/2014/main" id="{8E6A5C9F-E0BA-4395-AC09-078D8022B0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9720125" cy="2031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A51C64-4983-4868-B6CC-D83C3A5F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238500"/>
            <a:ext cx="14601329" cy="495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A960D-06B9-43D4-B09F-66B054636604}"/>
              </a:ext>
            </a:extLst>
          </p:cNvPr>
          <p:cNvSpPr txBox="1"/>
          <p:nvPr/>
        </p:nvSpPr>
        <p:spPr>
          <a:xfrm>
            <a:off x="89154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10527775" cy="20316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3306" y="2640878"/>
            <a:ext cx="6948089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10219076" cy="6476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3306" y="4608154"/>
            <a:ext cx="7155387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06"/>
            <a:ext cx="633477" cy="794936"/>
            <a:chOff x="2047572" y="4673106"/>
            <a:chExt cx="633477" cy="7949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210" y="4603773"/>
              <a:ext cx="277331" cy="9244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5211" y="5632296"/>
            <a:ext cx="13581042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73306" y="6832764"/>
            <a:ext cx="3323148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582"/>
            <a:ext cx="633477" cy="775881"/>
            <a:chOff x="2047564" y="6778582"/>
            <a:chExt cx="633477" cy="7758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5677" y="6709249"/>
              <a:ext cx="277331" cy="92446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5201" y="7718725"/>
            <a:ext cx="13132470" cy="6476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08D351-11FA-4ADB-A217-5B00856FEDBD}"/>
              </a:ext>
            </a:extLst>
          </p:cNvPr>
          <p:cNvSpPr txBox="1"/>
          <p:nvPr/>
        </p:nvSpPr>
        <p:spPr>
          <a:xfrm>
            <a:off x="89154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559696" y="4220049"/>
            <a:ext cx="5214206" cy="2291342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346" y="3384192"/>
              <a:ext cx="9976992" cy="41265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2813" y="4272155"/>
            <a:ext cx="5095288" cy="19178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62016" y="2019301"/>
            <a:ext cx="9792184" cy="2291342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61539" y="339221"/>
              <a:ext cx="18736612" cy="412654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8926" y="2076254"/>
            <a:ext cx="9823030" cy="19178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03163" y="6920605"/>
            <a:ext cx="6216332" cy="2291342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0130" y="6084747"/>
              <a:ext cx="11894486" cy="412654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54720" y="7016398"/>
            <a:ext cx="6648354" cy="19178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48135" y="5537870"/>
            <a:ext cx="5214206" cy="2291342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2786" y="4702013"/>
              <a:ext cx="9976992" cy="412654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54083" y="5685700"/>
            <a:ext cx="4929498" cy="1917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A21DFD-DF49-446A-8AAB-5FDBFC7B3A4B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7122" y="978687"/>
            <a:ext cx="2707400" cy="24083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98052" y="2818277"/>
            <a:ext cx="785313" cy="977550"/>
            <a:chOff x="1598052" y="2818277"/>
            <a:chExt cx="78531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052" y="2818277"/>
              <a:ext cx="78531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8115" y="989779"/>
            <a:ext cx="1125187" cy="1125187"/>
            <a:chOff x="1428115" y="989779"/>
            <a:chExt cx="1125187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115" y="989779"/>
              <a:ext cx="1125187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1815" y="2915711"/>
            <a:ext cx="3437185" cy="8985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3925" y="2854927"/>
            <a:ext cx="576280" cy="723151"/>
            <a:chOff x="5023925" y="2854927"/>
            <a:chExt cx="576280" cy="72315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001798"/>
              <a:ext cx="576280" cy="576280"/>
              <a:chOff x="5023925" y="3001798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3001798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5385" y="2791855"/>
              <a:ext cx="663384" cy="8409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052" y="6176990"/>
            <a:ext cx="849083" cy="893116"/>
            <a:chOff x="1598052" y="6176990"/>
            <a:chExt cx="849083" cy="8931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8052" y="6176990"/>
              <a:ext cx="849083" cy="8931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71815" y="3668158"/>
            <a:ext cx="3895576" cy="8985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23925" y="3607375"/>
            <a:ext cx="576280" cy="723151"/>
            <a:chOff x="5023925" y="3607375"/>
            <a:chExt cx="576280" cy="72315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23925" y="3754245"/>
              <a:ext cx="576280" cy="576280"/>
              <a:chOff x="5023925" y="3754245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375424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85385" y="3544302"/>
              <a:ext cx="650348" cy="84096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71815" y="4408882"/>
            <a:ext cx="4812360" cy="89858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023925" y="4348099"/>
            <a:ext cx="576280" cy="723151"/>
            <a:chOff x="5023925" y="4348099"/>
            <a:chExt cx="576280" cy="72315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23925" y="4494970"/>
              <a:ext cx="576280" cy="576280"/>
              <a:chOff x="5023925" y="4494970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449497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85385" y="4285027"/>
              <a:ext cx="655394" cy="84096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71815" y="5206975"/>
            <a:ext cx="3178707" cy="89858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023925" y="5146197"/>
            <a:ext cx="576280" cy="723151"/>
            <a:chOff x="5023925" y="5146197"/>
            <a:chExt cx="576280" cy="72315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23925" y="5293067"/>
              <a:ext cx="576280" cy="576280"/>
              <a:chOff x="5023925" y="5293067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529306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85385" y="5083124"/>
              <a:ext cx="647377" cy="84096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88769" y="5959423"/>
            <a:ext cx="4941599" cy="89858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040872" y="5898639"/>
            <a:ext cx="576280" cy="723151"/>
            <a:chOff x="5040872" y="5898639"/>
            <a:chExt cx="576280" cy="72315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040872" y="6045510"/>
              <a:ext cx="576280" cy="576280"/>
              <a:chOff x="5040872" y="6045510"/>
              <a:chExt cx="576280" cy="5762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40872" y="604551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2332" y="5835567"/>
              <a:ext cx="653292" cy="84096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71815" y="6711873"/>
            <a:ext cx="2261924" cy="89858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023925" y="6649383"/>
            <a:ext cx="576280" cy="724854"/>
            <a:chOff x="5023925" y="6649383"/>
            <a:chExt cx="576280" cy="72485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023925" y="6797957"/>
              <a:ext cx="576280" cy="576280"/>
              <a:chOff x="5023925" y="6797957"/>
              <a:chExt cx="576280" cy="576280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679795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5384" y="6586311"/>
              <a:ext cx="650349" cy="84267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771815" y="7509958"/>
            <a:ext cx="4095491" cy="89858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023925" y="7447479"/>
            <a:ext cx="576280" cy="724857"/>
            <a:chOff x="5023925" y="7447479"/>
            <a:chExt cx="576280" cy="72485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023925" y="7596055"/>
              <a:ext cx="576280" cy="576280"/>
              <a:chOff x="5023925" y="7596055"/>
              <a:chExt cx="576280" cy="57628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759605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85384" y="7384406"/>
              <a:ext cx="660441" cy="842671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788768" y="8262406"/>
            <a:ext cx="4683121" cy="89858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040872" y="8199926"/>
            <a:ext cx="576280" cy="724852"/>
            <a:chOff x="5040872" y="8199926"/>
            <a:chExt cx="576280" cy="72485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040872" y="8348497"/>
              <a:ext cx="576280" cy="576280"/>
              <a:chOff x="5040872" y="8348497"/>
              <a:chExt cx="576280" cy="57628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40872" y="834849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02337" y="8136853"/>
              <a:ext cx="650349" cy="842671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81F1B50-A920-468C-B20E-3B30EB468D0D}"/>
              </a:ext>
            </a:extLst>
          </p:cNvPr>
          <p:cNvSpPr txBox="1"/>
          <p:nvPr/>
        </p:nvSpPr>
        <p:spPr>
          <a:xfrm>
            <a:off x="9296400" y="98986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0" y="723900"/>
            <a:ext cx="904458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3306" y="2640878"/>
            <a:ext cx="3459014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9728258" cy="12920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3306" y="4746345"/>
            <a:ext cx="3594880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5211" y="5632296"/>
            <a:ext cx="8363634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73306" y="6832764"/>
            <a:ext cx="3459014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201" y="7718725"/>
            <a:ext cx="11629075" cy="19364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B844D-31C9-4A07-862B-0729B5A9B48C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673405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61106" y="2497164"/>
            <a:ext cx="3180396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11728827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6913" y="6050161"/>
            <a:ext cx="3180396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93378" y="6120635"/>
            <a:ext cx="633477" cy="794934"/>
            <a:chOff x="1893378" y="6120635"/>
            <a:chExt cx="633477" cy="79493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93378" y="6282092"/>
              <a:ext cx="633477" cy="633477"/>
              <a:chOff x="1893378" y="6282092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3378" y="628209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1777" y="6072065"/>
              <a:ext cx="203995" cy="7431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1011" y="7079830"/>
            <a:ext cx="13911043" cy="19364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BF19A0-15CF-448A-B7E3-81E756F7AABE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49605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9901" y="2782119"/>
            <a:ext cx="236508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4167" y="2847073"/>
            <a:ext cx="633477" cy="794936"/>
            <a:chOff x="1624167" y="2847073"/>
            <a:chExt cx="633477" cy="7949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24167" y="3008532"/>
              <a:ext cx="633477" cy="633477"/>
              <a:chOff x="1624167" y="3008532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24167" y="300853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804" y="2777740"/>
              <a:ext cx="277331" cy="9244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71806" y="3806261"/>
            <a:ext cx="13975142" cy="258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96DC55-BDC9-4ABD-B501-F2F8390773D9}"/>
              </a:ext>
            </a:extLst>
          </p:cNvPr>
          <p:cNvSpPr txBox="1"/>
          <p:nvPr/>
        </p:nvSpPr>
        <p:spPr>
          <a:xfrm>
            <a:off x="8991600" y="986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876300"/>
            <a:ext cx="10259127" cy="20316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031" y="2852887"/>
            <a:ext cx="15118435" cy="6405870"/>
            <a:chOff x="1622031" y="2852887"/>
            <a:chExt cx="15118435" cy="64058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031" y="2852887"/>
              <a:ext cx="15118435" cy="640587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0EE26F9-B0FF-4D56-82AE-DD6B7DCCEA2E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93274" y="483378"/>
            <a:ext cx="15989011" cy="9346497"/>
            <a:chOff x="1093274" y="483378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3274" y="483378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8883319" cy="2031694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D63C6E7D-B898-4BD4-A0AF-119AB4FEE67F}"/>
              </a:ext>
            </a:extLst>
          </p:cNvPr>
          <p:cNvGrpSpPr/>
          <p:nvPr/>
        </p:nvGrpSpPr>
        <p:grpSpPr>
          <a:xfrm>
            <a:off x="2594079" y="2476500"/>
            <a:ext cx="12842915" cy="6394003"/>
            <a:chOff x="1055440" y="116632"/>
            <a:chExt cx="9649072" cy="6394003"/>
          </a:xfrm>
        </p:grpSpPr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D4D204F5-1CE6-406D-B3F4-03EB22F0DB24}"/>
                </a:ext>
              </a:extLst>
            </p:cNvPr>
            <p:cNvSpPr/>
            <p:nvPr/>
          </p:nvSpPr>
          <p:spPr>
            <a:xfrm>
              <a:off x="1055440" y="533971"/>
              <a:ext cx="3960440" cy="5976664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순서도: 연결자 208">
              <a:extLst>
                <a:ext uri="{FF2B5EF4-FFF2-40B4-BE49-F238E27FC236}">
                  <a16:creationId xmlns:a16="http://schemas.microsoft.com/office/drawing/2014/main" id="{8D3BEC8C-9353-4F55-A79F-4DAD30BC0D23}"/>
                </a:ext>
              </a:extLst>
            </p:cNvPr>
            <p:cNvSpPr/>
            <p:nvPr/>
          </p:nvSpPr>
          <p:spPr>
            <a:xfrm>
              <a:off x="1343472" y="171159"/>
              <a:ext cx="576064" cy="93887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0" name="그래픽 209" descr="연구 단색으로 채워진">
              <a:extLst>
                <a:ext uri="{FF2B5EF4-FFF2-40B4-BE49-F238E27FC236}">
                  <a16:creationId xmlns:a16="http://schemas.microsoft.com/office/drawing/2014/main" id="{C5440669-EDC1-497B-B602-85A0F2B0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1464" y="245939"/>
              <a:ext cx="914400" cy="914400"/>
            </a:xfrm>
            <a:prstGeom prst="rect">
              <a:avLst/>
            </a:prstGeom>
          </p:spPr>
        </p:pic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8F74BCF9-B9AE-4B3E-8C56-DB64BF38DCE5}"/>
                </a:ext>
              </a:extLst>
            </p:cNvPr>
            <p:cNvSpPr/>
            <p:nvPr/>
          </p:nvSpPr>
          <p:spPr>
            <a:xfrm>
              <a:off x="1199456" y="1404392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1AF186EE-2A67-489B-AE2F-1A3AB0BDFE41}"/>
                </a:ext>
              </a:extLst>
            </p:cNvPr>
            <p:cNvSpPr/>
            <p:nvPr/>
          </p:nvSpPr>
          <p:spPr>
            <a:xfrm>
              <a:off x="1199456" y="2988568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7A85826A-4E6B-40FB-A340-BB0E4151375B}"/>
                </a:ext>
              </a:extLst>
            </p:cNvPr>
            <p:cNvSpPr/>
            <p:nvPr/>
          </p:nvSpPr>
          <p:spPr>
            <a:xfrm>
              <a:off x="1199456" y="4566419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0279012-C774-40F1-8732-BDFA2174BD3F}"/>
                </a:ext>
              </a:extLst>
            </p:cNvPr>
            <p:cNvSpPr txBox="1"/>
            <p:nvPr/>
          </p:nvSpPr>
          <p:spPr>
            <a:xfrm>
              <a:off x="2135560" y="116632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분석 서비스</a:t>
              </a: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9F2FF302-3CF7-4A38-BE36-C51C8A241CEE}"/>
                </a:ext>
              </a:extLst>
            </p:cNvPr>
            <p:cNvSpPr/>
            <p:nvPr/>
          </p:nvSpPr>
          <p:spPr>
            <a:xfrm>
              <a:off x="6744072" y="548680"/>
              <a:ext cx="3960440" cy="2304256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1BAAA14E-BAC4-4DC8-908D-C6F4AA9331A2}"/>
                </a:ext>
              </a:extLst>
            </p:cNvPr>
            <p:cNvSpPr/>
            <p:nvPr/>
          </p:nvSpPr>
          <p:spPr>
            <a:xfrm>
              <a:off x="6744072" y="4005064"/>
              <a:ext cx="3960440" cy="2304256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3822F4A-4AC9-4A8E-BE40-772DE14651DF}"/>
                </a:ext>
              </a:extLst>
            </p:cNvPr>
            <p:cNvSpPr txBox="1"/>
            <p:nvPr/>
          </p:nvSpPr>
          <p:spPr>
            <a:xfrm>
              <a:off x="7752184" y="11663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데이터 베이스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ACAB673-DA3A-4618-9B1E-8AAA2D4B6A3E}"/>
                </a:ext>
              </a:extLst>
            </p:cNvPr>
            <p:cNvSpPr txBox="1"/>
            <p:nvPr/>
          </p:nvSpPr>
          <p:spPr>
            <a:xfrm>
              <a:off x="7824192" y="3573016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웹 서비스</a:t>
              </a: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E63CA35C-ADC6-496E-88CB-70F868BBC931}"/>
                </a:ext>
              </a:extLst>
            </p:cNvPr>
            <p:cNvSpPr/>
            <p:nvPr/>
          </p:nvSpPr>
          <p:spPr>
            <a:xfrm>
              <a:off x="6960096" y="332656"/>
              <a:ext cx="72008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" name="그래픽 219" descr="데이터베이스 단색으로 채워진">
              <a:extLst>
                <a:ext uri="{FF2B5EF4-FFF2-40B4-BE49-F238E27FC236}">
                  <a16:creationId xmlns:a16="http://schemas.microsoft.com/office/drawing/2014/main" id="{7810D044-2259-4025-B017-DE14EAD3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44072" y="116632"/>
              <a:ext cx="1178023" cy="798964"/>
            </a:xfrm>
            <a:prstGeom prst="rect">
              <a:avLst/>
            </a:prstGeom>
          </p:spPr>
        </p:pic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573C1240-75A3-4CCE-A5A4-BDE624D2E82B}"/>
                </a:ext>
              </a:extLst>
            </p:cNvPr>
            <p:cNvSpPr/>
            <p:nvPr/>
          </p:nvSpPr>
          <p:spPr>
            <a:xfrm>
              <a:off x="7104112" y="3489890"/>
              <a:ext cx="648072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그래픽 221" descr="테니스 단색으로 채워진">
              <a:extLst>
                <a:ext uri="{FF2B5EF4-FFF2-40B4-BE49-F238E27FC236}">
                  <a16:creationId xmlns:a16="http://schemas.microsoft.com/office/drawing/2014/main" id="{C72208D4-B96B-4A3D-BF11-0E6E59060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104" y="908720"/>
              <a:ext cx="914400" cy="914400"/>
            </a:xfrm>
            <a:prstGeom prst="rect">
              <a:avLst/>
            </a:prstGeom>
          </p:spPr>
        </p:pic>
        <p:pic>
          <p:nvPicPr>
            <p:cNvPr id="223" name="그래픽 222" descr="농구 윤곽선">
              <a:extLst>
                <a:ext uri="{FF2B5EF4-FFF2-40B4-BE49-F238E27FC236}">
                  <a16:creationId xmlns:a16="http://schemas.microsoft.com/office/drawing/2014/main" id="{16AB805F-621F-43E2-A584-92B87CCF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88288" y="908720"/>
              <a:ext cx="792088" cy="792088"/>
            </a:xfrm>
            <a:prstGeom prst="rect">
              <a:avLst/>
            </a:prstGeom>
          </p:spPr>
        </p:pic>
        <p:pic>
          <p:nvPicPr>
            <p:cNvPr id="224" name="그래픽 223" descr="사용자 단색으로 채워진">
              <a:extLst>
                <a:ext uri="{FF2B5EF4-FFF2-40B4-BE49-F238E27FC236}">
                  <a16:creationId xmlns:a16="http://schemas.microsoft.com/office/drawing/2014/main" id="{76B2BE90-BAFE-436B-BA9F-C147FD02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24192" y="1844824"/>
              <a:ext cx="815248" cy="798964"/>
            </a:xfrm>
            <a:prstGeom prst="rect">
              <a:avLst/>
            </a:prstGeom>
          </p:spPr>
        </p:pic>
        <p:pic>
          <p:nvPicPr>
            <p:cNvPr id="225" name="그래픽 224" descr="스포츠 경기장 단색으로 채워진">
              <a:extLst>
                <a:ext uri="{FF2B5EF4-FFF2-40B4-BE49-F238E27FC236}">
                  <a16:creationId xmlns:a16="http://schemas.microsoft.com/office/drawing/2014/main" id="{6A4AB345-7AD7-466D-8942-EC662F59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52384" y="1772816"/>
              <a:ext cx="914400" cy="914400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89B86AE-B4EB-4DA3-8CFA-076BA6611EDA}"/>
                </a:ext>
              </a:extLst>
            </p:cNvPr>
            <p:cNvSpPr txBox="1"/>
            <p:nvPr/>
          </p:nvSpPr>
          <p:spPr>
            <a:xfrm>
              <a:off x="9793935" y="24928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경기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2F2C5EE-F683-4F8C-BF61-F5E26FC718DF}"/>
                </a:ext>
              </a:extLst>
            </p:cNvPr>
            <p:cNvSpPr txBox="1"/>
            <p:nvPr/>
          </p:nvSpPr>
          <p:spPr>
            <a:xfrm>
              <a:off x="8904312" y="17008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공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87601B6-9207-4277-9BEC-C2133FBA1891}"/>
                </a:ext>
              </a:extLst>
            </p:cNvPr>
            <p:cNvSpPr txBox="1"/>
            <p:nvPr/>
          </p:nvSpPr>
          <p:spPr>
            <a:xfrm>
              <a:off x="7980249" y="24928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회원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FF10E02-2E03-4D72-B226-6D3BFDC93E45}"/>
                </a:ext>
              </a:extLst>
            </p:cNvPr>
            <p:cNvSpPr txBox="1"/>
            <p:nvPr/>
          </p:nvSpPr>
          <p:spPr>
            <a:xfrm>
              <a:off x="7103176" y="17728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선수</a:t>
              </a:r>
            </a:p>
          </p:txBody>
        </p:sp>
        <p:pic>
          <p:nvPicPr>
            <p:cNvPr id="230" name="그래픽 229" descr="신호 단색으로 채워진">
              <a:extLst>
                <a:ext uri="{FF2B5EF4-FFF2-40B4-BE49-F238E27FC236}">
                  <a16:creationId xmlns:a16="http://schemas.microsoft.com/office/drawing/2014/main" id="{B3287D9E-E499-471E-913D-9596066E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64352" y="4797152"/>
              <a:ext cx="1224136" cy="1199685"/>
            </a:xfrm>
            <a:prstGeom prst="rect">
              <a:avLst/>
            </a:prstGeom>
          </p:spPr>
        </p:pic>
        <p:pic>
          <p:nvPicPr>
            <p:cNvPr id="231" name="그래픽 230" descr="인터넷 단색으로 채워진">
              <a:extLst>
                <a:ext uri="{FF2B5EF4-FFF2-40B4-BE49-F238E27FC236}">
                  <a16:creationId xmlns:a16="http://schemas.microsoft.com/office/drawing/2014/main" id="{53DE858B-41E6-4110-837E-ABE009A84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88088" y="3489890"/>
              <a:ext cx="1028659" cy="1008112"/>
            </a:xfrm>
            <a:prstGeom prst="rect">
              <a:avLst/>
            </a:prstGeom>
          </p:spPr>
        </p:pic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F7B0B03-1E98-462A-8A4B-DA70DCF76776}"/>
                </a:ext>
              </a:extLst>
            </p:cNvPr>
            <p:cNvSpPr txBox="1"/>
            <p:nvPr/>
          </p:nvSpPr>
          <p:spPr>
            <a:xfrm>
              <a:off x="9563154" y="58052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시각화</a:t>
              </a:r>
            </a:p>
          </p:txBody>
        </p:sp>
        <p:pic>
          <p:nvPicPr>
            <p:cNvPr id="233" name="그래픽 232" descr="데이터베이스 단색으로 채워진">
              <a:extLst>
                <a:ext uri="{FF2B5EF4-FFF2-40B4-BE49-F238E27FC236}">
                  <a16:creationId xmlns:a16="http://schemas.microsoft.com/office/drawing/2014/main" id="{97F3ABD6-EEAC-4C83-83C7-66746BBB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224" y="4139788"/>
              <a:ext cx="1178023" cy="798964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7E6D0B2-0E32-41E5-8540-2FA75B1183FB}"/>
                </a:ext>
              </a:extLst>
            </p:cNvPr>
            <p:cNvSpPr txBox="1"/>
            <p:nvPr/>
          </p:nvSpPr>
          <p:spPr>
            <a:xfrm>
              <a:off x="8346142" y="485986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굵은 고딕"/>
                </a:rPr>
                <a:t>DB </a:t>
              </a:r>
              <a:r>
                <a:rPr lang="ko-KR" altLang="en-US" b="1" dirty="0">
                  <a:latin typeface="굵은 고딕"/>
                </a:rPr>
                <a:t>연동</a:t>
              </a:r>
            </a:p>
          </p:txBody>
        </p:sp>
        <p:pic>
          <p:nvPicPr>
            <p:cNvPr id="235" name="그래픽 234" descr="사용자 단색으로 채워진">
              <a:extLst>
                <a:ext uri="{FF2B5EF4-FFF2-40B4-BE49-F238E27FC236}">
                  <a16:creationId xmlns:a16="http://schemas.microsoft.com/office/drawing/2014/main" id="{1A41F215-B2C5-4CAC-B53A-594EF4D3F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48128" y="5085184"/>
              <a:ext cx="815248" cy="798964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7DFB894-A451-42AF-8FC7-CCE11BBA894A}"/>
                </a:ext>
              </a:extLst>
            </p:cNvPr>
            <p:cNvSpPr txBox="1"/>
            <p:nvPr/>
          </p:nvSpPr>
          <p:spPr>
            <a:xfrm>
              <a:off x="7446677" y="573325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회원</a:t>
              </a:r>
            </a:p>
          </p:txBody>
        </p:sp>
        <p:pic>
          <p:nvPicPr>
            <p:cNvPr id="237" name="그래픽 236" descr="테니스 단색으로 채워진">
              <a:extLst>
                <a:ext uri="{FF2B5EF4-FFF2-40B4-BE49-F238E27FC236}">
                  <a16:creationId xmlns:a16="http://schemas.microsoft.com/office/drawing/2014/main" id="{31CF7C9A-B69F-41E5-A311-74DD903BB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43472" y="1484784"/>
              <a:ext cx="914400" cy="914400"/>
            </a:xfrm>
            <a:prstGeom prst="rect">
              <a:avLst/>
            </a:prstGeom>
          </p:spPr>
        </p:pic>
        <p:pic>
          <p:nvPicPr>
            <p:cNvPr id="238" name="그래픽 237" descr="농구 윤곽선">
              <a:extLst>
                <a:ext uri="{FF2B5EF4-FFF2-40B4-BE49-F238E27FC236}">
                  <a16:creationId xmlns:a16="http://schemas.microsoft.com/office/drawing/2014/main" id="{8C829E0C-CA5D-412A-BD91-BAA3BDE66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71464" y="3140968"/>
              <a:ext cx="792088" cy="792088"/>
            </a:xfrm>
            <a:prstGeom prst="rect">
              <a:avLst/>
            </a:prstGeom>
          </p:spPr>
        </p:pic>
        <p:pic>
          <p:nvPicPr>
            <p:cNvPr id="239" name="그래픽 238" descr="스포츠 경기장 단색으로 채워진">
              <a:extLst>
                <a:ext uri="{FF2B5EF4-FFF2-40B4-BE49-F238E27FC236}">
                  <a16:creationId xmlns:a16="http://schemas.microsoft.com/office/drawing/2014/main" id="{2D8A6BD6-0A5A-473B-A92B-685EE380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71464" y="4653136"/>
              <a:ext cx="914400" cy="914400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5411AF-CC9E-4989-9B55-B18EE6F4D9DE}"/>
                </a:ext>
              </a:extLst>
            </p:cNvPr>
            <p:cNvSpPr txBox="1"/>
            <p:nvPr/>
          </p:nvSpPr>
          <p:spPr>
            <a:xfrm>
              <a:off x="1343472" y="242088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선수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661A054-11E8-4442-AD44-820137650657}"/>
                </a:ext>
              </a:extLst>
            </p:cNvPr>
            <p:cNvSpPr txBox="1"/>
            <p:nvPr/>
          </p:nvSpPr>
          <p:spPr>
            <a:xfrm>
              <a:off x="1487488" y="393305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공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95CF9C2-35A6-4CB3-B9A8-296B232C7629}"/>
                </a:ext>
              </a:extLst>
            </p:cNvPr>
            <p:cNvSpPr txBox="1"/>
            <p:nvPr/>
          </p:nvSpPr>
          <p:spPr>
            <a:xfrm>
              <a:off x="1492658" y="54452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경기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F669B29-3E28-44E4-A174-9C5AAFBE703F}"/>
                </a:ext>
              </a:extLst>
            </p:cNvPr>
            <p:cNvSpPr txBox="1"/>
            <p:nvPr/>
          </p:nvSpPr>
          <p:spPr>
            <a:xfrm>
              <a:off x="2711624" y="1772816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선수 </a:t>
              </a:r>
              <a:r>
                <a:rPr lang="ko-KR" altLang="en-US" sz="2400" b="1" dirty="0" err="1">
                  <a:latin typeface="굵은 고딕"/>
                </a:rPr>
                <a:t>트랙킹</a:t>
              </a:r>
              <a:r>
                <a:rPr lang="ko-KR" altLang="en-US" sz="2400" b="1" dirty="0">
                  <a:latin typeface="굵은 고딕"/>
                </a:rPr>
                <a:t> 기반 분석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13B47BE-F0E5-4405-9A95-90DE4B22F59B}"/>
                </a:ext>
              </a:extLst>
            </p:cNvPr>
            <p:cNvSpPr txBox="1"/>
            <p:nvPr/>
          </p:nvSpPr>
          <p:spPr>
            <a:xfrm>
              <a:off x="2711624" y="3356992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공 </a:t>
              </a:r>
              <a:r>
                <a:rPr lang="ko-KR" altLang="en-US" sz="2400" b="1" dirty="0" err="1">
                  <a:latin typeface="굵은 고딕"/>
                </a:rPr>
                <a:t>트랙킹</a:t>
              </a:r>
              <a:r>
                <a:rPr lang="ko-KR" altLang="en-US" sz="2400" b="1" dirty="0">
                  <a:latin typeface="굵은 고딕"/>
                </a:rPr>
                <a:t> 기반 분석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BC37281-C1DE-49B8-A428-863670180FE5}"/>
                </a:ext>
              </a:extLst>
            </p:cNvPr>
            <p:cNvSpPr txBox="1"/>
            <p:nvPr/>
          </p:nvSpPr>
          <p:spPr>
            <a:xfrm>
              <a:off x="2711624" y="4941168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경기 분석 서비스</a:t>
              </a:r>
            </a:p>
          </p:txBody>
        </p:sp>
        <p:sp>
          <p:nvSpPr>
            <p:cNvPr id="246" name="화살표: 오른쪽 245">
              <a:extLst>
                <a:ext uri="{FF2B5EF4-FFF2-40B4-BE49-F238E27FC236}">
                  <a16:creationId xmlns:a16="http://schemas.microsoft.com/office/drawing/2014/main" id="{A74926F2-A630-43B2-BB63-BC1C7E44AAC8}"/>
                </a:ext>
              </a:extLst>
            </p:cNvPr>
            <p:cNvSpPr/>
            <p:nvPr/>
          </p:nvSpPr>
          <p:spPr>
            <a:xfrm>
              <a:off x="5519936" y="1124744"/>
              <a:ext cx="706199" cy="31458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화살표: 오른쪽 246">
              <a:extLst>
                <a:ext uri="{FF2B5EF4-FFF2-40B4-BE49-F238E27FC236}">
                  <a16:creationId xmlns:a16="http://schemas.microsoft.com/office/drawing/2014/main" id="{13C0852F-7E02-4ED3-AD07-1DF63F550BBC}"/>
                </a:ext>
              </a:extLst>
            </p:cNvPr>
            <p:cNvSpPr/>
            <p:nvPr/>
          </p:nvSpPr>
          <p:spPr>
            <a:xfrm>
              <a:off x="5519936" y="1916832"/>
              <a:ext cx="706199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화살표: 오른쪽 247">
              <a:extLst>
                <a:ext uri="{FF2B5EF4-FFF2-40B4-BE49-F238E27FC236}">
                  <a16:creationId xmlns:a16="http://schemas.microsoft.com/office/drawing/2014/main" id="{B3B86E34-E371-4332-8A5B-07AD26CFACCD}"/>
                </a:ext>
              </a:extLst>
            </p:cNvPr>
            <p:cNvSpPr/>
            <p:nvPr/>
          </p:nvSpPr>
          <p:spPr>
            <a:xfrm>
              <a:off x="5519936" y="4509120"/>
              <a:ext cx="706199" cy="31458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화살표: 오른쪽 248">
              <a:extLst>
                <a:ext uri="{FF2B5EF4-FFF2-40B4-BE49-F238E27FC236}">
                  <a16:creationId xmlns:a16="http://schemas.microsoft.com/office/drawing/2014/main" id="{A91E561B-D9DF-4213-8CBF-88301BC32174}"/>
                </a:ext>
              </a:extLst>
            </p:cNvPr>
            <p:cNvSpPr/>
            <p:nvPr/>
          </p:nvSpPr>
          <p:spPr>
            <a:xfrm>
              <a:off x="5519936" y="5301208"/>
              <a:ext cx="706199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화살표: 오른쪽 249">
              <a:extLst>
                <a:ext uri="{FF2B5EF4-FFF2-40B4-BE49-F238E27FC236}">
                  <a16:creationId xmlns:a16="http://schemas.microsoft.com/office/drawing/2014/main" id="{474699DE-BD14-42BA-BC6D-0F2397434933}"/>
                </a:ext>
              </a:extLst>
            </p:cNvPr>
            <p:cNvSpPr/>
            <p:nvPr/>
          </p:nvSpPr>
          <p:spPr>
            <a:xfrm rot="16200000">
              <a:off x="8204451" y="3120749"/>
              <a:ext cx="562183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54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화살표: 오른쪽 250">
              <a:extLst>
                <a:ext uri="{FF2B5EF4-FFF2-40B4-BE49-F238E27FC236}">
                  <a16:creationId xmlns:a16="http://schemas.microsoft.com/office/drawing/2014/main" id="{D8893AB2-5C4B-4531-962F-C9CAC058DE10}"/>
                </a:ext>
              </a:extLst>
            </p:cNvPr>
            <p:cNvSpPr/>
            <p:nvPr/>
          </p:nvSpPr>
          <p:spPr>
            <a:xfrm rot="5400000">
              <a:off x="8924531" y="3120749"/>
              <a:ext cx="562183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54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5ECBAA-15A7-4339-9EBA-D40EE030A0EF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3679" y="696617"/>
            <a:ext cx="6363199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7717" y="668046"/>
            <a:ext cx="6048218" cy="13967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18248" y="913199"/>
            <a:ext cx="900210" cy="675158"/>
            <a:chOff x="1518248" y="913199"/>
            <a:chExt cx="900210" cy="6751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248" y="913199"/>
              <a:ext cx="900210" cy="6751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4063" y="913199"/>
            <a:ext cx="787544" cy="591796"/>
            <a:chOff x="10194063" y="913199"/>
            <a:chExt cx="787544" cy="5917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4063" y="913199"/>
              <a:ext cx="787544" cy="59179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5106" y="4599220"/>
            <a:ext cx="5512240" cy="34120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3678" y="2237882"/>
            <a:ext cx="5404040" cy="15494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84707" y="3330254"/>
            <a:ext cx="1321043" cy="757398"/>
            <a:chOff x="4384707" y="3330254"/>
            <a:chExt cx="1321043" cy="757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4707" y="3330254"/>
              <a:ext cx="1321043" cy="757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61049" y="2035040"/>
            <a:ext cx="5907241" cy="15494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22123" y="3289314"/>
            <a:ext cx="1321043" cy="757398"/>
            <a:chOff x="12622123" y="3289314"/>
            <a:chExt cx="1321043" cy="75739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22123" y="3289314"/>
              <a:ext cx="1321043" cy="75739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0858" y="4597316"/>
            <a:ext cx="6754854" cy="34120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4C9D82-CC1B-4DA1-9030-1CE8411D956E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8069386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3306" y="2640878"/>
            <a:ext cx="332314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8456463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3306" y="4746345"/>
            <a:ext cx="1464912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3306" y="6832764"/>
            <a:ext cx="3368921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27" name="Object 23">
            <a:extLst>
              <a:ext uri="{FF2B5EF4-FFF2-40B4-BE49-F238E27FC236}">
                <a16:creationId xmlns:a16="http://schemas.microsoft.com/office/drawing/2014/main" id="{6C6D1419-4062-47AB-A607-C9FE7BAA89C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5211" y="5632296"/>
            <a:ext cx="10858032" cy="1292017"/>
          </a:xfrm>
          <a:prstGeom prst="rect">
            <a:avLst/>
          </a:prstGeom>
        </p:spPr>
      </p:pic>
      <p:pic>
        <p:nvPicPr>
          <p:cNvPr id="29" name="Object 31">
            <a:extLst>
              <a:ext uri="{FF2B5EF4-FFF2-40B4-BE49-F238E27FC236}">
                <a16:creationId xmlns:a16="http://schemas.microsoft.com/office/drawing/2014/main" id="{22B760E3-EC4E-44FC-BBE8-7285473F463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201" y="7718725"/>
            <a:ext cx="12175206" cy="12920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03D1A5-0A81-4DFA-B663-7F6DE69DAE31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148</Words>
  <Application>Microsoft Office PowerPoint</Application>
  <PresentationFormat>사용자 지정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굵은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일권</cp:lastModifiedBy>
  <cp:revision>16</cp:revision>
  <dcterms:created xsi:type="dcterms:W3CDTF">2021-12-20T20:40:02Z</dcterms:created>
  <dcterms:modified xsi:type="dcterms:W3CDTF">2022-01-03T05:48:07Z</dcterms:modified>
</cp:coreProperties>
</file>