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4" r:id="rId7"/>
    <p:sldId id="265" r:id="rId8"/>
    <p:sldId id="259" r:id="rId9"/>
    <p:sldId id="268" r:id="rId10"/>
    <p:sldId id="269" r:id="rId11"/>
    <p:sldId id="263" r:id="rId12"/>
    <p:sldId id="279" r:id="rId13"/>
    <p:sldId id="260" r:id="rId14"/>
    <p:sldId id="277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14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7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6.png"/><Relationship Id="rId3" Type="http://schemas.openxmlformats.org/officeDocument/2006/relationships/image" Target="../media/image36.png"/><Relationship Id="rId7" Type="http://schemas.openxmlformats.org/officeDocument/2006/relationships/image" Target="../media/image50.png"/><Relationship Id="rId12" Type="http://schemas.openxmlformats.org/officeDocument/2006/relationships/image" Target="../media/image10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104.png"/><Relationship Id="rId5" Type="http://schemas.openxmlformats.org/officeDocument/2006/relationships/image" Target="../media/image101.png"/><Relationship Id="rId10" Type="http://schemas.openxmlformats.org/officeDocument/2006/relationships/image" Target="../media/image55.png"/><Relationship Id="rId4" Type="http://schemas.openxmlformats.org/officeDocument/2006/relationships/image" Target="../media/image100.png"/><Relationship Id="rId9" Type="http://schemas.openxmlformats.org/officeDocument/2006/relationships/image" Target="../media/image10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6.png"/><Relationship Id="rId7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49.png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36.png"/><Relationship Id="rId7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54.png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13" Type="http://schemas.openxmlformats.org/officeDocument/2006/relationships/image" Target="../media/image68.png"/><Relationship Id="rId3" Type="http://schemas.openxmlformats.org/officeDocument/2006/relationships/image" Target="../media/image36.png"/><Relationship Id="rId7" Type="http://schemas.openxmlformats.org/officeDocument/2006/relationships/image" Target="../media/image62.png"/><Relationship Id="rId12" Type="http://schemas.openxmlformats.org/officeDocument/2006/relationships/image" Target="../media/image6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sv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sv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74.png"/><Relationship Id="rId5" Type="http://schemas.openxmlformats.org/officeDocument/2006/relationships/image" Target="../media/image71.png"/><Relationship Id="rId10" Type="http://schemas.openxmlformats.org/officeDocument/2006/relationships/image" Target="../media/image43.png"/><Relationship Id="rId4" Type="http://schemas.openxmlformats.org/officeDocument/2006/relationships/image" Target="../media/image70.png"/><Relationship Id="rId9" Type="http://schemas.openxmlformats.org/officeDocument/2006/relationships/image" Target="../media/image73.png"/><Relationship Id="rId14" Type="http://schemas.openxmlformats.org/officeDocument/2006/relationships/image" Target="../media/image7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6410"/>
            <a:chOff x="-9524" y="-9524"/>
            <a:chExt cx="18304762" cy="103064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64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755556" y="-380820"/>
            <a:ext cx="3408797" cy="3408797"/>
            <a:chOff x="14755556" y="-380820"/>
            <a:chExt cx="3408797" cy="34087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55556" y="-380820"/>
              <a:ext cx="3408797" cy="34087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55349" y="831018"/>
            <a:ext cx="13975017" cy="8623678"/>
            <a:chOff x="2155349" y="831018"/>
            <a:chExt cx="13975017" cy="862367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5349" y="831018"/>
              <a:ext cx="13975017" cy="862367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010431" y="6290419"/>
            <a:ext cx="4791623" cy="1515478"/>
            <a:chOff x="-1010431" y="6290419"/>
            <a:chExt cx="4791623" cy="151547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-1010431" y="6290419"/>
              <a:ext cx="4791623" cy="15154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826739" y="7086554"/>
            <a:ext cx="12439211" cy="196508"/>
            <a:chOff x="2826739" y="7086554"/>
            <a:chExt cx="12439211" cy="19650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26739" y="7086554"/>
              <a:ext cx="12439211" cy="19650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991399" y="7858838"/>
            <a:ext cx="11096705" cy="68870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792063" y="1538055"/>
            <a:ext cx="12486584" cy="382212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457685" y="8398441"/>
            <a:ext cx="960060" cy="1404733"/>
            <a:chOff x="15457685" y="8398441"/>
            <a:chExt cx="960060" cy="140473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457685" y="8398441"/>
              <a:ext cx="960060" cy="140473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5059" y="4952507"/>
            <a:ext cx="1041533" cy="3526807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978255" y="5473655"/>
            <a:ext cx="4382365" cy="11367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6410"/>
            <a:chOff x="-9524" y="-9524"/>
            <a:chExt cx="18304762" cy="103064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64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27925" y="469609"/>
            <a:ext cx="7709438" cy="9346497"/>
            <a:chOff x="9427925" y="469609"/>
            <a:chExt cx="7709438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7925" y="469609"/>
              <a:ext cx="7709438" cy="93464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33371" y="469609"/>
            <a:ext cx="7709438" cy="9346497"/>
            <a:chOff x="1133371" y="469609"/>
            <a:chExt cx="7709438" cy="93464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3371" y="469609"/>
              <a:ext cx="7709438" cy="934649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6536" y="668045"/>
            <a:ext cx="6463455" cy="139679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21050" y="668046"/>
            <a:ext cx="6463450" cy="13967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6535" y="1937897"/>
            <a:ext cx="5495546" cy="86346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761049" y="1937897"/>
            <a:ext cx="5466339" cy="86346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950343" y="3719649"/>
            <a:ext cx="3625063" cy="1870626"/>
            <a:chOff x="1950343" y="3719649"/>
            <a:chExt cx="3625063" cy="187062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50343" y="3719649"/>
              <a:ext cx="3625063" cy="187062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988089" y="6025111"/>
            <a:ext cx="3238965" cy="2859505"/>
            <a:chOff x="4988089" y="6025111"/>
            <a:chExt cx="3238965" cy="285950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88089" y="6025111"/>
              <a:ext cx="3238965" cy="285950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739787" y="2609316"/>
            <a:ext cx="3085714" cy="2252689"/>
            <a:chOff x="11739787" y="2609316"/>
            <a:chExt cx="3085714" cy="225268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739787" y="2609316"/>
              <a:ext cx="3085714" cy="225268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379231" y="7057616"/>
            <a:ext cx="2183484" cy="2183484"/>
            <a:chOff x="10379231" y="7057616"/>
            <a:chExt cx="2183484" cy="218348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79231" y="7057616"/>
              <a:ext cx="2183484" cy="218348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543596" y="7057616"/>
            <a:ext cx="4357991" cy="2281905"/>
            <a:chOff x="12543596" y="7057616"/>
            <a:chExt cx="4357991" cy="228190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543596" y="7057616"/>
              <a:ext cx="4357991" cy="228190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496370" y="4862004"/>
            <a:ext cx="3572547" cy="1969275"/>
            <a:chOff x="11496370" y="4862004"/>
            <a:chExt cx="3572547" cy="196927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496370" y="4862004"/>
              <a:ext cx="3572547" cy="1969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6410"/>
            <a:chOff x="-9524" y="-9524"/>
            <a:chExt cx="18304762" cy="103064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64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77194" y="993109"/>
            <a:ext cx="8065319" cy="2031694"/>
          </a:xfrm>
          <a:prstGeom prst="rect">
            <a:avLst/>
          </a:prstGeom>
        </p:spPr>
      </p:pic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438662DF-4E49-4617-99F7-FA82725A8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324205"/>
              </p:ext>
            </p:extLst>
          </p:nvPr>
        </p:nvGraphicFramePr>
        <p:xfrm>
          <a:off x="1905000" y="3086100"/>
          <a:ext cx="14554201" cy="601979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001203">
                  <a:extLst>
                    <a:ext uri="{9D8B030D-6E8A-4147-A177-3AD203B41FA5}">
                      <a16:colId xmlns:a16="http://schemas.microsoft.com/office/drawing/2014/main" val="3083572088"/>
                    </a:ext>
                  </a:extLst>
                </a:gridCol>
                <a:gridCol w="4002405">
                  <a:extLst>
                    <a:ext uri="{9D8B030D-6E8A-4147-A177-3AD203B41FA5}">
                      <a16:colId xmlns:a16="http://schemas.microsoft.com/office/drawing/2014/main" val="3292781897"/>
                    </a:ext>
                  </a:extLst>
                </a:gridCol>
                <a:gridCol w="4457224">
                  <a:extLst>
                    <a:ext uri="{9D8B030D-6E8A-4147-A177-3AD203B41FA5}">
                      <a16:colId xmlns:a16="http://schemas.microsoft.com/office/drawing/2014/main" val="283140030"/>
                    </a:ext>
                  </a:extLst>
                </a:gridCol>
                <a:gridCol w="4093369">
                  <a:extLst>
                    <a:ext uri="{9D8B030D-6E8A-4147-A177-3AD203B41FA5}">
                      <a16:colId xmlns:a16="http://schemas.microsoft.com/office/drawing/2014/main" val="4008724803"/>
                    </a:ext>
                  </a:extLst>
                </a:gridCol>
              </a:tblGrid>
              <a:tr h="631447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팀장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윤일권</a:t>
                      </a:r>
                      <a:endParaRPr lang="ko-KR" altLang="en-US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강용민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팀원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한윤서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200814"/>
                  </a:ext>
                </a:extLst>
              </a:tr>
              <a:tr h="1347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자료수집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데이터 시각화 구현방법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  <a:r>
                        <a:rPr lang="en-US" altLang="ko-KR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Opencv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라이브러리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이용한 데이터 가공방식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</a:t>
                      </a:r>
                      <a:r>
                        <a:rPr lang="en-US" altLang="ko-KR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Opencv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라이브러리 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공 </a:t>
                      </a:r>
                      <a:r>
                        <a:rPr lang="ko-KR" altLang="en-US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트랙킹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관련 논문조사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</a:t>
                      </a:r>
                      <a:r>
                        <a:rPr lang="en-US" altLang="ko-KR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Opencv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라이브러리 </a:t>
                      </a:r>
                    </a:p>
                    <a:p>
                      <a:pPr latinLnBrk="1"/>
                      <a:endParaRPr lang="ko-KR" altLang="en-US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153156"/>
                  </a:ext>
                </a:extLst>
              </a:tr>
              <a:tr h="1347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 계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웹 페이지 스토리보드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웹 페이지 흐름도 설계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분석프로그램 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 설계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</a:t>
                      </a:r>
                      <a:r>
                        <a:rPr lang="ko-KR" altLang="en-US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트랙킹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알고리즘 설계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분석프로그램 설계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682765"/>
                  </a:ext>
                </a:extLst>
              </a:tr>
              <a:tr h="1347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현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웹 페이지 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웹 데이터 시각화 구현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공 </a:t>
                      </a:r>
                      <a:r>
                        <a:rPr lang="ko-KR" altLang="en-US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트랙킹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모듈 구현</a:t>
                      </a:r>
                      <a:endParaRPr lang="ko-KR" altLang="en-US" sz="2400" b="0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분석프로그램 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 구현 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데이터 분석 모듈 구현 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선수 </a:t>
                      </a:r>
                      <a:r>
                        <a:rPr lang="ko-KR" altLang="en-US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트랙킹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모듈 구현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분석프로그램 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GUI 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공 </a:t>
                      </a:r>
                      <a:r>
                        <a:rPr lang="ko-KR" altLang="en-US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트랙킹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모듈 구현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선수 </a:t>
                      </a:r>
                      <a:r>
                        <a:rPr lang="ko-KR" altLang="en-US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트랙킹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모듈 구현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458563"/>
                  </a:ext>
                </a:extLst>
              </a:tr>
              <a:tr h="1347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</a:t>
                      </a:r>
                      <a:r>
                        <a:rPr lang="en-US" altLang="ko-KR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opencv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이용한 테니스 공</a:t>
                      </a:r>
                      <a:r>
                        <a:rPr lang="en-US" altLang="ko-KR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선수 </a:t>
                      </a:r>
                      <a:r>
                        <a:rPr lang="ko-KR" altLang="en-US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트랙킹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테스트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수집한 데이터 가공 테스트 </a:t>
                      </a:r>
                      <a:endParaRPr lang="en-US" altLang="ko-KR" sz="2400" b="1" dirty="0">
                        <a:solidFill>
                          <a:sysClr val="windowText" lastClr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가공한 데이터를 </a:t>
                      </a:r>
                      <a:r>
                        <a:rPr lang="ko-KR" altLang="en-US" sz="2400" b="1" dirty="0" err="1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시각화하여</a:t>
                      </a:r>
                      <a:r>
                        <a:rPr lang="ko-KR" altLang="en-US" sz="2400" b="1" dirty="0">
                          <a:solidFill>
                            <a:sysClr val="windowText" lastClr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웹페이지 구현 테스트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491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6410"/>
            <a:chOff x="-9524" y="-9524"/>
            <a:chExt cx="18304762" cy="103064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64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B290D33-D9E2-4724-BD7A-BAFFEE230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168787"/>
              </p:ext>
            </p:extLst>
          </p:nvPr>
        </p:nvGraphicFramePr>
        <p:xfrm>
          <a:off x="2057400" y="2552700"/>
          <a:ext cx="14029280" cy="6413210"/>
        </p:xfrm>
        <a:graphic>
          <a:graphicData uri="http://schemas.openxmlformats.org/drawingml/2006/table">
            <a:tbl>
              <a:tblPr/>
              <a:tblGrid>
                <a:gridCol w="1894454">
                  <a:extLst>
                    <a:ext uri="{9D8B030D-6E8A-4147-A177-3AD203B41FA5}">
                      <a16:colId xmlns:a16="http://schemas.microsoft.com/office/drawing/2014/main" val="1925521913"/>
                    </a:ext>
                  </a:extLst>
                </a:gridCol>
                <a:gridCol w="2343638">
                  <a:extLst>
                    <a:ext uri="{9D8B030D-6E8A-4147-A177-3AD203B41FA5}">
                      <a16:colId xmlns:a16="http://schemas.microsoft.com/office/drawing/2014/main" val="1276403205"/>
                    </a:ext>
                  </a:extLst>
                </a:gridCol>
                <a:gridCol w="890108">
                  <a:extLst>
                    <a:ext uri="{9D8B030D-6E8A-4147-A177-3AD203B41FA5}">
                      <a16:colId xmlns:a16="http://schemas.microsoft.com/office/drawing/2014/main" val="2980376579"/>
                    </a:ext>
                  </a:extLst>
                </a:gridCol>
                <a:gridCol w="890108">
                  <a:extLst>
                    <a:ext uri="{9D8B030D-6E8A-4147-A177-3AD203B41FA5}">
                      <a16:colId xmlns:a16="http://schemas.microsoft.com/office/drawing/2014/main" val="4208779294"/>
                    </a:ext>
                  </a:extLst>
                </a:gridCol>
                <a:gridCol w="890108">
                  <a:extLst>
                    <a:ext uri="{9D8B030D-6E8A-4147-A177-3AD203B41FA5}">
                      <a16:colId xmlns:a16="http://schemas.microsoft.com/office/drawing/2014/main" val="934553960"/>
                    </a:ext>
                  </a:extLst>
                </a:gridCol>
                <a:gridCol w="890108">
                  <a:extLst>
                    <a:ext uri="{9D8B030D-6E8A-4147-A177-3AD203B41FA5}">
                      <a16:colId xmlns:a16="http://schemas.microsoft.com/office/drawing/2014/main" val="405128773"/>
                    </a:ext>
                  </a:extLst>
                </a:gridCol>
                <a:gridCol w="890108">
                  <a:extLst>
                    <a:ext uri="{9D8B030D-6E8A-4147-A177-3AD203B41FA5}">
                      <a16:colId xmlns:a16="http://schemas.microsoft.com/office/drawing/2014/main" val="367520447"/>
                    </a:ext>
                  </a:extLst>
                </a:gridCol>
                <a:gridCol w="890108">
                  <a:extLst>
                    <a:ext uri="{9D8B030D-6E8A-4147-A177-3AD203B41FA5}">
                      <a16:colId xmlns:a16="http://schemas.microsoft.com/office/drawing/2014/main" val="1390428986"/>
                    </a:ext>
                  </a:extLst>
                </a:gridCol>
                <a:gridCol w="890108">
                  <a:extLst>
                    <a:ext uri="{9D8B030D-6E8A-4147-A177-3AD203B41FA5}">
                      <a16:colId xmlns:a16="http://schemas.microsoft.com/office/drawing/2014/main" val="2267242857"/>
                    </a:ext>
                  </a:extLst>
                </a:gridCol>
                <a:gridCol w="890108">
                  <a:extLst>
                    <a:ext uri="{9D8B030D-6E8A-4147-A177-3AD203B41FA5}">
                      <a16:colId xmlns:a16="http://schemas.microsoft.com/office/drawing/2014/main" val="2682221326"/>
                    </a:ext>
                  </a:extLst>
                </a:gridCol>
                <a:gridCol w="890108">
                  <a:extLst>
                    <a:ext uri="{9D8B030D-6E8A-4147-A177-3AD203B41FA5}">
                      <a16:colId xmlns:a16="http://schemas.microsoft.com/office/drawing/2014/main" val="3042244890"/>
                    </a:ext>
                  </a:extLst>
                </a:gridCol>
                <a:gridCol w="890108">
                  <a:extLst>
                    <a:ext uri="{9D8B030D-6E8A-4147-A177-3AD203B41FA5}">
                      <a16:colId xmlns:a16="http://schemas.microsoft.com/office/drawing/2014/main" val="4242515622"/>
                    </a:ext>
                  </a:extLst>
                </a:gridCol>
                <a:gridCol w="890108">
                  <a:extLst>
                    <a:ext uri="{9D8B030D-6E8A-4147-A177-3AD203B41FA5}">
                      <a16:colId xmlns:a16="http://schemas.microsoft.com/office/drawing/2014/main" val="748755546"/>
                    </a:ext>
                  </a:extLst>
                </a:gridCol>
              </a:tblGrid>
              <a:tr h="68105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32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추진사항</a:t>
                      </a:r>
                      <a:endParaRPr lang="ko-KR" altLang="en-US" sz="32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2021</a:t>
                      </a: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32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607685"/>
                  </a:ext>
                </a:extLst>
              </a:tr>
              <a:tr h="497212"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요구사항 정의 및 분석 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08828" marR="108828" marT="54414" marB="544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요구사항 정의 및 분석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385198"/>
                  </a:ext>
                </a:extLst>
              </a:tr>
              <a:tr h="4972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요구사항 명세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836183"/>
                  </a:ext>
                </a:extLst>
              </a:tr>
              <a:tr h="497212"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시스템설계 및 상세설계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08828" marR="108828" marT="54414" marB="544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릴리즈 플래닝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839554"/>
                  </a:ext>
                </a:extLst>
              </a:tr>
              <a:tr h="4972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스프린트 플래닝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A5A5A5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314732"/>
                  </a:ext>
                </a:extLst>
              </a:tr>
              <a:tr h="497212"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구현 및 문서화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08828" marR="108828" marT="54414" marB="544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스프린트 트래킹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604517"/>
                  </a:ext>
                </a:extLst>
              </a:tr>
              <a:tr h="4972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리뷰 스프린트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560209"/>
                  </a:ext>
                </a:extLst>
              </a:tr>
              <a:tr h="527974">
                <a:tc grid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통합 및 데모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08828" marR="108828" marT="54414" marB="544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FED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A5A5A5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A5A5A5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A5A5A5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313016"/>
                  </a:ext>
                </a:extLst>
              </a:tr>
              <a:tr h="497212"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중간보고서 작성 및 발표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08828" marR="108828" marT="54414" marB="544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중간보고서 작성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A5A5A5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A5A5A5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963838"/>
                  </a:ext>
                </a:extLst>
              </a:tr>
              <a:tr h="4972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발표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650211"/>
                  </a:ext>
                </a:extLst>
              </a:tr>
              <a:tr h="497212"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졸업작품 최종 보고서 </a:t>
                      </a:r>
                      <a:b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작성</a:t>
                      </a:r>
                      <a:endParaRPr lang="ko-KR" altLang="en-US" sz="32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8828" marR="108828" marT="54414" marB="544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최종테스트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49723"/>
                  </a:ext>
                </a:extLst>
              </a:tr>
              <a:tr h="7130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졸업작품 최종보고서 작성</a:t>
                      </a: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32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32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1336" marR="11336" marT="1133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545105"/>
                  </a:ext>
                </a:extLst>
              </a:tr>
            </a:tbl>
          </a:graphicData>
        </a:graphic>
      </p:graphicFrame>
      <p:pic>
        <p:nvPicPr>
          <p:cNvPr id="9" name="Object 7">
            <a:extLst>
              <a:ext uri="{FF2B5EF4-FFF2-40B4-BE49-F238E27FC236}">
                <a16:creationId xmlns:a16="http://schemas.microsoft.com/office/drawing/2014/main" id="{8E6A5C9F-E0BA-4395-AC09-078D8022B03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77194" y="993109"/>
            <a:ext cx="9720125" cy="20316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6410"/>
            <a:chOff x="-9524" y="-9524"/>
            <a:chExt cx="18304762" cy="103064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64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77194" y="993109"/>
            <a:ext cx="10527775" cy="203169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73306" y="2640878"/>
            <a:ext cx="6948089" cy="9396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47573" y="2567639"/>
            <a:ext cx="633477" cy="794934"/>
            <a:chOff x="2047573" y="2567639"/>
            <a:chExt cx="633477" cy="79493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047573" y="2729096"/>
              <a:ext cx="633477" cy="633477"/>
              <a:chOff x="2047573" y="2729096"/>
              <a:chExt cx="633477" cy="63347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047573" y="2729096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25973" y="2519069"/>
              <a:ext cx="203995" cy="74314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95211" y="3526830"/>
            <a:ext cx="10219076" cy="64760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73306" y="4608154"/>
            <a:ext cx="7155387" cy="93966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047572" y="4673106"/>
            <a:ext cx="633477" cy="794936"/>
            <a:chOff x="2047572" y="4673106"/>
            <a:chExt cx="633477" cy="794936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047572" y="4834564"/>
              <a:ext cx="633477" cy="633477"/>
              <a:chOff x="2047572" y="4834564"/>
              <a:chExt cx="633477" cy="63347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047572" y="4834564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05210" y="4603773"/>
              <a:ext cx="277331" cy="92446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895211" y="5632296"/>
            <a:ext cx="13581042" cy="129201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873306" y="6832764"/>
            <a:ext cx="3323148" cy="93966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047564" y="6778582"/>
            <a:ext cx="633477" cy="775881"/>
            <a:chOff x="2047564" y="6778582"/>
            <a:chExt cx="633477" cy="775881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2047564" y="6920986"/>
              <a:ext cx="633477" cy="633477"/>
              <a:chOff x="2047564" y="6920986"/>
              <a:chExt cx="633477" cy="63347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047564" y="6920986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95677" y="6709249"/>
              <a:ext cx="277331" cy="924464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895201" y="7718725"/>
            <a:ext cx="13132470" cy="64760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6410"/>
            <a:chOff x="-9524" y="-9524"/>
            <a:chExt cx="18304762" cy="103064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64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72551" y="4334084"/>
            <a:ext cx="4988496" cy="2063271"/>
            <a:chOff x="2672551" y="4334084"/>
            <a:chExt cx="4988496" cy="20632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4346" y="3384192"/>
              <a:ext cx="9976992" cy="4126542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72551" y="4334084"/>
              <a:ext cx="4988496" cy="20632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56396" y="4367601"/>
            <a:ext cx="4588121" cy="172694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973955" y="2133336"/>
            <a:ext cx="9368306" cy="2063271"/>
            <a:chOff x="4286570" y="1289113"/>
            <a:chExt cx="9368306" cy="20632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261539" y="339221"/>
              <a:ext cx="18736612" cy="4126542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6570" y="1289113"/>
              <a:ext cx="9368306" cy="206327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57800" y="2171700"/>
            <a:ext cx="8845281" cy="172694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937707" y="7034640"/>
            <a:ext cx="5947243" cy="2063271"/>
            <a:chOff x="8937707" y="7034640"/>
            <a:chExt cx="5947243" cy="206327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00130" y="6084747"/>
              <a:ext cx="11894486" cy="4126542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37707" y="7034640"/>
              <a:ext cx="5947243" cy="206327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985596" y="7111844"/>
            <a:ext cx="5986602" cy="172694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660990" y="5651905"/>
            <a:ext cx="4988496" cy="2063271"/>
            <a:chOff x="5660990" y="5651905"/>
            <a:chExt cx="4988496" cy="206327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02786" y="4702013"/>
              <a:ext cx="9976992" cy="4126542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60990" y="5651905"/>
              <a:ext cx="4988496" cy="2063271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999415" y="5781146"/>
            <a:ext cx="4438833" cy="17269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6410"/>
            <a:chOff x="-9524" y="-9524"/>
            <a:chExt cx="18304762" cy="103064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64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27410" y="6651087"/>
            <a:ext cx="4047316" cy="4047316"/>
            <a:chOff x="14227410" y="6651087"/>
            <a:chExt cx="4047316" cy="40473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27410" y="6651087"/>
              <a:ext cx="4047316" cy="40473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858645" y="831018"/>
            <a:ext cx="13271720" cy="8623678"/>
            <a:chOff x="2858645" y="831018"/>
            <a:chExt cx="13271720" cy="862367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8645" y="831018"/>
              <a:ext cx="13271720" cy="862367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37122" y="978687"/>
            <a:ext cx="2707400" cy="240835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98052" y="2818277"/>
            <a:ext cx="785313" cy="977550"/>
            <a:chOff x="1598052" y="2818277"/>
            <a:chExt cx="785313" cy="97755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8052" y="2818277"/>
              <a:ext cx="785313" cy="9775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536585" y="1372288"/>
            <a:ext cx="991051" cy="954862"/>
            <a:chOff x="3536585" y="1372288"/>
            <a:chExt cx="991051" cy="95486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36585" y="1372288"/>
              <a:ext cx="991051" cy="9548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28115" y="989779"/>
            <a:ext cx="1125187" cy="1125187"/>
            <a:chOff x="1428115" y="989779"/>
            <a:chExt cx="1125187" cy="112518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8115" y="989779"/>
              <a:ext cx="1125187" cy="112518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433712" y="4477861"/>
            <a:ext cx="1113993" cy="1113993"/>
            <a:chOff x="1433712" y="4477861"/>
            <a:chExt cx="1113993" cy="111399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33712" y="4477861"/>
              <a:ext cx="1113993" cy="1113993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71815" y="2915711"/>
            <a:ext cx="3437185" cy="89858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5023925" y="2854927"/>
            <a:ext cx="576280" cy="723151"/>
            <a:chOff x="5023925" y="2854927"/>
            <a:chExt cx="576280" cy="723151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5023925" y="3001798"/>
              <a:ext cx="576280" cy="576280"/>
              <a:chOff x="5023925" y="3001798"/>
              <a:chExt cx="576280" cy="57628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023925" y="3001798"/>
                <a:ext cx="576280" cy="576280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85385" y="2791855"/>
              <a:ext cx="663384" cy="84096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98052" y="6176990"/>
            <a:ext cx="849083" cy="893116"/>
            <a:chOff x="1598052" y="6176990"/>
            <a:chExt cx="849083" cy="893116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98052" y="6176990"/>
              <a:ext cx="849083" cy="893116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771815" y="3668158"/>
            <a:ext cx="3895576" cy="898589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5023925" y="3607375"/>
            <a:ext cx="576280" cy="723151"/>
            <a:chOff x="5023925" y="3607375"/>
            <a:chExt cx="576280" cy="723151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023925" y="3754245"/>
              <a:ext cx="576280" cy="576280"/>
              <a:chOff x="5023925" y="3754245"/>
              <a:chExt cx="576280" cy="576280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023925" y="3754245"/>
                <a:ext cx="576280" cy="576280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85385" y="3544302"/>
              <a:ext cx="650348" cy="840968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5771815" y="4408882"/>
            <a:ext cx="4812360" cy="898589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5023925" y="4348099"/>
            <a:ext cx="576280" cy="723151"/>
            <a:chOff x="5023925" y="4348099"/>
            <a:chExt cx="576280" cy="723151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5023925" y="4494970"/>
              <a:ext cx="576280" cy="576280"/>
              <a:chOff x="5023925" y="4494970"/>
              <a:chExt cx="576280" cy="57628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023925" y="4494970"/>
                <a:ext cx="576280" cy="576280"/>
              </a:xfrm>
              <a:prstGeom prst="rect">
                <a:avLst/>
              </a:prstGeom>
            </p:spPr>
          </p:pic>
        </p:grpSp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85385" y="4285027"/>
              <a:ext cx="655394" cy="840968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771815" y="5206975"/>
            <a:ext cx="3178707" cy="898589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5023925" y="5146197"/>
            <a:ext cx="576280" cy="723151"/>
            <a:chOff x="5023925" y="5146197"/>
            <a:chExt cx="576280" cy="723151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5023925" y="5293067"/>
              <a:ext cx="576280" cy="576280"/>
              <a:chOff x="5023925" y="5293067"/>
              <a:chExt cx="576280" cy="576280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023925" y="5293067"/>
                <a:ext cx="576280" cy="576280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985385" y="5083124"/>
              <a:ext cx="647377" cy="840968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788769" y="5959423"/>
            <a:ext cx="4941599" cy="898589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5040872" y="5898639"/>
            <a:ext cx="576280" cy="723151"/>
            <a:chOff x="5040872" y="5898639"/>
            <a:chExt cx="576280" cy="723151"/>
          </a:xfrm>
        </p:grpSpPr>
        <p:grpSp>
          <p:nvGrpSpPr>
            <p:cNvPr id="1018" name="그룹 1018"/>
            <p:cNvGrpSpPr/>
            <p:nvPr/>
          </p:nvGrpSpPr>
          <p:grpSpPr>
            <a:xfrm>
              <a:off x="5040872" y="6045510"/>
              <a:ext cx="576280" cy="576280"/>
              <a:chOff x="5040872" y="6045510"/>
              <a:chExt cx="576280" cy="576280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040872" y="6045510"/>
                <a:ext cx="576280" cy="576280"/>
              </a:xfrm>
              <a:prstGeom prst="rect">
                <a:avLst/>
              </a:prstGeom>
            </p:spPr>
          </p:pic>
        </p:grpSp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002332" y="5835567"/>
              <a:ext cx="653292" cy="840968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771815" y="6711873"/>
            <a:ext cx="2261924" cy="898589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5023925" y="6649383"/>
            <a:ext cx="576280" cy="724854"/>
            <a:chOff x="5023925" y="6649383"/>
            <a:chExt cx="576280" cy="724854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5023925" y="6797957"/>
              <a:ext cx="576280" cy="576280"/>
              <a:chOff x="5023925" y="6797957"/>
              <a:chExt cx="576280" cy="576280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023925" y="6797957"/>
                <a:ext cx="576280" cy="576280"/>
              </a:xfrm>
              <a:prstGeom prst="rect">
                <a:avLst/>
              </a:prstGeom>
            </p:spPr>
          </p:pic>
        </p:grpSp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985384" y="6586311"/>
              <a:ext cx="650349" cy="842671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771815" y="7509958"/>
            <a:ext cx="4095491" cy="898589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5023925" y="7447479"/>
            <a:ext cx="576280" cy="724857"/>
            <a:chOff x="5023925" y="7447479"/>
            <a:chExt cx="576280" cy="724857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5023925" y="7596055"/>
              <a:ext cx="576280" cy="576280"/>
              <a:chOff x="5023925" y="7596055"/>
              <a:chExt cx="576280" cy="576280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023925" y="7596055"/>
                <a:ext cx="576280" cy="576280"/>
              </a:xfrm>
              <a:prstGeom prst="rect">
                <a:avLst/>
              </a:prstGeom>
            </p:spPr>
          </p:pic>
        </p:grpSp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985384" y="7384406"/>
              <a:ext cx="660441" cy="842671"/>
            </a:xfrm>
            <a:prstGeom prst="rect">
              <a:avLst/>
            </a:prstGeom>
          </p:spPr>
        </p:pic>
      </p:grpSp>
      <p:pic>
        <p:nvPicPr>
          <p:cNvPr id="76" name="Object 7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788768" y="8262406"/>
            <a:ext cx="4683121" cy="898589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5040872" y="8199926"/>
            <a:ext cx="576280" cy="724852"/>
            <a:chOff x="5040872" y="8199926"/>
            <a:chExt cx="576280" cy="724852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5040872" y="8348497"/>
              <a:ext cx="576280" cy="576280"/>
              <a:chOff x="5040872" y="8348497"/>
              <a:chExt cx="576280" cy="576280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040872" y="8348497"/>
                <a:ext cx="576280" cy="576280"/>
              </a:xfrm>
              <a:prstGeom prst="rect">
                <a:avLst/>
              </a:prstGeom>
            </p:spPr>
          </p:pic>
        </p:grpSp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002337" y="8136853"/>
              <a:ext cx="650349" cy="8426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6410"/>
            <a:chOff x="-9524" y="-9524"/>
            <a:chExt cx="18304762" cy="103064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64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77190" y="993105"/>
            <a:ext cx="9044580" cy="203169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73306" y="2640878"/>
            <a:ext cx="3459014" cy="9396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47573" y="2567667"/>
            <a:ext cx="633477" cy="794906"/>
            <a:chOff x="2047573" y="2567667"/>
            <a:chExt cx="633477" cy="79490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047573" y="2729096"/>
              <a:ext cx="633477" cy="633477"/>
              <a:chOff x="2047573" y="2729096"/>
              <a:chExt cx="633477" cy="63347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047573" y="2729096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05210" y="2498334"/>
              <a:ext cx="729439" cy="92443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95211" y="3526830"/>
            <a:ext cx="9728258" cy="129201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73306" y="4746345"/>
            <a:ext cx="3594880" cy="93966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047572" y="4673133"/>
            <a:ext cx="633477" cy="794908"/>
            <a:chOff x="2047572" y="4673133"/>
            <a:chExt cx="633477" cy="79490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047572" y="4834564"/>
              <a:ext cx="633477" cy="633477"/>
              <a:chOff x="2047572" y="4834564"/>
              <a:chExt cx="633477" cy="63347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047572" y="4834564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05210" y="4603801"/>
              <a:ext cx="715110" cy="92443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895211" y="5632296"/>
            <a:ext cx="8363634" cy="1292017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873306" y="6832764"/>
            <a:ext cx="3459014" cy="93966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047564" y="6778610"/>
            <a:ext cx="633477" cy="775853"/>
            <a:chOff x="2047564" y="6778610"/>
            <a:chExt cx="633477" cy="77585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2047564" y="6920986"/>
              <a:ext cx="633477" cy="633477"/>
              <a:chOff x="2047564" y="6920986"/>
              <a:chExt cx="633477" cy="63347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047564" y="6920986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95677" y="6709277"/>
              <a:ext cx="720656" cy="92443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895201" y="7718725"/>
            <a:ext cx="11629075" cy="19364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6410"/>
            <a:chOff x="-9524" y="-9524"/>
            <a:chExt cx="18304762" cy="103064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64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77194" y="993109"/>
            <a:ext cx="9573420" cy="203169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61106" y="2497164"/>
            <a:ext cx="3180396" cy="9396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47573" y="2567639"/>
            <a:ext cx="633477" cy="794934"/>
            <a:chOff x="2047573" y="2567639"/>
            <a:chExt cx="633477" cy="794934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047573" y="2729096"/>
              <a:ext cx="633477" cy="633477"/>
              <a:chOff x="2047573" y="2729096"/>
              <a:chExt cx="633477" cy="63347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047573" y="2729096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25973" y="2519069"/>
              <a:ext cx="203995" cy="74314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95211" y="3526830"/>
            <a:ext cx="11728827" cy="129201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06913" y="6050161"/>
            <a:ext cx="3180396" cy="93966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893378" y="6120635"/>
            <a:ext cx="633477" cy="794934"/>
            <a:chOff x="1893378" y="6120635"/>
            <a:chExt cx="633477" cy="794934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893378" y="6282092"/>
              <a:ext cx="633477" cy="633477"/>
              <a:chOff x="1893378" y="6282092"/>
              <a:chExt cx="633477" cy="63347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893378" y="6282092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71777" y="6072065"/>
              <a:ext cx="203995" cy="74314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741011" y="7079830"/>
            <a:ext cx="13911043" cy="19364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6410"/>
            <a:chOff x="-9524" y="-9524"/>
            <a:chExt cx="18304762" cy="103064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64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77194" y="993109"/>
            <a:ext cx="9573420" cy="203169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9901" y="2782119"/>
            <a:ext cx="2365088" cy="9396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24167" y="2847073"/>
            <a:ext cx="633477" cy="794936"/>
            <a:chOff x="1624167" y="2847073"/>
            <a:chExt cx="633477" cy="79493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624167" y="3008532"/>
              <a:ext cx="633477" cy="633477"/>
              <a:chOff x="1624167" y="3008532"/>
              <a:chExt cx="633477" cy="63347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24167" y="3008532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1804" y="2777740"/>
              <a:ext cx="277331" cy="92446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71806" y="3806261"/>
            <a:ext cx="13975142" cy="25808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6410"/>
            <a:chOff x="-9524" y="-9524"/>
            <a:chExt cx="18304762" cy="103064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64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77194" y="993109"/>
            <a:ext cx="10259127" cy="203169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22031" y="2852887"/>
            <a:ext cx="15118435" cy="6405870"/>
            <a:chOff x="1622031" y="2852887"/>
            <a:chExt cx="15118435" cy="640587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2031" y="2852887"/>
              <a:ext cx="15118435" cy="64058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6410"/>
            <a:chOff x="-9524" y="-9524"/>
            <a:chExt cx="18304762" cy="103064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64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3274" y="483378"/>
            <a:ext cx="15989011" cy="9346497"/>
            <a:chOff x="1093274" y="483378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274" y="483378"/>
              <a:ext cx="15989011" cy="93464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77194" y="993109"/>
            <a:ext cx="8883319" cy="2031694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12834EB5-EDE0-4A2D-B738-63D6B6DECC01}"/>
              </a:ext>
            </a:extLst>
          </p:cNvPr>
          <p:cNvGrpSpPr/>
          <p:nvPr/>
        </p:nvGrpSpPr>
        <p:grpSpPr>
          <a:xfrm>
            <a:off x="1970270" y="3253403"/>
            <a:ext cx="14196511" cy="4938097"/>
            <a:chOff x="720000" y="1163541"/>
            <a:chExt cx="10821275" cy="3764059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F3001CBB-81A1-4B35-AE87-568E8E9BD8EC}"/>
                </a:ext>
              </a:extLst>
            </p:cNvPr>
            <p:cNvGrpSpPr/>
            <p:nvPr/>
          </p:nvGrpSpPr>
          <p:grpSpPr>
            <a:xfrm>
              <a:off x="720000" y="1163541"/>
              <a:ext cx="1800000" cy="3764059"/>
              <a:chOff x="720000" y="1163541"/>
              <a:chExt cx="1800000" cy="3764059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FA6AC8A0-3BDF-4508-97C1-35B60F0B4587}"/>
                  </a:ext>
                </a:extLst>
              </p:cNvPr>
              <p:cNvSpPr/>
              <p:nvPr/>
            </p:nvSpPr>
            <p:spPr>
              <a:xfrm>
                <a:off x="720000" y="2517230"/>
                <a:ext cx="1800000" cy="241037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72" name="그래픽 71" descr="인터넷">
                <a:extLst>
                  <a:ext uri="{FF2B5EF4-FFF2-40B4-BE49-F238E27FC236}">
                    <a16:creationId xmlns:a16="http://schemas.microsoft.com/office/drawing/2014/main" id="{F048879C-BA32-4835-9922-34075C2EB8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51584" y="1163541"/>
                <a:ext cx="1322557" cy="1322557"/>
              </a:xfrm>
              <a:prstGeom prst="rect">
                <a:avLst/>
              </a:prstGeom>
            </p:spPr>
          </p:pic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AE74D515-ECA1-4279-9E4D-FB673076C54C}"/>
                  </a:ext>
                </a:extLst>
              </p:cNvPr>
              <p:cNvSpPr/>
              <p:nvPr/>
            </p:nvSpPr>
            <p:spPr>
              <a:xfrm>
                <a:off x="806374" y="2557209"/>
                <a:ext cx="1623787" cy="7574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>
                    <a:solidFill>
                      <a:schemeClr val="tx1"/>
                    </a:solidFill>
                  </a:rPr>
                  <a:t>Web Server</a:t>
                </a:r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E5A0494-8822-4BC0-BD0E-B0886E09BAD6}"/>
                </a:ext>
              </a:extLst>
            </p:cNvPr>
            <p:cNvGrpSpPr/>
            <p:nvPr/>
          </p:nvGrpSpPr>
          <p:grpSpPr>
            <a:xfrm>
              <a:off x="6729482" y="1194676"/>
              <a:ext cx="1800000" cy="3732924"/>
              <a:chOff x="4860417" y="1125443"/>
              <a:chExt cx="1800000" cy="3732924"/>
            </a:xfrm>
          </p:grpSpPr>
          <p:pic>
            <p:nvPicPr>
              <p:cNvPr id="68" name="그래픽 67" descr="데이터베이스">
                <a:extLst>
                  <a:ext uri="{FF2B5EF4-FFF2-40B4-BE49-F238E27FC236}">
                    <a16:creationId xmlns:a16="http://schemas.microsoft.com/office/drawing/2014/main" id="{3AC5E176-64A5-42FC-837D-DD2C22D94C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163913" y="1125443"/>
                <a:ext cx="1322557" cy="1322557"/>
              </a:xfrm>
              <a:prstGeom prst="rect">
                <a:avLst/>
              </a:prstGeom>
            </p:spPr>
          </p:pic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62FC27ED-8BC1-487A-8D8F-6983B6E76F3D}"/>
                  </a:ext>
                </a:extLst>
              </p:cNvPr>
              <p:cNvSpPr/>
              <p:nvPr/>
            </p:nvSpPr>
            <p:spPr>
              <a:xfrm>
                <a:off x="4860417" y="2447999"/>
                <a:ext cx="1800000" cy="2410368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87E2DF99-0406-4EEC-80AE-93C242D41064}"/>
                  </a:ext>
                </a:extLst>
              </p:cNvPr>
              <p:cNvSpPr/>
              <p:nvPr/>
            </p:nvSpPr>
            <p:spPr>
              <a:xfrm>
                <a:off x="4946791" y="2557208"/>
                <a:ext cx="1623787" cy="7574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>
                    <a:solidFill>
                      <a:schemeClr val="tx1"/>
                    </a:solidFill>
                  </a:rPr>
                  <a:t>DB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76204AF9-503A-4C19-8D1F-A127E5C918E0}"/>
                </a:ext>
              </a:extLst>
            </p:cNvPr>
            <p:cNvGrpSpPr/>
            <p:nvPr/>
          </p:nvGrpSpPr>
          <p:grpSpPr>
            <a:xfrm>
              <a:off x="3719027" y="1171151"/>
              <a:ext cx="1800000" cy="3756449"/>
              <a:chOff x="2775433" y="1163541"/>
              <a:chExt cx="1800000" cy="3756449"/>
            </a:xfrm>
          </p:grpSpPr>
          <p:pic>
            <p:nvPicPr>
              <p:cNvPr id="65" name="그래픽 64" descr="웹 디자인">
                <a:extLst>
                  <a:ext uri="{FF2B5EF4-FFF2-40B4-BE49-F238E27FC236}">
                    <a16:creationId xmlns:a16="http://schemas.microsoft.com/office/drawing/2014/main" id="{A50F909E-5502-4B6F-AB2C-D436C7A09A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014155" y="1163541"/>
                <a:ext cx="1322557" cy="1322557"/>
              </a:xfrm>
              <a:prstGeom prst="rect">
                <a:avLst/>
              </a:prstGeom>
            </p:spPr>
          </p:pic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9221B4E0-F0A9-4308-B701-DDD8D5958A89}"/>
                  </a:ext>
                </a:extLst>
              </p:cNvPr>
              <p:cNvSpPr/>
              <p:nvPr/>
            </p:nvSpPr>
            <p:spPr>
              <a:xfrm>
                <a:off x="2775433" y="2509621"/>
                <a:ext cx="1800000" cy="2410369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DD75F64-CB36-4688-8965-02E5073F002C}"/>
                  </a:ext>
                </a:extLst>
              </p:cNvPr>
              <p:cNvSpPr/>
              <p:nvPr/>
            </p:nvSpPr>
            <p:spPr>
              <a:xfrm>
                <a:off x="2861807" y="2549598"/>
                <a:ext cx="1623787" cy="7574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>
                    <a:solidFill>
                      <a:schemeClr val="tx1"/>
                    </a:solidFill>
                  </a:rPr>
                  <a:t>WAS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A769601F-075D-4181-A1BC-55AC91A649BF}"/>
                </a:ext>
              </a:extLst>
            </p:cNvPr>
            <p:cNvGrpSpPr/>
            <p:nvPr/>
          </p:nvGrpSpPr>
          <p:grpSpPr>
            <a:xfrm>
              <a:off x="9741275" y="1214341"/>
              <a:ext cx="1800000" cy="3713258"/>
              <a:chOff x="9000834" y="1112741"/>
              <a:chExt cx="1800000" cy="3713258"/>
            </a:xfrm>
          </p:grpSpPr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EF572650-A25E-4B55-A81C-3E8A550C71EB}"/>
                  </a:ext>
                </a:extLst>
              </p:cNvPr>
              <p:cNvGrpSpPr/>
              <p:nvPr/>
            </p:nvGrpSpPr>
            <p:grpSpPr>
              <a:xfrm>
                <a:off x="9237756" y="1112741"/>
                <a:ext cx="1322557" cy="1322557"/>
                <a:chOff x="9606029" y="744587"/>
                <a:chExt cx="1322556" cy="1322556"/>
              </a:xfrm>
            </p:grpSpPr>
            <p:pic>
              <p:nvPicPr>
                <p:cNvPr id="63" name="그래픽 62" descr="신호">
                  <a:extLst>
                    <a:ext uri="{FF2B5EF4-FFF2-40B4-BE49-F238E27FC236}">
                      <a16:creationId xmlns:a16="http://schemas.microsoft.com/office/drawing/2014/main" id="{65C016B0-ED70-4A8F-A484-D164F86868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9866" y="1061049"/>
                  <a:ext cx="834881" cy="834881"/>
                </a:xfrm>
                <a:prstGeom prst="rect">
                  <a:avLst/>
                </a:prstGeom>
              </p:spPr>
            </p:pic>
            <p:pic>
              <p:nvPicPr>
                <p:cNvPr id="64" name="그래픽 63" descr="용지">
                  <a:extLst>
                    <a:ext uri="{FF2B5EF4-FFF2-40B4-BE49-F238E27FC236}">
                      <a16:creationId xmlns:a16="http://schemas.microsoft.com/office/drawing/2014/main" id="{C7A92EBB-E828-4888-A007-4958BF08CF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06029" y="744587"/>
                  <a:ext cx="1322556" cy="1322556"/>
                </a:xfrm>
                <a:prstGeom prst="rect">
                  <a:avLst/>
                </a:prstGeom>
              </p:spPr>
            </p:pic>
          </p:grp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DDD467B1-E731-43B6-A175-4DC3DF5BBF85}"/>
                  </a:ext>
                </a:extLst>
              </p:cNvPr>
              <p:cNvSpPr/>
              <p:nvPr/>
            </p:nvSpPr>
            <p:spPr>
              <a:xfrm>
                <a:off x="9000834" y="2447998"/>
                <a:ext cx="1800000" cy="2378001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AFA92237-8E54-46E5-9350-3D29E3A3C22A}"/>
                  </a:ext>
                </a:extLst>
              </p:cNvPr>
              <p:cNvSpPr/>
              <p:nvPr/>
            </p:nvSpPr>
            <p:spPr>
              <a:xfrm>
                <a:off x="9087208" y="2557208"/>
                <a:ext cx="1623787" cy="7574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>
                    <a:solidFill>
                      <a:schemeClr val="tx1"/>
                    </a:solidFill>
                  </a:rPr>
                  <a:t>Program</a:t>
                </a:r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E7CE94B-5B8E-4D9D-81E9-D7CAE3EEFC4F}"/>
                </a:ext>
              </a:extLst>
            </p:cNvPr>
            <p:cNvSpPr/>
            <p:nvPr/>
          </p:nvSpPr>
          <p:spPr>
            <a:xfrm>
              <a:off x="951584" y="3383933"/>
              <a:ext cx="1322557" cy="3752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영상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A71EA0B-28C1-4A99-9011-19BC113133BF}"/>
                </a:ext>
              </a:extLst>
            </p:cNvPr>
            <p:cNvSpPr/>
            <p:nvPr/>
          </p:nvSpPr>
          <p:spPr>
            <a:xfrm>
              <a:off x="888084" y="3828432"/>
              <a:ext cx="1478577" cy="3752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분석데이터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6B60B77-5D75-4130-8A8E-809AD938A79F}"/>
                </a:ext>
              </a:extLst>
            </p:cNvPr>
            <p:cNvSpPr/>
            <p:nvPr/>
          </p:nvSpPr>
          <p:spPr>
            <a:xfrm>
              <a:off x="3956520" y="3383933"/>
              <a:ext cx="1322557" cy="3752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영상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C124E8F-2D0B-4651-994E-B2A8A818952A}"/>
                </a:ext>
              </a:extLst>
            </p:cNvPr>
            <p:cNvSpPr/>
            <p:nvPr/>
          </p:nvSpPr>
          <p:spPr>
            <a:xfrm>
              <a:off x="3893020" y="3828432"/>
              <a:ext cx="1478577" cy="3752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분석데이터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A33B194-9CE7-4E6B-A818-595BBCDA0DB6}"/>
                </a:ext>
              </a:extLst>
            </p:cNvPr>
            <p:cNvSpPr/>
            <p:nvPr/>
          </p:nvSpPr>
          <p:spPr>
            <a:xfrm>
              <a:off x="6973766" y="3383933"/>
              <a:ext cx="1322557" cy="3752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영상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FD5A871-CA64-4BC2-9210-5C3EF0726BA0}"/>
                </a:ext>
              </a:extLst>
            </p:cNvPr>
            <p:cNvSpPr/>
            <p:nvPr/>
          </p:nvSpPr>
          <p:spPr>
            <a:xfrm>
              <a:off x="6910266" y="3828432"/>
              <a:ext cx="1478577" cy="3752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분석데이터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AF67D34-F884-4BC5-9C41-31574BBD0E11}"/>
                </a:ext>
              </a:extLst>
            </p:cNvPr>
            <p:cNvSpPr/>
            <p:nvPr/>
          </p:nvSpPr>
          <p:spPr>
            <a:xfrm>
              <a:off x="9985559" y="3383933"/>
              <a:ext cx="1322557" cy="3752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영상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03A9328-32AE-4EF5-AE6D-4B824C4898E4}"/>
                </a:ext>
              </a:extLst>
            </p:cNvPr>
            <p:cNvSpPr/>
            <p:nvPr/>
          </p:nvSpPr>
          <p:spPr>
            <a:xfrm>
              <a:off x="9922059" y="3828432"/>
              <a:ext cx="1478577" cy="3752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분석데이터</a:t>
              </a: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A0758461-F747-467F-AA7C-4C0AFD2DEF6B}"/>
                </a:ext>
              </a:extLst>
            </p:cNvPr>
            <p:cNvCxnSpPr/>
            <p:nvPr/>
          </p:nvCxnSpPr>
          <p:spPr>
            <a:xfrm>
              <a:off x="2594127" y="3090608"/>
              <a:ext cx="1061400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FB09BDD-2067-4EB9-A387-5104B25425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9982" y="3037554"/>
              <a:ext cx="1017003" cy="4508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45178A4C-9A51-419D-9403-CDD8ED5194BC}"/>
                </a:ext>
              </a:extLst>
            </p:cNvPr>
            <p:cNvCxnSpPr>
              <a:cxnSpLocks/>
            </p:cNvCxnSpPr>
            <p:nvPr/>
          </p:nvCxnSpPr>
          <p:spPr>
            <a:xfrm>
              <a:off x="8647217" y="3053883"/>
              <a:ext cx="953982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3518F5C0-0A1E-4996-A794-460F01C6CE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47217" y="4203699"/>
              <a:ext cx="953982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D23455EE-DD91-4510-9A6C-3EF301C14A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9982" y="4167412"/>
              <a:ext cx="953982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DF0AD574-C972-456A-AEB7-511F030C61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47836" y="4160153"/>
              <a:ext cx="953982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6410"/>
            <a:chOff x="-9524" y="-9524"/>
            <a:chExt cx="18304762" cy="103064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64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8352" y="469609"/>
            <a:ext cx="15989011" cy="9346497"/>
            <a:chOff x="1148352" y="469609"/>
            <a:chExt cx="15989011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8352" y="469609"/>
              <a:ext cx="15989011" cy="934649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77194" y="993109"/>
            <a:ext cx="8069386" cy="203169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73306" y="2640878"/>
            <a:ext cx="3323148" cy="93966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47573" y="2567667"/>
            <a:ext cx="633477" cy="794906"/>
            <a:chOff x="2047573" y="2567667"/>
            <a:chExt cx="633477" cy="794906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2047573" y="2729096"/>
              <a:ext cx="633477" cy="633477"/>
              <a:chOff x="2047573" y="2729096"/>
              <a:chExt cx="633477" cy="633477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047573" y="2729096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05210" y="2498334"/>
              <a:ext cx="729439" cy="924435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95211" y="3526830"/>
            <a:ext cx="8456463" cy="129201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73306" y="4746345"/>
            <a:ext cx="1464912" cy="93966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047572" y="4673133"/>
            <a:ext cx="633477" cy="794908"/>
            <a:chOff x="2047572" y="4673133"/>
            <a:chExt cx="633477" cy="79490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047572" y="4834564"/>
              <a:ext cx="633477" cy="633477"/>
              <a:chOff x="2047572" y="4834564"/>
              <a:chExt cx="633477" cy="63347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047572" y="4834564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05210" y="4603801"/>
              <a:ext cx="715110" cy="92443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895211" y="5632296"/>
            <a:ext cx="10858038" cy="129201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873306" y="6832764"/>
            <a:ext cx="3368921" cy="93966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2047564" y="6778610"/>
            <a:ext cx="633477" cy="775853"/>
            <a:chOff x="2047564" y="6778610"/>
            <a:chExt cx="633477" cy="77585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2047564" y="6920986"/>
              <a:ext cx="633477" cy="633477"/>
              <a:chOff x="2047564" y="6920986"/>
              <a:chExt cx="633477" cy="633477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047564" y="6920986"/>
                <a:ext cx="633477" cy="633477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995677" y="6709277"/>
              <a:ext cx="720656" cy="92443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895201" y="7718725"/>
            <a:ext cx="8371908" cy="12920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-9524"/>
            <a:ext cx="18304762" cy="10306410"/>
            <a:chOff x="-9524" y="-9524"/>
            <a:chExt cx="18304762" cy="103064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-9524"/>
              <a:ext cx="18304762" cy="1030641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27925" y="469609"/>
            <a:ext cx="7709438" cy="9346497"/>
            <a:chOff x="9427925" y="469609"/>
            <a:chExt cx="7709438" cy="934649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7925" y="469609"/>
              <a:ext cx="7709438" cy="93464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33371" y="469609"/>
            <a:ext cx="7709438" cy="9346497"/>
            <a:chOff x="1133371" y="469609"/>
            <a:chExt cx="7709438" cy="93464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3371" y="469609"/>
              <a:ext cx="7709438" cy="934649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6536" y="668045"/>
            <a:ext cx="6463455" cy="139679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721050" y="668046"/>
            <a:ext cx="6463450" cy="139679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66535" y="1937897"/>
            <a:ext cx="4177187" cy="86346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76228" y="2723604"/>
            <a:ext cx="4582483" cy="2900745"/>
            <a:chOff x="1476228" y="2723604"/>
            <a:chExt cx="4582483" cy="29007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76228" y="2723604"/>
              <a:ext cx="4582483" cy="29007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144589" y="4680106"/>
            <a:ext cx="3916516" cy="2193249"/>
            <a:chOff x="4144589" y="4680106"/>
            <a:chExt cx="3916516" cy="219324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44589" y="4680106"/>
              <a:ext cx="3916516" cy="219324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889677" y="7428571"/>
            <a:ext cx="6171429" cy="1675307"/>
            <a:chOff x="1889677" y="7428571"/>
            <a:chExt cx="6171429" cy="167530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9677" y="7428571"/>
              <a:ext cx="6171429" cy="167530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761049" y="1937897"/>
            <a:ext cx="4830402" cy="86346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965492" y="3218197"/>
            <a:ext cx="3456834" cy="1911561"/>
            <a:chOff x="9965492" y="3218197"/>
            <a:chExt cx="3456834" cy="191156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65492" y="3218197"/>
              <a:ext cx="3456834" cy="191156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422326" y="4654962"/>
            <a:ext cx="2738905" cy="1938776"/>
            <a:chOff x="13422326" y="4654962"/>
            <a:chExt cx="2738905" cy="193877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422326" y="4654962"/>
              <a:ext cx="2738905" cy="193877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295651" y="6898752"/>
            <a:ext cx="3776796" cy="1985864"/>
            <a:chOff x="10295651" y="6898752"/>
            <a:chExt cx="3776796" cy="198586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295651" y="6898752"/>
              <a:ext cx="3776796" cy="19858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257</Words>
  <Application>Microsoft Office PowerPoint</Application>
  <PresentationFormat>사용자 지정</PresentationFormat>
  <Paragraphs>97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?? ??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윤 일권</cp:lastModifiedBy>
  <cp:revision>3</cp:revision>
  <dcterms:created xsi:type="dcterms:W3CDTF">2021-12-20T20:40:02Z</dcterms:created>
  <dcterms:modified xsi:type="dcterms:W3CDTF">2021-12-20T11:49:37Z</dcterms:modified>
</cp:coreProperties>
</file>