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E8F5-8C17-4E21-8FD6-8942D771946E}" v="69" dt="2021-12-20T11:20:1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2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일권" userId="7f981300d7faa642" providerId="LiveId" clId="{0184E8F5-8C17-4E21-8FD6-8942D771946E}"/>
    <pc:docChg chg="undo custSel addSld modSld">
      <pc:chgData name="윤 일권" userId="7f981300d7faa642" providerId="LiveId" clId="{0184E8F5-8C17-4E21-8FD6-8942D771946E}" dt="2021-12-20T11:46:41.629" v="462" actId="113"/>
      <pc:docMkLst>
        <pc:docMk/>
      </pc:docMkLst>
      <pc:sldChg chg="addSp delSp modSp mod">
        <pc:chgData name="윤 일권" userId="7f981300d7faa642" providerId="LiveId" clId="{0184E8F5-8C17-4E21-8FD6-8942D771946E}" dt="2021-12-20T08:45:47.494" v="452" actId="20577"/>
        <pc:sldMkLst>
          <pc:docMk/>
          <pc:sldMk cId="2721457609" sldId="256"/>
        </pc:sldMkLst>
        <pc:spChg chg="mod topLvl">
          <ac:chgData name="윤 일권" userId="7f981300d7faa642" providerId="LiveId" clId="{0184E8F5-8C17-4E21-8FD6-8942D771946E}" dt="2021-12-20T08:35:04.786" v="244" actId="1036"/>
          <ac:spMkLst>
            <pc:docMk/>
            <pc:sldMk cId="2721457609" sldId="256"/>
            <ac:spMk id="19" creationId="{8C8D786B-AAF7-42CC-963D-FD8F1606D121}"/>
          </ac:spMkLst>
        </pc:spChg>
        <pc:spChg chg="add mod topLvl">
          <ac:chgData name="윤 일권" userId="7f981300d7faa642" providerId="LiveId" clId="{0184E8F5-8C17-4E21-8FD6-8942D771946E}" dt="2021-12-20T08:33:56.294" v="217" actId="1038"/>
          <ac:spMkLst>
            <pc:docMk/>
            <pc:sldMk cId="2721457609" sldId="256"/>
            <ac:spMk id="33" creationId="{1A387470-B39D-4F31-A5F5-1B563153396C}"/>
          </ac:spMkLst>
        </pc:spChg>
        <pc:spChg chg="add mod topLvl">
          <ac:chgData name="윤 일권" userId="7f981300d7faa642" providerId="LiveId" clId="{0184E8F5-8C17-4E21-8FD6-8942D771946E}" dt="2021-12-20T08:42:20.811" v="326" actId="207"/>
          <ac:spMkLst>
            <pc:docMk/>
            <pc:sldMk cId="2721457609" sldId="256"/>
            <ac:spMk id="35" creationId="{C1853922-0F28-4534-B5A9-E5C9874B1912}"/>
          </ac:spMkLst>
        </pc:spChg>
        <pc:spChg chg="add mod topLvl">
          <ac:chgData name="윤 일권" userId="7f981300d7faa642" providerId="LiveId" clId="{0184E8F5-8C17-4E21-8FD6-8942D771946E}" dt="2021-12-20T08:34:19.122" v="224" actId="1076"/>
          <ac:spMkLst>
            <pc:docMk/>
            <pc:sldMk cId="2721457609" sldId="256"/>
            <ac:spMk id="36" creationId="{B0DBBE41-4020-4F7D-8BC7-91407B86765A}"/>
          </ac:spMkLst>
        </pc:spChg>
        <pc:spChg chg="add mod topLvl">
          <ac:chgData name="윤 일권" userId="7f981300d7faa642" providerId="LiveId" clId="{0184E8F5-8C17-4E21-8FD6-8942D771946E}" dt="2021-12-20T08:34:55.802" v="236" actId="1076"/>
          <ac:spMkLst>
            <pc:docMk/>
            <pc:sldMk cId="2721457609" sldId="256"/>
            <ac:spMk id="37" creationId="{CE79CFE8-D598-4B2C-8130-929587646898}"/>
          </ac:spMkLst>
        </pc:spChg>
        <pc:spChg chg="add mod topLvl">
          <ac:chgData name="윤 일권" userId="7f981300d7faa642" providerId="LiveId" clId="{0184E8F5-8C17-4E21-8FD6-8942D771946E}" dt="2021-12-20T08:35:35.336" v="256" actId="1035"/>
          <ac:spMkLst>
            <pc:docMk/>
            <pc:sldMk cId="2721457609" sldId="256"/>
            <ac:spMk id="38" creationId="{32EC7C2A-4309-48A6-9648-8B557D7A581B}"/>
          </ac:spMkLst>
        </pc:spChg>
        <pc:spChg chg="add mod topLvl">
          <ac:chgData name="윤 일권" userId="7f981300d7faa642" providerId="LiveId" clId="{0184E8F5-8C17-4E21-8FD6-8942D771946E}" dt="2021-12-20T08:35:32.347" v="255" actId="1038"/>
          <ac:spMkLst>
            <pc:docMk/>
            <pc:sldMk cId="2721457609" sldId="256"/>
            <ac:spMk id="39" creationId="{3AA7F829-73BC-454A-B355-F37E2A1FC4DF}"/>
          </ac:spMkLst>
        </pc:spChg>
        <pc:spChg chg="add mod topLvl">
          <ac:chgData name="윤 일권" userId="7f981300d7faa642" providerId="LiveId" clId="{0184E8F5-8C17-4E21-8FD6-8942D771946E}" dt="2021-12-20T08:37:30.663" v="288" actId="1076"/>
          <ac:spMkLst>
            <pc:docMk/>
            <pc:sldMk cId="2721457609" sldId="256"/>
            <ac:spMk id="40" creationId="{2F19C8E0-78B9-4D1D-949F-0D1C248B5E2D}"/>
          </ac:spMkLst>
        </pc:spChg>
        <pc:spChg chg="add mod topLvl">
          <ac:chgData name="윤 일권" userId="7f981300d7faa642" providerId="LiveId" clId="{0184E8F5-8C17-4E21-8FD6-8942D771946E}" dt="2021-12-20T08:36:44.964" v="279" actId="1076"/>
          <ac:spMkLst>
            <pc:docMk/>
            <pc:sldMk cId="2721457609" sldId="256"/>
            <ac:spMk id="41" creationId="{A72549BB-6769-4CB5-8729-3677289CF8FD}"/>
          </ac:spMkLst>
        </pc:spChg>
        <pc:spChg chg="add mod topLvl">
          <ac:chgData name="윤 일권" userId="7f981300d7faa642" providerId="LiveId" clId="{0184E8F5-8C17-4E21-8FD6-8942D771946E}" dt="2021-12-20T08:34:29.067" v="228" actId="1076"/>
          <ac:spMkLst>
            <pc:docMk/>
            <pc:sldMk cId="2721457609" sldId="256"/>
            <ac:spMk id="43" creationId="{392A73CD-15D5-4EF8-B97B-FAE7D4942C81}"/>
          </ac:spMkLst>
        </pc:spChg>
        <pc:spChg chg="add mod topLvl">
          <ac:chgData name="윤 일권" userId="7f981300d7faa642" providerId="LiveId" clId="{0184E8F5-8C17-4E21-8FD6-8942D771946E}" dt="2021-12-20T08:36:03.043" v="259" actId="207"/>
          <ac:spMkLst>
            <pc:docMk/>
            <pc:sldMk cId="2721457609" sldId="256"/>
            <ac:spMk id="44" creationId="{F7A2EC40-99DC-4575-A03A-6CEA6B7105FD}"/>
          </ac:spMkLst>
        </pc:spChg>
        <pc:spChg chg="add del">
          <ac:chgData name="윤 일권" userId="7f981300d7faa642" providerId="LiveId" clId="{0184E8F5-8C17-4E21-8FD6-8942D771946E}" dt="2021-12-20T08:38:27.035" v="291" actId="11529"/>
          <ac:spMkLst>
            <pc:docMk/>
            <pc:sldMk cId="2721457609" sldId="256"/>
            <ac:spMk id="46" creationId="{CF63C8E3-424C-4C50-89FF-AAC1CD55538B}"/>
          </ac:spMkLst>
        </pc:spChg>
        <pc:spChg chg="add mod">
          <ac:chgData name="윤 일권" userId="7f981300d7faa642" providerId="LiveId" clId="{0184E8F5-8C17-4E21-8FD6-8942D771946E}" dt="2021-12-20T08:42:25.048" v="327" actId="207"/>
          <ac:spMkLst>
            <pc:docMk/>
            <pc:sldMk cId="2721457609" sldId="256"/>
            <ac:spMk id="47" creationId="{A19AE7FC-AD12-435A-ADDA-E02B1117FABD}"/>
          </ac:spMkLst>
        </pc:spChg>
        <pc:spChg chg="add mod">
          <ac:chgData name="윤 일권" userId="7f981300d7faa642" providerId="LiveId" clId="{0184E8F5-8C17-4E21-8FD6-8942D771946E}" dt="2021-12-20T08:36:26.698" v="273" actId="1037"/>
          <ac:spMkLst>
            <pc:docMk/>
            <pc:sldMk cId="2721457609" sldId="256"/>
            <ac:spMk id="48" creationId="{C563EC76-D61C-4899-8B86-27532F1444F8}"/>
          </ac:spMkLst>
        </pc:spChg>
        <pc:spChg chg="add mod">
          <ac:chgData name="윤 일권" userId="7f981300d7faa642" providerId="LiveId" clId="{0184E8F5-8C17-4E21-8FD6-8942D771946E}" dt="2021-12-20T08:36:26.698" v="273" actId="1037"/>
          <ac:spMkLst>
            <pc:docMk/>
            <pc:sldMk cId="2721457609" sldId="256"/>
            <ac:spMk id="49" creationId="{EE3A4765-C49A-4ADF-8422-1B4C4D9528A5}"/>
          </ac:spMkLst>
        </pc:spChg>
        <pc:spChg chg="add mod">
          <ac:chgData name="윤 일권" userId="7f981300d7faa642" providerId="LiveId" clId="{0184E8F5-8C17-4E21-8FD6-8942D771946E}" dt="2021-12-20T08:37:42.265" v="289" actId="207"/>
          <ac:spMkLst>
            <pc:docMk/>
            <pc:sldMk cId="2721457609" sldId="256"/>
            <ac:spMk id="50" creationId="{EF51DD10-8633-4668-9C49-FC3C0D7639CC}"/>
          </ac:spMkLst>
        </pc:spChg>
        <pc:spChg chg="add mod">
          <ac:chgData name="윤 일권" userId="7f981300d7faa642" providerId="LiveId" clId="{0184E8F5-8C17-4E21-8FD6-8942D771946E}" dt="2021-12-20T08:42:43.515" v="331" actId="1035"/>
          <ac:spMkLst>
            <pc:docMk/>
            <pc:sldMk cId="2721457609" sldId="256"/>
            <ac:spMk id="51" creationId="{62961E33-AEDD-4ECC-8019-E6303FEE7B5C}"/>
          </ac:spMkLst>
        </pc:spChg>
        <pc:spChg chg="add mod">
          <ac:chgData name="윤 일권" userId="7f981300d7faa642" providerId="LiveId" clId="{0184E8F5-8C17-4E21-8FD6-8942D771946E}" dt="2021-12-20T08:42:51.206" v="333" actId="14100"/>
          <ac:spMkLst>
            <pc:docMk/>
            <pc:sldMk cId="2721457609" sldId="256"/>
            <ac:spMk id="52" creationId="{B11F4C2F-7D44-40A5-A940-C6C94B0B34C2}"/>
          </ac:spMkLst>
        </pc:spChg>
        <pc:spChg chg="add mod">
          <ac:chgData name="윤 일권" userId="7f981300d7faa642" providerId="LiveId" clId="{0184E8F5-8C17-4E21-8FD6-8942D771946E}" dt="2021-12-20T08:43:47.541" v="425" actId="113"/>
          <ac:spMkLst>
            <pc:docMk/>
            <pc:sldMk cId="2721457609" sldId="256"/>
            <ac:spMk id="53" creationId="{4C683980-188B-4D0C-B47D-3148DD821FDD}"/>
          </ac:spMkLst>
        </pc:spChg>
        <pc:spChg chg="add mod">
          <ac:chgData name="윤 일권" userId="7f981300d7faa642" providerId="LiveId" clId="{0184E8F5-8C17-4E21-8FD6-8942D771946E}" dt="2021-12-20T08:42:07.241" v="325" actId="207"/>
          <ac:spMkLst>
            <pc:docMk/>
            <pc:sldMk cId="2721457609" sldId="256"/>
            <ac:spMk id="54" creationId="{45F6256A-7707-44DE-8BFF-B51AE74E865F}"/>
          </ac:spMkLst>
        </pc:spChg>
        <pc:spChg chg="add mod">
          <ac:chgData name="윤 일권" userId="7f981300d7faa642" providerId="LiveId" clId="{0184E8F5-8C17-4E21-8FD6-8942D771946E}" dt="2021-12-20T08:42:02.980" v="324" actId="207"/>
          <ac:spMkLst>
            <pc:docMk/>
            <pc:sldMk cId="2721457609" sldId="256"/>
            <ac:spMk id="55" creationId="{9B3844D8-50E7-421B-85C4-C699B6AD5432}"/>
          </ac:spMkLst>
        </pc:spChg>
        <pc:spChg chg="add mod">
          <ac:chgData name="윤 일권" userId="7f981300d7faa642" providerId="LiveId" clId="{0184E8F5-8C17-4E21-8FD6-8942D771946E}" dt="2021-12-20T08:45:12.681" v="434" actId="1076"/>
          <ac:spMkLst>
            <pc:docMk/>
            <pc:sldMk cId="2721457609" sldId="256"/>
            <ac:spMk id="56" creationId="{83CD92D7-48DB-4274-BE14-FD3683CF550A}"/>
          </ac:spMkLst>
        </pc:spChg>
        <pc:spChg chg="add mod">
          <ac:chgData name="윤 일권" userId="7f981300d7faa642" providerId="LiveId" clId="{0184E8F5-8C17-4E21-8FD6-8942D771946E}" dt="2021-12-20T08:43:47.541" v="425" actId="113"/>
          <ac:spMkLst>
            <pc:docMk/>
            <pc:sldMk cId="2721457609" sldId="256"/>
            <ac:spMk id="57" creationId="{2B93453B-21BF-42AB-9D3D-160E89DF55F8}"/>
          </ac:spMkLst>
        </pc:spChg>
        <pc:spChg chg="add mod">
          <ac:chgData name="윤 일권" userId="7f981300d7faa642" providerId="LiveId" clId="{0184E8F5-8C17-4E21-8FD6-8942D771946E}" dt="2021-12-20T08:43:47.541" v="425" actId="113"/>
          <ac:spMkLst>
            <pc:docMk/>
            <pc:sldMk cId="2721457609" sldId="256"/>
            <ac:spMk id="58" creationId="{E67EB82F-31EC-464D-BD00-ED8E71A1A3D1}"/>
          </ac:spMkLst>
        </pc:spChg>
        <pc:spChg chg="add mod">
          <ac:chgData name="윤 일권" userId="7f981300d7faa642" providerId="LiveId" clId="{0184E8F5-8C17-4E21-8FD6-8942D771946E}" dt="2021-12-20T08:45:36.706" v="447" actId="20577"/>
          <ac:spMkLst>
            <pc:docMk/>
            <pc:sldMk cId="2721457609" sldId="256"/>
            <ac:spMk id="60" creationId="{2CE17FC4-CACD-4382-ACAF-4D7DAB44F80F}"/>
          </ac:spMkLst>
        </pc:spChg>
        <pc:spChg chg="add mod">
          <ac:chgData name="윤 일권" userId="7f981300d7faa642" providerId="LiveId" clId="{0184E8F5-8C17-4E21-8FD6-8942D771946E}" dt="2021-12-20T08:45:38.028" v="448" actId="20577"/>
          <ac:spMkLst>
            <pc:docMk/>
            <pc:sldMk cId="2721457609" sldId="256"/>
            <ac:spMk id="61" creationId="{B648ABE8-1751-4817-BBA5-02EABF51E632}"/>
          </ac:spMkLst>
        </pc:spChg>
        <pc:spChg chg="add mod">
          <ac:chgData name="윤 일권" userId="7f981300d7faa642" providerId="LiveId" clId="{0184E8F5-8C17-4E21-8FD6-8942D771946E}" dt="2021-12-20T08:45:42.825" v="449" actId="20577"/>
          <ac:spMkLst>
            <pc:docMk/>
            <pc:sldMk cId="2721457609" sldId="256"/>
            <ac:spMk id="62" creationId="{3A0EA906-A404-4068-881A-795C392DF938}"/>
          </ac:spMkLst>
        </pc:spChg>
        <pc:spChg chg="add mod">
          <ac:chgData name="윤 일권" userId="7f981300d7faa642" providerId="LiveId" clId="{0184E8F5-8C17-4E21-8FD6-8942D771946E}" dt="2021-12-20T08:45:44.598" v="450" actId="20577"/>
          <ac:spMkLst>
            <pc:docMk/>
            <pc:sldMk cId="2721457609" sldId="256"/>
            <ac:spMk id="63" creationId="{A6DBB860-5D3F-4ECC-BDE9-29DCDB45DFC3}"/>
          </ac:spMkLst>
        </pc:spChg>
        <pc:spChg chg="add mod">
          <ac:chgData name="윤 일권" userId="7f981300d7faa642" providerId="LiveId" clId="{0184E8F5-8C17-4E21-8FD6-8942D771946E}" dt="2021-12-20T08:45:46.402" v="451" actId="20577"/>
          <ac:spMkLst>
            <pc:docMk/>
            <pc:sldMk cId="2721457609" sldId="256"/>
            <ac:spMk id="64" creationId="{DC8F120E-4FD8-4D9A-AF4F-4C1BB3044F15}"/>
          </ac:spMkLst>
        </pc:spChg>
        <pc:spChg chg="add mod">
          <ac:chgData name="윤 일권" userId="7f981300d7faa642" providerId="LiveId" clId="{0184E8F5-8C17-4E21-8FD6-8942D771946E}" dt="2021-12-20T08:45:47.494" v="452" actId="20577"/>
          <ac:spMkLst>
            <pc:docMk/>
            <pc:sldMk cId="2721457609" sldId="256"/>
            <ac:spMk id="65" creationId="{10E8444E-7D60-4342-9C6F-E87A1EF2EBE4}"/>
          </ac:spMkLst>
        </pc:spChg>
        <pc:grpChg chg="add del mod topLvl">
          <ac:chgData name="윤 일권" userId="7f981300d7faa642" providerId="LiveId" clId="{0184E8F5-8C17-4E21-8FD6-8942D771946E}" dt="2021-12-20T08:33:41.868" v="209" actId="165"/>
          <ac:grpSpMkLst>
            <pc:docMk/>
            <pc:sldMk cId="2721457609" sldId="256"/>
            <ac:grpSpMk id="42" creationId="{643961DB-5C30-4A5F-B339-B2F8EBEA50D1}"/>
          </ac:grpSpMkLst>
        </pc:grpChg>
        <pc:grpChg chg="add del mod">
          <ac:chgData name="윤 일권" userId="7f981300d7faa642" providerId="LiveId" clId="{0184E8F5-8C17-4E21-8FD6-8942D771946E}" dt="2021-12-20T08:33:23.194" v="206" actId="165"/>
          <ac:grpSpMkLst>
            <pc:docMk/>
            <pc:sldMk cId="2721457609" sldId="256"/>
            <ac:grpSpMk id="45" creationId="{0F3522F8-4A42-444B-8517-622D3A23A081}"/>
          </ac:grpSpMkLst>
        </pc:grpChg>
        <pc:picChg chg="mod topLvl">
          <ac:chgData name="윤 일권" userId="7f981300d7faa642" providerId="LiveId" clId="{0184E8F5-8C17-4E21-8FD6-8942D771946E}" dt="2021-12-20T08:33:49.934" v="212" actId="14100"/>
          <ac:picMkLst>
            <pc:docMk/>
            <pc:sldMk cId="2721457609" sldId="256"/>
            <ac:picMk id="5" creationId="{8D76921C-787B-43D6-85B6-D829D8A6843E}"/>
          </ac:picMkLst>
        </pc:picChg>
        <pc:picChg chg="mod topLvl">
          <ac:chgData name="윤 일권" userId="7f981300d7faa642" providerId="LiveId" clId="{0184E8F5-8C17-4E21-8FD6-8942D771946E}" dt="2021-12-20T08:33:59.243" v="218" actId="1076"/>
          <ac:picMkLst>
            <pc:docMk/>
            <pc:sldMk cId="2721457609" sldId="256"/>
            <ac:picMk id="7" creationId="{74C4EE40-BC74-4238-A55F-3DCBF02C64BC}"/>
          </ac:picMkLst>
        </pc:picChg>
        <pc:picChg chg="mod topLvl">
          <ac:chgData name="윤 일권" userId="7f981300d7faa642" providerId="LiveId" clId="{0184E8F5-8C17-4E21-8FD6-8942D771946E}" dt="2021-12-20T08:33:49.934" v="212" actId="14100"/>
          <ac:picMkLst>
            <pc:docMk/>
            <pc:sldMk cId="2721457609" sldId="256"/>
            <ac:picMk id="9" creationId="{6EF062AB-14E3-4679-86D1-6DD42F2230A2}"/>
          </ac:picMkLst>
        </pc:picChg>
        <pc:picChg chg="mod topLvl">
          <ac:chgData name="윤 일권" userId="7f981300d7faa642" providerId="LiveId" clId="{0184E8F5-8C17-4E21-8FD6-8942D771946E}" dt="2021-12-20T08:34:26.408" v="227" actId="1037"/>
          <ac:picMkLst>
            <pc:docMk/>
            <pc:sldMk cId="2721457609" sldId="256"/>
            <ac:picMk id="13" creationId="{CE43F66B-089A-4F64-BF88-2D9E22525E62}"/>
          </ac:picMkLst>
        </pc:picChg>
        <pc:picChg chg="mod topLvl">
          <ac:chgData name="윤 일권" userId="7f981300d7faa642" providerId="LiveId" clId="{0184E8F5-8C17-4E21-8FD6-8942D771946E}" dt="2021-12-20T08:34:55.802" v="236" actId="1076"/>
          <ac:picMkLst>
            <pc:docMk/>
            <pc:sldMk cId="2721457609" sldId="256"/>
            <ac:picMk id="18" creationId="{95BCACB5-E20A-4C85-948A-97AFD505AF0F}"/>
          </ac:picMkLst>
        </pc:picChg>
        <pc:picChg chg="mod topLvl">
          <ac:chgData name="윤 일권" userId="7f981300d7faa642" providerId="LiveId" clId="{0184E8F5-8C17-4E21-8FD6-8942D771946E}" dt="2021-12-20T08:35:04.786" v="244" actId="1036"/>
          <ac:picMkLst>
            <pc:docMk/>
            <pc:sldMk cId="2721457609" sldId="256"/>
            <ac:picMk id="21" creationId="{3CD3FF6B-BC3A-4AD8-97AE-84EED2145851}"/>
          </ac:picMkLst>
        </pc:picChg>
        <pc:picChg chg="mod topLvl">
          <ac:chgData name="윤 일권" userId="7f981300d7faa642" providerId="LiveId" clId="{0184E8F5-8C17-4E21-8FD6-8942D771946E}" dt="2021-12-20T08:35:04.786" v="244" actId="1036"/>
          <ac:picMkLst>
            <pc:docMk/>
            <pc:sldMk cId="2721457609" sldId="256"/>
            <ac:picMk id="23" creationId="{0BE499E5-36F3-4BDC-B32A-0DA42CE1B45D}"/>
          </ac:picMkLst>
        </pc:picChg>
        <pc:picChg chg="mod topLvl">
          <ac:chgData name="윤 일권" userId="7f981300d7faa642" providerId="LiveId" clId="{0184E8F5-8C17-4E21-8FD6-8942D771946E}" dt="2021-12-20T08:36:42.213" v="278" actId="1076"/>
          <ac:picMkLst>
            <pc:docMk/>
            <pc:sldMk cId="2721457609" sldId="256"/>
            <ac:picMk id="28" creationId="{35CA0231-6B34-4004-8C59-5DD310DC601F}"/>
          </ac:picMkLst>
        </pc:picChg>
        <pc:picChg chg="add del mod">
          <ac:chgData name="윤 일권" userId="7f981300d7faa642" providerId="LiveId" clId="{0184E8F5-8C17-4E21-8FD6-8942D771946E}" dt="2021-12-20T08:18:53.950" v="2" actId="478"/>
          <ac:picMkLst>
            <pc:docMk/>
            <pc:sldMk cId="2721457609" sldId="256"/>
            <ac:picMk id="30" creationId="{76093DDF-B328-4A53-9A4F-5B7522467914}"/>
          </ac:picMkLst>
        </pc:picChg>
        <pc:picChg chg="add mod topLvl">
          <ac:chgData name="윤 일권" userId="7f981300d7faa642" providerId="LiveId" clId="{0184E8F5-8C17-4E21-8FD6-8942D771946E}" dt="2021-12-20T08:36:42.213" v="278" actId="1076"/>
          <ac:picMkLst>
            <pc:docMk/>
            <pc:sldMk cId="2721457609" sldId="256"/>
            <ac:picMk id="32" creationId="{5E34A5FD-F8B0-419E-9D2C-CFD764D04BE6}"/>
          </ac:picMkLst>
        </pc:picChg>
        <pc:picChg chg="add mod topLvl">
          <ac:chgData name="윤 일권" userId="7f981300d7faa642" providerId="LiveId" clId="{0184E8F5-8C17-4E21-8FD6-8942D771946E}" dt="2021-12-20T08:37:30.663" v="288" actId="1076"/>
          <ac:picMkLst>
            <pc:docMk/>
            <pc:sldMk cId="2721457609" sldId="256"/>
            <ac:picMk id="34" creationId="{1EB2EBE3-7226-411D-9037-9578CAC0E9E6}"/>
          </ac:picMkLst>
        </pc:picChg>
        <pc:picChg chg="mod topLvl">
          <ac:chgData name="윤 일권" userId="7f981300d7faa642" providerId="LiveId" clId="{0184E8F5-8C17-4E21-8FD6-8942D771946E}" dt="2021-12-20T08:35:04.786" v="244" actId="1036"/>
          <ac:picMkLst>
            <pc:docMk/>
            <pc:sldMk cId="2721457609" sldId="256"/>
            <ac:picMk id="1026" creationId="{D389BE25-ABDB-4C8D-83DA-ABB1BFDC045E}"/>
          </ac:picMkLst>
        </pc:picChg>
      </pc:sldChg>
      <pc:sldChg chg="addSp delSp modSp new mod setBg">
        <pc:chgData name="윤 일권" userId="7f981300d7faa642" providerId="LiveId" clId="{0184E8F5-8C17-4E21-8FD6-8942D771946E}" dt="2021-12-20T11:46:41.629" v="462" actId="113"/>
        <pc:sldMkLst>
          <pc:docMk/>
          <pc:sldMk cId="4243657276" sldId="257"/>
        </pc:sldMkLst>
        <pc:spChg chg="del">
          <ac:chgData name="윤 일권" userId="7f981300d7faa642" providerId="LiveId" clId="{0184E8F5-8C17-4E21-8FD6-8942D771946E}" dt="2021-12-20T08:48:01.753" v="454" actId="478"/>
          <ac:spMkLst>
            <pc:docMk/>
            <pc:sldMk cId="4243657276" sldId="257"/>
            <ac:spMk id="2" creationId="{CD727BA4-981D-4E35-8E69-37BFE6D576FE}"/>
          </ac:spMkLst>
        </pc:spChg>
        <pc:spChg chg="del">
          <ac:chgData name="윤 일권" userId="7f981300d7faa642" providerId="LiveId" clId="{0184E8F5-8C17-4E21-8FD6-8942D771946E}" dt="2021-12-20T08:48:01.753" v="454" actId="478"/>
          <ac:spMkLst>
            <pc:docMk/>
            <pc:sldMk cId="4243657276" sldId="257"/>
            <ac:spMk id="3" creationId="{AEF5D940-F150-4635-96A9-3FD1A50527DC}"/>
          </ac:spMkLst>
        </pc:spChg>
        <pc:graphicFrameChg chg="add mod modGraphic">
          <ac:chgData name="윤 일권" userId="7f981300d7faa642" providerId="LiveId" clId="{0184E8F5-8C17-4E21-8FD6-8942D771946E}" dt="2021-12-20T11:46:41.629" v="462" actId="113"/>
          <ac:graphicFrameMkLst>
            <pc:docMk/>
            <pc:sldMk cId="4243657276" sldId="257"/>
            <ac:graphicFrameMk id="4" creationId="{F2A782FC-3A87-4629-A848-20FD1A2C139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A6C6B-203A-49FE-8A33-A60366F82BF4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F8632-5823-4427-B62D-223EA3C7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0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C5ED-8303-4105-961E-BE5C90E29B6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45FE-1F3A-4C96-AA33-E885C8ABD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래픽 33" descr="사용자 단색으로 채워진">
            <a:extLst>
              <a:ext uri="{FF2B5EF4-FFF2-40B4-BE49-F238E27FC236}">
                <a16:creationId xmlns:a16="http://schemas.microsoft.com/office/drawing/2014/main" id="{1EB2EBE3-7226-411D-9037-9578CAC0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20" y="1412776"/>
            <a:ext cx="815248" cy="7989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2549BB-6769-4CB5-8729-3677289CF8FD}"/>
              </a:ext>
            </a:extLst>
          </p:cNvPr>
          <p:cNvSpPr txBox="1"/>
          <p:nvPr/>
        </p:nvSpPr>
        <p:spPr>
          <a:xfrm>
            <a:off x="10632504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굵은 고딕"/>
              </a:rPr>
              <a:t>영상 분석</a:t>
            </a:r>
            <a:endParaRPr lang="en-US" altLang="ko-KR" b="1" dirty="0">
              <a:latin typeface="굵은 고딕"/>
            </a:endParaRPr>
          </a:p>
          <a:p>
            <a:r>
              <a:rPr lang="ko-KR" altLang="en-US" b="1" dirty="0">
                <a:latin typeface="굵은 고딕"/>
              </a:rPr>
              <a:t>프로그램</a:t>
            </a:r>
          </a:p>
        </p:txBody>
      </p:sp>
      <p:pic>
        <p:nvPicPr>
          <p:cNvPr id="5" name="그래픽 4" descr="테니스 단색으로 채워진">
            <a:extLst>
              <a:ext uri="{FF2B5EF4-FFF2-40B4-BE49-F238E27FC236}">
                <a16:creationId xmlns:a16="http://schemas.microsoft.com/office/drawing/2014/main" id="{8D76921C-787B-43D6-85B6-D829D8A6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344" y="3573016"/>
            <a:ext cx="815248" cy="798964"/>
          </a:xfrm>
          <a:prstGeom prst="rect">
            <a:avLst/>
          </a:prstGeom>
        </p:spPr>
      </p:pic>
      <p:pic>
        <p:nvPicPr>
          <p:cNvPr id="7" name="그래픽 6" descr="쿼드콥터 단색으로 채워진">
            <a:extLst>
              <a:ext uri="{FF2B5EF4-FFF2-40B4-BE49-F238E27FC236}">
                <a16:creationId xmlns:a16="http://schemas.microsoft.com/office/drawing/2014/main" id="{74C4EE40-BC74-4238-A55F-3DCBF02C6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400" y="2060848"/>
            <a:ext cx="815248" cy="798964"/>
          </a:xfrm>
          <a:prstGeom prst="rect">
            <a:avLst/>
          </a:prstGeom>
        </p:spPr>
      </p:pic>
      <p:pic>
        <p:nvPicPr>
          <p:cNvPr id="9" name="그래픽 8" descr="테니스 윤곽선">
            <a:extLst>
              <a:ext uri="{FF2B5EF4-FFF2-40B4-BE49-F238E27FC236}">
                <a16:creationId xmlns:a16="http://schemas.microsoft.com/office/drawing/2014/main" id="{6EF062AB-14E3-4679-86D1-6DD42F2230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3045" y="3556875"/>
            <a:ext cx="815248" cy="798964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3" name="그래픽 12" descr="사용자 단색으로 채워진">
            <a:extLst>
              <a:ext uri="{FF2B5EF4-FFF2-40B4-BE49-F238E27FC236}">
                <a16:creationId xmlns:a16="http://schemas.microsoft.com/office/drawing/2014/main" id="{CE43F66B-089A-4F64-BF88-2D9E2252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616" y="3573016"/>
            <a:ext cx="815248" cy="798964"/>
          </a:xfrm>
          <a:prstGeom prst="rect">
            <a:avLst/>
          </a:prstGeom>
        </p:spPr>
      </p:pic>
      <p:pic>
        <p:nvPicPr>
          <p:cNvPr id="18" name="그래픽 17" descr="인터넷 단색으로 채워진">
            <a:extLst>
              <a:ext uri="{FF2B5EF4-FFF2-40B4-BE49-F238E27FC236}">
                <a16:creationId xmlns:a16="http://schemas.microsoft.com/office/drawing/2014/main" id="{95BCACB5-E20A-4C85-948A-97AFD505A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1824" y="3284984"/>
            <a:ext cx="1234078" cy="120942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8D786B-AAF7-42CC-963D-FD8F1606D121}"/>
              </a:ext>
            </a:extLst>
          </p:cNvPr>
          <p:cNvSpPr/>
          <p:nvPr/>
        </p:nvSpPr>
        <p:spPr>
          <a:xfrm>
            <a:off x="6816080" y="2698144"/>
            <a:ext cx="2748311" cy="289109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[이주의 IT외신] ②아마존웹서비스(AWS), ‘하이브리드 클라우드’ 영토 확장 나서">
            <a:extLst>
              <a:ext uri="{FF2B5EF4-FFF2-40B4-BE49-F238E27FC236}">
                <a16:creationId xmlns:a16="http://schemas.microsoft.com/office/drawing/2014/main" id="{D389BE25-ABDB-4C8D-83DA-ABB1BFDC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66" y="2362116"/>
            <a:ext cx="949579" cy="6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3CD3FF6B-BC3A-4AD8-97AE-84EED2145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88566" y="4375477"/>
            <a:ext cx="1178023" cy="798964"/>
          </a:xfrm>
          <a:prstGeom prst="rect">
            <a:avLst/>
          </a:prstGeom>
        </p:spPr>
      </p:pic>
      <p:pic>
        <p:nvPicPr>
          <p:cNvPr id="23" name="그래픽 22" descr="웹 디자인 단색으로 채워진">
            <a:extLst>
              <a:ext uri="{FF2B5EF4-FFF2-40B4-BE49-F238E27FC236}">
                <a16:creationId xmlns:a16="http://schemas.microsoft.com/office/drawing/2014/main" id="{0BE499E5-36F3-4BDC-B32A-0DA42CE1B4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81166" y="3117127"/>
            <a:ext cx="815248" cy="798964"/>
          </a:xfrm>
          <a:prstGeom prst="rect">
            <a:avLst/>
          </a:prstGeom>
        </p:spPr>
      </p:pic>
      <p:pic>
        <p:nvPicPr>
          <p:cNvPr id="28" name="그래픽 27" descr="용지 단색으로 채워진">
            <a:extLst>
              <a:ext uri="{FF2B5EF4-FFF2-40B4-BE49-F238E27FC236}">
                <a16:creationId xmlns:a16="http://schemas.microsoft.com/office/drawing/2014/main" id="{35CA0231-6B34-4004-8C59-5DD310DC60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71545" y="3490817"/>
            <a:ext cx="1021126" cy="1000729"/>
          </a:xfrm>
          <a:prstGeom prst="rect">
            <a:avLst/>
          </a:prstGeom>
        </p:spPr>
      </p:pic>
      <p:pic>
        <p:nvPicPr>
          <p:cNvPr id="32" name="그래픽 31" descr="신호 단색으로 채워진">
            <a:extLst>
              <a:ext uri="{FF2B5EF4-FFF2-40B4-BE49-F238E27FC236}">
                <a16:creationId xmlns:a16="http://schemas.microsoft.com/office/drawing/2014/main" id="{5E34A5FD-F8B0-419E-9D2C-CFD764D04B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92544" y="3789040"/>
            <a:ext cx="501799" cy="4917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387470-B39D-4F31-A5F5-1B563153396C}"/>
              </a:ext>
            </a:extLst>
          </p:cNvPr>
          <p:cNvSpPr txBox="1"/>
          <p:nvPr/>
        </p:nvSpPr>
        <p:spPr>
          <a:xfrm>
            <a:off x="34318" y="4583577"/>
            <a:ext cx="21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굵은 고딕"/>
              </a:rPr>
              <a:t>드론</a:t>
            </a:r>
            <a:r>
              <a:rPr lang="ko-KR" altLang="en-US" b="1" dirty="0">
                <a:latin typeface="굵은 고딕"/>
              </a:rPr>
              <a:t> 경기 영상 기록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BBE41-4020-4F7D-8BC7-91407B86765A}"/>
              </a:ext>
            </a:extLst>
          </p:cNvPr>
          <p:cNvSpPr txBox="1"/>
          <p:nvPr/>
        </p:nvSpPr>
        <p:spPr>
          <a:xfrm>
            <a:off x="2584674" y="4590149"/>
            <a:ext cx="9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굵은 고딕"/>
              </a:rPr>
              <a:t>사용자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79CFE8-D598-4B2C-8130-929587646898}"/>
              </a:ext>
            </a:extLst>
          </p:cNvPr>
          <p:cNvSpPr txBox="1"/>
          <p:nvPr/>
        </p:nvSpPr>
        <p:spPr>
          <a:xfrm>
            <a:off x="4571686" y="4543335"/>
            <a:ext cx="129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굵은 고딕"/>
              </a:rPr>
              <a:t>웹페이지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EC7C2A-4309-48A6-9648-8B557D7A581B}"/>
              </a:ext>
            </a:extLst>
          </p:cNvPr>
          <p:cNvSpPr txBox="1"/>
          <p:nvPr/>
        </p:nvSpPr>
        <p:spPr>
          <a:xfrm>
            <a:off x="7652766" y="3861048"/>
            <a:ext cx="132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굵은 고딕"/>
              </a:rPr>
              <a:t>Web </a:t>
            </a:r>
            <a:r>
              <a:rPr lang="ko-KR" altLang="en-US" b="1" dirty="0">
                <a:latin typeface="굵은 고딕"/>
              </a:rPr>
              <a:t>서버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7F829-73BC-454A-B355-F37E2A1FC4DF}"/>
              </a:ext>
            </a:extLst>
          </p:cNvPr>
          <p:cNvSpPr txBox="1"/>
          <p:nvPr/>
        </p:nvSpPr>
        <p:spPr>
          <a:xfrm>
            <a:off x="7709158" y="5193405"/>
            <a:ext cx="105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굵은 고딕"/>
              </a:rPr>
              <a:t>DB </a:t>
            </a:r>
            <a:r>
              <a:rPr lang="ko-KR" altLang="en-US" b="1" dirty="0">
                <a:latin typeface="굵은 고딕"/>
              </a:rPr>
              <a:t>서버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19C8E0-78B9-4D1D-949F-0D1C248B5E2D}"/>
              </a:ext>
            </a:extLst>
          </p:cNvPr>
          <p:cNvSpPr txBox="1"/>
          <p:nvPr/>
        </p:nvSpPr>
        <p:spPr>
          <a:xfrm>
            <a:off x="10776520" y="2167786"/>
            <a:ext cx="9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굵은 고딕"/>
              </a:rPr>
              <a:t>관리자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1853922-0F28-4534-B5A9-E5C9874B1912}"/>
              </a:ext>
            </a:extLst>
          </p:cNvPr>
          <p:cNvSpPr/>
          <p:nvPr/>
        </p:nvSpPr>
        <p:spPr>
          <a:xfrm>
            <a:off x="5807968" y="3645024"/>
            <a:ext cx="706199" cy="31458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A73CD-15D5-4EF8-B97B-FAE7D4942C81}"/>
              </a:ext>
            </a:extLst>
          </p:cNvPr>
          <p:cNvSpPr/>
          <p:nvPr/>
        </p:nvSpPr>
        <p:spPr>
          <a:xfrm>
            <a:off x="3575720" y="4293096"/>
            <a:ext cx="706199" cy="314588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7A2EC40-99DC-4575-A03A-6CEA6B7105FD}"/>
              </a:ext>
            </a:extLst>
          </p:cNvPr>
          <p:cNvSpPr/>
          <p:nvPr/>
        </p:nvSpPr>
        <p:spPr>
          <a:xfrm>
            <a:off x="3647728" y="3717032"/>
            <a:ext cx="706199" cy="314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19AE7FC-AD12-435A-ADDA-E02B1117FABD}"/>
              </a:ext>
            </a:extLst>
          </p:cNvPr>
          <p:cNvSpPr/>
          <p:nvPr/>
        </p:nvSpPr>
        <p:spPr>
          <a:xfrm>
            <a:off x="5807968" y="4293096"/>
            <a:ext cx="706199" cy="314588"/>
          </a:xfrm>
          <a:prstGeom prst="rightArrow">
            <a:avLst/>
          </a:prstGeom>
          <a:solidFill>
            <a:srgbClr val="0070C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563EC76-D61C-4899-8B86-27532F1444F8}"/>
              </a:ext>
            </a:extLst>
          </p:cNvPr>
          <p:cNvSpPr/>
          <p:nvPr/>
        </p:nvSpPr>
        <p:spPr>
          <a:xfrm>
            <a:off x="9840416" y="3573016"/>
            <a:ext cx="706199" cy="314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E3A4765-C49A-4ADF-8422-1B4C4D9528A5}"/>
              </a:ext>
            </a:extLst>
          </p:cNvPr>
          <p:cNvSpPr/>
          <p:nvPr/>
        </p:nvSpPr>
        <p:spPr>
          <a:xfrm>
            <a:off x="9768408" y="4221088"/>
            <a:ext cx="706199" cy="314588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F51DD10-8633-4668-9C49-FC3C0D7639CC}"/>
              </a:ext>
            </a:extLst>
          </p:cNvPr>
          <p:cNvSpPr/>
          <p:nvPr/>
        </p:nvSpPr>
        <p:spPr>
          <a:xfrm rot="5400000">
            <a:off x="10796738" y="2832718"/>
            <a:ext cx="706199" cy="3145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1F4C2F-7D44-40A5-A940-C6C94B0B34C2}"/>
              </a:ext>
            </a:extLst>
          </p:cNvPr>
          <p:cNvSpPr/>
          <p:nvPr/>
        </p:nvSpPr>
        <p:spPr>
          <a:xfrm>
            <a:off x="191344" y="620688"/>
            <a:ext cx="3312368" cy="10908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961E33-AEDD-4ECC-8019-E6303FEE7B5C}"/>
              </a:ext>
            </a:extLst>
          </p:cNvPr>
          <p:cNvSpPr/>
          <p:nvPr/>
        </p:nvSpPr>
        <p:spPr>
          <a:xfrm>
            <a:off x="335360" y="764704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F6256A-7707-44DE-8BFF-B51AE74E865F}"/>
              </a:ext>
            </a:extLst>
          </p:cNvPr>
          <p:cNvSpPr/>
          <p:nvPr/>
        </p:nvSpPr>
        <p:spPr>
          <a:xfrm>
            <a:off x="335360" y="1124744"/>
            <a:ext cx="1440160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3844D8-50E7-421B-85C4-C699B6AD5432}"/>
              </a:ext>
            </a:extLst>
          </p:cNvPr>
          <p:cNvSpPr/>
          <p:nvPr/>
        </p:nvSpPr>
        <p:spPr>
          <a:xfrm>
            <a:off x="335360" y="1484784"/>
            <a:ext cx="1440160" cy="14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83980-188B-4D0C-B47D-3148DD821FDD}"/>
              </a:ext>
            </a:extLst>
          </p:cNvPr>
          <p:cNvSpPr txBox="1"/>
          <p:nvPr/>
        </p:nvSpPr>
        <p:spPr>
          <a:xfrm flipH="1">
            <a:off x="1847528" y="6926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프로그램 작동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93453B-21BF-42AB-9D3D-160E89DF55F8}"/>
              </a:ext>
            </a:extLst>
          </p:cNvPr>
          <p:cNvSpPr txBox="1"/>
          <p:nvPr/>
        </p:nvSpPr>
        <p:spPr>
          <a:xfrm flipH="1">
            <a:off x="1847528" y="105273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사용자 영상 업로드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7EB82F-31EC-464D-BD00-ED8E71A1A3D1}"/>
              </a:ext>
            </a:extLst>
          </p:cNvPr>
          <p:cNvSpPr txBox="1"/>
          <p:nvPr/>
        </p:nvSpPr>
        <p:spPr>
          <a:xfrm flipH="1">
            <a:off x="1847528" y="141277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관리자 제어</a:t>
            </a: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83CD92D7-48DB-4274-BE14-FD3683CF550A}"/>
              </a:ext>
            </a:extLst>
          </p:cNvPr>
          <p:cNvSpPr/>
          <p:nvPr/>
        </p:nvSpPr>
        <p:spPr>
          <a:xfrm>
            <a:off x="3863752" y="350100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2CE17FC4-CACD-4382-ACAF-4D7DAB44F80F}"/>
              </a:ext>
            </a:extLst>
          </p:cNvPr>
          <p:cNvSpPr/>
          <p:nvPr/>
        </p:nvSpPr>
        <p:spPr>
          <a:xfrm>
            <a:off x="6023992" y="3429000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B648ABE8-1751-4817-BBA5-02EABF51E632}"/>
              </a:ext>
            </a:extLst>
          </p:cNvPr>
          <p:cNvSpPr/>
          <p:nvPr/>
        </p:nvSpPr>
        <p:spPr>
          <a:xfrm>
            <a:off x="10056440" y="3356992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A0EA906-A404-4068-881A-795C392DF938}"/>
              </a:ext>
            </a:extLst>
          </p:cNvPr>
          <p:cNvSpPr/>
          <p:nvPr/>
        </p:nvSpPr>
        <p:spPr>
          <a:xfrm>
            <a:off x="11280576" y="278092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6DBB860-5D3F-4ECC-BDE9-29DCDB45DFC3}"/>
              </a:ext>
            </a:extLst>
          </p:cNvPr>
          <p:cNvSpPr/>
          <p:nvPr/>
        </p:nvSpPr>
        <p:spPr>
          <a:xfrm>
            <a:off x="10056440" y="458112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DC8F120E-4FD8-4D9A-AF4F-4C1BB3044F15}"/>
              </a:ext>
            </a:extLst>
          </p:cNvPr>
          <p:cNvSpPr/>
          <p:nvPr/>
        </p:nvSpPr>
        <p:spPr>
          <a:xfrm>
            <a:off x="6096000" y="465313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10E8444E-7D60-4342-9C6F-E87A1EF2EBE4}"/>
              </a:ext>
            </a:extLst>
          </p:cNvPr>
          <p:cNvSpPr/>
          <p:nvPr/>
        </p:nvSpPr>
        <p:spPr>
          <a:xfrm>
            <a:off x="3863752" y="4725144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782FC-3A87-4629-A848-20FD1A2C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48947"/>
              </p:ext>
            </p:extLst>
          </p:nvPr>
        </p:nvGraphicFramePr>
        <p:xfrm>
          <a:off x="643467" y="1569181"/>
          <a:ext cx="10905073" cy="4263378"/>
        </p:xfrm>
        <a:graphic>
          <a:graphicData uri="http://schemas.openxmlformats.org/drawingml/2006/table">
            <a:tbl>
              <a:tblPr/>
              <a:tblGrid>
                <a:gridCol w="1472575">
                  <a:extLst>
                    <a:ext uri="{9D8B030D-6E8A-4147-A177-3AD203B41FA5}">
                      <a16:colId xmlns:a16="http://schemas.microsoft.com/office/drawing/2014/main" val="192552191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276403205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980376579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4208779294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93455396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405128773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367520447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1390428986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267242857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682221326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304224489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4242515622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748755546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추진사항</a:t>
                      </a:r>
                      <a:endParaRPr lang="ko-KR" altLang="en-US" sz="2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07685"/>
                  </a:ext>
                </a:extLst>
              </a:tr>
              <a:tr h="275697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 및 분석 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정의 및 분석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385198"/>
                  </a:ext>
                </a:extLst>
              </a:tr>
              <a:tr h="27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명세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836183"/>
                  </a:ext>
                </a:extLst>
              </a:tr>
              <a:tr h="275697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시스템설계 및 상세설계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릴리즈 플래닝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39554"/>
                  </a:ext>
                </a:extLst>
              </a:tr>
              <a:tr h="28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스프린트 플래닝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14732"/>
                  </a:ext>
                </a:extLst>
              </a:tr>
              <a:tr h="254385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및 문서화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스프린트 트래킹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604517"/>
                  </a:ext>
                </a:extLst>
              </a:tr>
              <a:tr h="254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스프린트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60209"/>
                  </a:ext>
                </a:extLst>
              </a:tr>
              <a:tr h="351877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 및 데모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E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13016"/>
                  </a:ext>
                </a:extLst>
              </a:tr>
              <a:tr h="275697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중간보고서 작성 및 발표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63838"/>
                  </a:ext>
                </a:extLst>
              </a:tr>
              <a:tr h="27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50211"/>
                  </a:ext>
                </a:extLst>
              </a:tr>
              <a:tr h="275697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졸업작품 최종 보고서 </a:t>
                      </a:r>
                      <a:b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2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최종테스트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9723"/>
                  </a:ext>
                </a:extLst>
              </a:tr>
              <a:tr h="47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졸업작품 최종보고서 작성</a:t>
                      </a: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2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4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65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143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굵은 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일권</dc:creator>
  <cp:lastModifiedBy>윤 일권</cp:lastModifiedBy>
  <cp:revision>1</cp:revision>
  <dcterms:created xsi:type="dcterms:W3CDTF">2021-12-20T08:06:44Z</dcterms:created>
  <dcterms:modified xsi:type="dcterms:W3CDTF">2021-12-20T11:47:06Z</dcterms:modified>
</cp:coreProperties>
</file>