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1"/>
  </p:notesMasterIdLst>
  <p:sldIdLst>
    <p:sldId id="256" r:id="rId3"/>
    <p:sldId id="328" r:id="rId4"/>
    <p:sldId id="329" r:id="rId5"/>
    <p:sldId id="330" r:id="rId6"/>
    <p:sldId id="337" r:id="rId7"/>
    <p:sldId id="331" r:id="rId8"/>
    <p:sldId id="333" r:id="rId9"/>
    <p:sldId id="334" r:id="rId10"/>
  </p:sldIdLst>
  <p:sldSz cx="9144000" cy="6858000" type="screen4x3"/>
  <p:notesSz cx="7010400" cy="9296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32" autoAdjust="0"/>
    <p:restoredTop sz="95538" autoAdjust="0"/>
  </p:normalViewPr>
  <p:slideViewPr>
    <p:cSldViewPr>
      <p:cViewPr varScale="1">
        <p:scale>
          <a:sx n="74" d="100"/>
          <a:sy n="74" d="100"/>
        </p:scale>
        <p:origin x="13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8" d="100"/>
        <a:sy n="178" d="100"/>
      </p:scale>
      <p:origin x="0" y="438"/>
    </p:cViewPr>
  </p:sorterViewPr>
  <p:notesViewPr>
    <p:cSldViewPr>
      <p:cViewPr varScale="1">
        <p:scale>
          <a:sx n="61" d="100"/>
          <a:sy n="61" d="100"/>
        </p:scale>
        <p:origin x="-2598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E00BE2-FC47-4380-BFBC-562E99451609}" type="doc">
      <dgm:prSet loTypeId="urn:microsoft.com/office/officeart/2008/layout/VerticalCurvedList" loCatId="list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4BBC98D1-C6D1-449E-B851-45EBF21B8472}">
      <dgm:prSet phldrT="[Texto]" custT="1"/>
      <dgm:spPr/>
      <dgm:t>
        <a:bodyPr/>
        <a:lstStyle/>
        <a:p>
          <a:r>
            <a:rPr lang="es-PE" sz="1800" b="0" dirty="0" smtClean="0"/>
            <a:t>Cada archivo puede contener una o varias especificaciones por empresa. Cada bloque será tratado de forma independiente y generará los registros de una empresa asociada</a:t>
          </a:r>
          <a:endParaRPr lang="es-PE" sz="1800" b="0" dirty="0"/>
        </a:p>
      </dgm:t>
    </dgm:pt>
    <dgm:pt modelId="{103782B1-C9B4-4C81-9A48-F0D15A74FD15}" type="parTrans" cxnId="{12B0571B-3ABA-4C98-A6D1-8E56EC9FE297}">
      <dgm:prSet/>
      <dgm:spPr/>
      <dgm:t>
        <a:bodyPr/>
        <a:lstStyle/>
        <a:p>
          <a:endParaRPr lang="es-PE" sz="4400" b="1"/>
        </a:p>
      </dgm:t>
    </dgm:pt>
    <dgm:pt modelId="{ACD67D61-0734-4035-859C-8ADB48264135}" type="sibTrans" cxnId="{12B0571B-3ABA-4C98-A6D1-8E56EC9FE297}">
      <dgm:prSet/>
      <dgm:spPr/>
      <dgm:t>
        <a:bodyPr/>
        <a:lstStyle/>
        <a:p>
          <a:endParaRPr lang="es-PE" sz="4400" b="1"/>
        </a:p>
      </dgm:t>
    </dgm:pt>
    <dgm:pt modelId="{3040A069-1781-4AF1-8FEC-4A35A993A154}">
      <dgm:prSet phldrT="[Texto]" custT="1"/>
      <dgm:spPr/>
      <dgm:t>
        <a:bodyPr/>
        <a:lstStyle/>
        <a:p>
          <a:r>
            <a:rPr lang="es-PE" sz="1800" b="0" dirty="0" smtClean="0"/>
            <a:t>Cada bloque consta de dos partes: cabecera y detalle (si existe más de una empresa este bloque se tendría que repetir en el archivo).</a:t>
          </a:r>
          <a:endParaRPr lang="es-PE" sz="1800" b="0" dirty="0"/>
        </a:p>
      </dgm:t>
    </dgm:pt>
    <dgm:pt modelId="{6F2C5AAB-6C69-46FE-B1CD-EA5EBBDFE3E7}" type="parTrans" cxnId="{103F3581-D6C6-441A-9492-B65DD003ED9B}">
      <dgm:prSet/>
      <dgm:spPr/>
      <dgm:t>
        <a:bodyPr/>
        <a:lstStyle/>
        <a:p>
          <a:endParaRPr lang="es-PE" sz="4400" b="1"/>
        </a:p>
      </dgm:t>
    </dgm:pt>
    <dgm:pt modelId="{1ACB4C41-13B0-4CCA-BF71-01D19DB22031}" type="sibTrans" cxnId="{103F3581-D6C6-441A-9492-B65DD003ED9B}">
      <dgm:prSet/>
      <dgm:spPr/>
      <dgm:t>
        <a:bodyPr/>
        <a:lstStyle/>
        <a:p>
          <a:endParaRPr lang="es-PE" sz="4400" b="1"/>
        </a:p>
      </dgm:t>
    </dgm:pt>
    <dgm:pt modelId="{81B02C13-47C6-49DB-901F-BFB4884774B3}">
      <dgm:prSet phldrT="[Texto]" custT="1"/>
      <dgm:spPr/>
      <dgm:t>
        <a:bodyPr/>
        <a:lstStyle/>
        <a:p>
          <a:r>
            <a:rPr lang="es-PE" sz="1800" b="0" dirty="0" smtClean="0"/>
            <a:t>El archivo de texto debe tener la extensión “.txt”</a:t>
          </a:r>
        </a:p>
        <a:p>
          <a:endParaRPr lang="es-PE" sz="1200" b="1" dirty="0"/>
        </a:p>
      </dgm:t>
    </dgm:pt>
    <dgm:pt modelId="{557B996D-B60F-4D02-8107-3E8A513F9A82}" type="parTrans" cxnId="{AB6D6EBC-7626-4E30-A4AA-054DA4AA83A8}">
      <dgm:prSet/>
      <dgm:spPr/>
      <dgm:t>
        <a:bodyPr/>
        <a:lstStyle/>
        <a:p>
          <a:endParaRPr lang="es-PE" sz="4400" b="1"/>
        </a:p>
      </dgm:t>
    </dgm:pt>
    <dgm:pt modelId="{20E42C42-4CC7-49FD-BA24-9183647E83AB}" type="sibTrans" cxnId="{AB6D6EBC-7626-4E30-A4AA-054DA4AA83A8}">
      <dgm:prSet/>
      <dgm:spPr/>
      <dgm:t>
        <a:bodyPr/>
        <a:lstStyle/>
        <a:p>
          <a:endParaRPr lang="es-PE" sz="4400" b="1"/>
        </a:p>
      </dgm:t>
    </dgm:pt>
    <dgm:pt modelId="{15162BDA-82B4-410E-8B87-C6F1E57FCBD0}">
      <dgm:prSet phldrT="[Texto]" custT="1"/>
      <dgm:spPr/>
      <dgm:t>
        <a:bodyPr/>
        <a:lstStyle/>
        <a:p>
          <a:pPr>
            <a:lnSpc>
              <a:spcPct val="90000"/>
            </a:lnSpc>
          </a:pPr>
          <a:r>
            <a:rPr lang="es-PE" sz="1800" b="0" dirty="0" smtClean="0"/>
            <a:t>El archivo puede tener un nombre designado por la empresa y debe ser subido </a:t>
          </a:r>
          <a:r>
            <a:rPr lang="es-PE" sz="1800" b="0" dirty="0" err="1" smtClean="0"/>
            <a:t>via</a:t>
          </a:r>
          <a:r>
            <a:rPr lang="es-PE" sz="1800" b="0" dirty="0" smtClean="0"/>
            <a:t> la extranet antes de las 11:30 de la noche</a:t>
          </a:r>
        </a:p>
      </dgm:t>
    </dgm:pt>
    <dgm:pt modelId="{559CBAE3-7744-41EE-8DE6-F1668045E511}" type="parTrans" cxnId="{30CA97F0-4C2B-4805-ADEB-9043F04068C2}">
      <dgm:prSet/>
      <dgm:spPr/>
      <dgm:t>
        <a:bodyPr/>
        <a:lstStyle/>
        <a:p>
          <a:endParaRPr lang="es-PE" sz="4400" b="1"/>
        </a:p>
      </dgm:t>
    </dgm:pt>
    <dgm:pt modelId="{5665E0BA-019F-434F-9B24-39AA7619328A}" type="sibTrans" cxnId="{30CA97F0-4C2B-4805-ADEB-9043F04068C2}">
      <dgm:prSet/>
      <dgm:spPr/>
      <dgm:t>
        <a:bodyPr/>
        <a:lstStyle/>
        <a:p>
          <a:endParaRPr lang="es-PE" sz="4400" b="1"/>
        </a:p>
      </dgm:t>
    </dgm:pt>
    <dgm:pt modelId="{75BEC3FA-B3FB-4BEE-B0C4-F7EA9E2B02CD}" type="pres">
      <dgm:prSet presAssocID="{AFE00BE2-FC47-4380-BFBC-562E9945160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0F2AE069-56BF-4627-A2C8-FFCF8E36E493}" type="pres">
      <dgm:prSet presAssocID="{AFE00BE2-FC47-4380-BFBC-562E99451609}" presName="Name1" presStyleCnt="0"/>
      <dgm:spPr/>
      <dgm:t>
        <a:bodyPr/>
        <a:lstStyle/>
        <a:p>
          <a:endParaRPr lang="es-PE"/>
        </a:p>
      </dgm:t>
    </dgm:pt>
    <dgm:pt modelId="{0A2391BD-AC79-47C4-BA5F-117D1654687F}" type="pres">
      <dgm:prSet presAssocID="{AFE00BE2-FC47-4380-BFBC-562E99451609}" presName="cycle" presStyleCnt="0"/>
      <dgm:spPr/>
      <dgm:t>
        <a:bodyPr/>
        <a:lstStyle/>
        <a:p>
          <a:endParaRPr lang="es-PE"/>
        </a:p>
      </dgm:t>
    </dgm:pt>
    <dgm:pt modelId="{128935B1-4EA2-4EC1-8105-F0D72976F760}" type="pres">
      <dgm:prSet presAssocID="{AFE00BE2-FC47-4380-BFBC-562E99451609}" presName="srcNode" presStyleLbl="node1" presStyleIdx="0" presStyleCnt="4"/>
      <dgm:spPr/>
      <dgm:t>
        <a:bodyPr/>
        <a:lstStyle/>
        <a:p>
          <a:endParaRPr lang="es-PE"/>
        </a:p>
      </dgm:t>
    </dgm:pt>
    <dgm:pt modelId="{2072E3C0-84F8-49E0-A679-D5EF1D695B61}" type="pres">
      <dgm:prSet presAssocID="{AFE00BE2-FC47-4380-BFBC-562E99451609}" presName="conn" presStyleLbl="parChTrans1D2" presStyleIdx="0" presStyleCnt="1"/>
      <dgm:spPr/>
      <dgm:t>
        <a:bodyPr/>
        <a:lstStyle/>
        <a:p>
          <a:endParaRPr lang="es-PE"/>
        </a:p>
      </dgm:t>
    </dgm:pt>
    <dgm:pt modelId="{5FF600FA-CA93-4B55-8612-880AFAA0DE2F}" type="pres">
      <dgm:prSet presAssocID="{AFE00BE2-FC47-4380-BFBC-562E99451609}" presName="extraNode" presStyleLbl="node1" presStyleIdx="0" presStyleCnt="4"/>
      <dgm:spPr/>
      <dgm:t>
        <a:bodyPr/>
        <a:lstStyle/>
        <a:p>
          <a:endParaRPr lang="es-PE"/>
        </a:p>
      </dgm:t>
    </dgm:pt>
    <dgm:pt modelId="{D9F00245-B28A-4CF1-9F8B-661D37E80D51}" type="pres">
      <dgm:prSet presAssocID="{AFE00BE2-FC47-4380-BFBC-562E99451609}" presName="dstNode" presStyleLbl="node1" presStyleIdx="0" presStyleCnt="4"/>
      <dgm:spPr/>
      <dgm:t>
        <a:bodyPr/>
        <a:lstStyle/>
        <a:p>
          <a:endParaRPr lang="es-PE"/>
        </a:p>
      </dgm:t>
    </dgm:pt>
    <dgm:pt modelId="{DB900FA5-2FD9-4589-9C16-FDE85FAF9910}" type="pres">
      <dgm:prSet presAssocID="{4BBC98D1-C6D1-449E-B851-45EBF21B8472}" presName="text_1" presStyleLbl="node1" presStyleIdx="0" presStyleCnt="4" custScaleY="12347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F08CB69-3897-45BD-B3C5-0A5F4319CE60}" type="pres">
      <dgm:prSet presAssocID="{4BBC98D1-C6D1-449E-B851-45EBF21B8472}" presName="accent_1" presStyleCnt="0"/>
      <dgm:spPr/>
      <dgm:t>
        <a:bodyPr/>
        <a:lstStyle/>
        <a:p>
          <a:endParaRPr lang="es-PE"/>
        </a:p>
      </dgm:t>
    </dgm:pt>
    <dgm:pt modelId="{29390FF0-63A4-411D-B89E-EB7A8FA81E95}" type="pres">
      <dgm:prSet presAssocID="{4BBC98D1-C6D1-449E-B851-45EBF21B8472}" presName="accentRepeatNode" presStyleLbl="solidFgAcc1" presStyleIdx="0" presStyleCnt="4"/>
      <dgm:spPr/>
      <dgm:t>
        <a:bodyPr/>
        <a:lstStyle/>
        <a:p>
          <a:endParaRPr lang="es-PE"/>
        </a:p>
      </dgm:t>
    </dgm:pt>
    <dgm:pt modelId="{15B5947F-96A0-44FB-ABCA-ED78CB89FC8C}" type="pres">
      <dgm:prSet presAssocID="{3040A069-1781-4AF1-8FEC-4A35A993A154}" presName="text_2" presStyleLbl="node1" presStyleIdx="1" presStyleCnt="4" custScaleY="117632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CC6C457D-2106-4674-B92B-EFF787394612}" type="pres">
      <dgm:prSet presAssocID="{3040A069-1781-4AF1-8FEC-4A35A993A154}" presName="accent_2" presStyleCnt="0"/>
      <dgm:spPr/>
      <dgm:t>
        <a:bodyPr/>
        <a:lstStyle/>
        <a:p>
          <a:endParaRPr lang="es-PE"/>
        </a:p>
      </dgm:t>
    </dgm:pt>
    <dgm:pt modelId="{84C18A95-B6C5-4BB5-9CB7-0388A4123FEE}" type="pres">
      <dgm:prSet presAssocID="{3040A069-1781-4AF1-8FEC-4A35A993A154}" presName="accentRepeatNode" presStyleLbl="solidFgAcc1" presStyleIdx="1" presStyleCnt="4"/>
      <dgm:spPr/>
      <dgm:t>
        <a:bodyPr/>
        <a:lstStyle/>
        <a:p>
          <a:endParaRPr lang="es-PE"/>
        </a:p>
      </dgm:t>
    </dgm:pt>
    <dgm:pt modelId="{220B8C16-99C3-404B-AEFA-0B9F7214AEE0}" type="pres">
      <dgm:prSet presAssocID="{81B02C13-47C6-49DB-901F-BFB4884774B3}" presName="text_3" presStyleLbl="node1" presStyleIdx="2" presStyleCnt="4" custScaleY="11178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7B22407-D082-43A5-AC03-3E7BE41BFAA1}" type="pres">
      <dgm:prSet presAssocID="{81B02C13-47C6-49DB-901F-BFB4884774B3}" presName="accent_3" presStyleCnt="0"/>
      <dgm:spPr/>
      <dgm:t>
        <a:bodyPr/>
        <a:lstStyle/>
        <a:p>
          <a:endParaRPr lang="es-PE"/>
        </a:p>
      </dgm:t>
    </dgm:pt>
    <dgm:pt modelId="{CD21DB7F-BBDC-4CE5-889D-DB5711B65E33}" type="pres">
      <dgm:prSet presAssocID="{81B02C13-47C6-49DB-901F-BFB4884774B3}" presName="accentRepeatNode" presStyleLbl="solidFgAcc1" presStyleIdx="2" presStyleCnt="4"/>
      <dgm:spPr/>
      <dgm:t>
        <a:bodyPr/>
        <a:lstStyle/>
        <a:p>
          <a:endParaRPr lang="es-PE"/>
        </a:p>
      </dgm:t>
    </dgm:pt>
    <dgm:pt modelId="{4C0A37D6-DC03-44CD-89B3-2121388F14A6}" type="pres">
      <dgm:prSet presAssocID="{15162BDA-82B4-410E-8B87-C6F1E57FCBD0}" presName="text_4" presStyleLbl="node1" presStyleIdx="3" presStyleCnt="4" custScaleY="12347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1B4BFF25-E020-4A95-AE51-04D3B083A580}" type="pres">
      <dgm:prSet presAssocID="{15162BDA-82B4-410E-8B87-C6F1E57FCBD0}" presName="accent_4" presStyleCnt="0"/>
      <dgm:spPr/>
      <dgm:t>
        <a:bodyPr/>
        <a:lstStyle/>
        <a:p>
          <a:endParaRPr lang="es-PE"/>
        </a:p>
      </dgm:t>
    </dgm:pt>
    <dgm:pt modelId="{4399614F-EC64-430E-9976-0C5918B3B663}" type="pres">
      <dgm:prSet presAssocID="{15162BDA-82B4-410E-8B87-C6F1E57FCBD0}" presName="accentRepeatNode" presStyleLbl="solidFgAcc1" presStyleIdx="3" presStyleCnt="4"/>
      <dgm:spPr/>
      <dgm:t>
        <a:bodyPr/>
        <a:lstStyle/>
        <a:p>
          <a:endParaRPr lang="es-PE"/>
        </a:p>
      </dgm:t>
    </dgm:pt>
  </dgm:ptLst>
  <dgm:cxnLst>
    <dgm:cxn modelId="{D661B810-B390-43A8-9EF7-AEC6A0EADE90}" type="presOf" srcId="{ACD67D61-0734-4035-859C-8ADB48264135}" destId="{2072E3C0-84F8-49E0-A679-D5EF1D695B61}" srcOrd="0" destOrd="0" presId="urn:microsoft.com/office/officeart/2008/layout/VerticalCurvedList"/>
    <dgm:cxn modelId="{87639A10-5943-43FE-AF43-19DF42FDF7C7}" type="presOf" srcId="{AFE00BE2-FC47-4380-BFBC-562E99451609}" destId="{75BEC3FA-B3FB-4BEE-B0C4-F7EA9E2B02CD}" srcOrd="0" destOrd="0" presId="urn:microsoft.com/office/officeart/2008/layout/VerticalCurvedList"/>
    <dgm:cxn modelId="{30CA97F0-4C2B-4805-ADEB-9043F04068C2}" srcId="{AFE00BE2-FC47-4380-BFBC-562E99451609}" destId="{15162BDA-82B4-410E-8B87-C6F1E57FCBD0}" srcOrd="3" destOrd="0" parTransId="{559CBAE3-7744-41EE-8DE6-F1668045E511}" sibTransId="{5665E0BA-019F-434F-9B24-39AA7619328A}"/>
    <dgm:cxn modelId="{103F3581-D6C6-441A-9492-B65DD003ED9B}" srcId="{AFE00BE2-FC47-4380-BFBC-562E99451609}" destId="{3040A069-1781-4AF1-8FEC-4A35A993A154}" srcOrd="1" destOrd="0" parTransId="{6F2C5AAB-6C69-46FE-B1CD-EA5EBBDFE3E7}" sibTransId="{1ACB4C41-13B0-4CCA-BF71-01D19DB22031}"/>
    <dgm:cxn modelId="{0FB651AF-40CC-42C0-87D4-378BD6639585}" type="presOf" srcId="{3040A069-1781-4AF1-8FEC-4A35A993A154}" destId="{15B5947F-96A0-44FB-ABCA-ED78CB89FC8C}" srcOrd="0" destOrd="0" presId="urn:microsoft.com/office/officeart/2008/layout/VerticalCurvedList"/>
    <dgm:cxn modelId="{FF26953C-B127-44D0-AAC6-2083B0897B9C}" type="presOf" srcId="{4BBC98D1-C6D1-449E-B851-45EBF21B8472}" destId="{DB900FA5-2FD9-4589-9C16-FDE85FAF9910}" srcOrd="0" destOrd="0" presId="urn:microsoft.com/office/officeart/2008/layout/VerticalCurvedList"/>
    <dgm:cxn modelId="{AB6D6EBC-7626-4E30-A4AA-054DA4AA83A8}" srcId="{AFE00BE2-FC47-4380-BFBC-562E99451609}" destId="{81B02C13-47C6-49DB-901F-BFB4884774B3}" srcOrd="2" destOrd="0" parTransId="{557B996D-B60F-4D02-8107-3E8A513F9A82}" sibTransId="{20E42C42-4CC7-49FD-BA24-9183647E83AB}"/>
    <dgm:cxn modelId="{12B0571B-3ABA-4C98-A6D1-8E56EC9FE297}" srcId="{AFE00BE2-FC47-4380-BFBC-562E99451609}" destId="{4BBC98D1-C6D1-449E-B851-45EBF21B8472}" srcOrd="0" destOrd="0" parTransId="{103782B1-C9B4-4C81-9A48-F0D15A74FD15}" sibTransId="{ACD67D61-0734-4035-859C-8ADB48264135}"/>
    <dgm:cxn modelId="{D88E4C30-C1A6-463B-A6AC-91DD56E2AC9D}" type="presOf" srcId="{15162BDA-82B4-410E-8B87-C6F1E57FCBD0}" destId="{4C0A37D6-DC03-44CD-89B3-2121388F14A6}" srcOrd="0" destOrd="0" presId="urn:microsoft.com/office/officeart/2008/layout/VerticalCurvedList"/>
    <dgm:cxn modelId="{AB0E20A5-A52A-4D19-94E6-FEC51DD6306E}" type="presOf" srcId="{81B02C13-47C6-49DB-901F-BFB4884774B3}" destId="{220B8C16-99C3-404B-AEFA-0B9F7214AEE0}" srcOrd="0" destOrd="0" presId="urn:microsoft.com/office/officeart/2008/layout/VerticalCurvedList"/>
    <dgm:cxn modelId="{FE99B3F2-ECB5-4260-8F64-682BB1E3266A}" type="presParOf" srcId="{75BEC3FA-B3FB-4BEE-B0C4-F7EA9E2B02CD}" destId="{0F2AE069-56BF-4627-A2C8-FFCF8E36E493}" srcOrd="0" destOrd="0" presId="urn:microsoft.com/office/officeart/2008/layout/VerticalCurvedList"/>
    <dgm:cxn modelId="{CF833DEB-E7F7-4A09-B8EB-AFB0B259632A}" type="presParOf" srcId="{0F2AE069-56BF-4627-A2C8-FFCF8E36E493}" destId="{0A2391BD-AC79-47C4-BA5F-117D1654687F}" srcOrd="0" destOrd="0" presId="urn:microsoft.com/office/officeart/2008/layout/VerticalCurvedList"/>
    <dgm:cxn modelId="{BD910A49-DFF2-4B44-A3B6-AB9E7CBC09A1}" type="presParOf" srcId="{0A2391BD-AC79-47C4-BA5F-117D1654687F}" destId="{128935B1-4EA2-4EC1-8105-F0D72976F760}" srcOrd="0" destOrd="0" presId="urn:microsoft.com/office/officeart/2008/layout/VerticalCurvedList"/>
    <dgm:cxn modelId="{DE76CFFB-B07A-4150-AC90-FDB86B6A3C94}" type="presParOf" srcId="{0A2391BD-AC79-47C4-BA5F-117D1654687F}" destId="{2072E3C0-84F8-49E0-A679-D5EF1D695B61}" srcOrd="1" destOrd="0" presId="urn:microsoft.com/office/officeart/2008/layout/VerticalCurvedList"/>
    <dgm:cxn modelId="{244D62CB-9D4E-4DE5-9040-EBD8E325C896}" type="presParOf" srcId="{0A2391BD-AC79-47C4-BA5F-117D1654687F}" destId="{5FF600FA-CA93-4B55-8612-880AFAA0DE2F}" srcOrd="2" destOrd="0" presId="urn:microsoft.com/office/officeart/2008/layout/VerticalCurvedList"/>
    <dgm:cxn modelId="{0D1E534D-AC8F-40C6-A18F-D4980DFD7A4D}" type="presParOf" srcId="{0A2391BD-AC79-47C4-BA5F-117D1654687F}" destId="{D9F00245-B28A-4CF1-9F8B-661D37E80D51}" srcOrd="3" destOrd="0" presId="urn:microsoft.com/office/officeart/2008/layout/VerticalCurvedList"/>
    <dgm:cxn modelId="{AC9FDE27-65E5-4899-BBD0-04826476FE3D}" type="presParOf" srcId="{0F2AE069-56BF-4627-A2C8-FFCF8E36E493}" destId="{DB900FA5-2FD9-4589-9C16-FDE85FAF9910}" srcOrd="1" destOrd="0" presId="urn:microsoft.com/office/officeart/2008/layout/VerticalCurvedList"/>
    <dgm:cxn modelId="{E9F27B68-3C85-4F4E-8EAD-EC28508E6ABE}" type="presParOf" srcId="{0F2AE069-56BF-4627-A2C8-FFCF8E36E493}" destId="{DF08CB69-3897-45BD-B3C5-0A5F4319CE60}" srcOrd="2" destOrd="0" presId="urn:microsoft.com/office/officeart/2008/layout/VerticalCurvedList"/>
    <dgm:cxn modelId="{F3D3AF36-93E8-46CE-AE08-6C0580EF622E}" type="presParOf" srcId="{DF08CB69-3897-45BD-B3C5-0A5F4319CE60}" destId="{29390FF0-63A4-411D-B89E-EB7A8FA81E95}" srcOrd="0" destOrd="0" presId="urn:microsoft.com/office/officeart/2008/layout/VerticalCurvedList"/>
    <dgm:cxn modelId="{CF862F05-4E24-494E-9511-3BDF32175DC2}" type="presParOf" srcId="{0F2AE069-56BF-4627-A2C8-FFCF8E36E493}" destId="{15B5947F-96A0-44FB-ABCA-ED78CB89FC8C}" srcOrd="3" destOrd="0" presId="urn:microsoft.com/office/officeart/2008/layout/VerticalCurvedList"/>
    <dgm:cxn modelId="{2D2B275A-805E-47D7-AB34-62C891DF59C4}" type="presParOf" srcId="{0F2AE069-56BF-4627-A2C8-FFCF8E36E493}" destId="{CC6C457D-2106-4674-B92B-EFF787394612}" srcOrd="4" destOrd="0" presId="urn:microsoft.com/office/officeart/2008/layout/VerticalCurvedList"/>
    <dgm:cxn modelId="{2FF6FDED-BA61-45F0-BE01-E0A7AB0B20DF}" type="presParOf" srcId="{CC6C457D-2106-4674-B92B-EFF787394612}" destId="{84C18A95-B6C5-4BB5-9CB7-0388A4123FEE}" srcOrd="0" destOrd="0" presId="urn:microsoft.com/office/officeart/2008/layout/VerticalCurvedList"/>
    <dgm:cxn modelId="{95D9FC03-73C8-425F-AAF0-9DB79CA4CCE0}" type="presParOf" srcId="{0F2AE069-56BF-4627-A2C8-FFCF8E36E493}" destId="{220B8C16-99C3-404B-AEFA-0B9F7214AEE0}" srcOrd="5" destOrd="0" presId="urn:microsoft.com/office/officeart/2008/layout/VerticalCurvedList"/>
    <dgm:cxn modelId="{869EA4FC-D94A-48B1-973D-0608A4F1CF22}" type="presParOf" srcId="{0F2AE069-56BF-4627-A2C8-FFCF8E36E493}" destId="{67B22407-D082-43A5-AC03-3E7BE41BFAA1}" srcOrd="6" destOrd="0" presId="urn:microsoft.com/office/officeart/2008/layout/VerticalCurvedList"/>
    <dgm:cxn modelId="{2EA0E82F-F401-48A8-BF30-AE4D9C48796C}" type="presParOf" srcId="{67B22407-D082-43A5-AC03-3E7BE41BFAA1}" destId="{CD21DB7F-BBDC-4CE5-889D-DB5711B65E33}" srcOrd="0" destOrd="0" presId="urn:microsoft.com/office/officeart/2008/layout/VerticalCurvedList"/>
    <dgm:cxn modelId="{A05E92D4-A257-4401-8289-F2DA0EBF0583}" type="presParOf" srcId="{0F2AE069-56BF-4627-A2C8-FFCF8E36E493}" destId="{4C0A37D6-DC03-44CD-89B3-2121388F14A6}" srcOrd="7" destOrd="0" presId="urn:microsoft.com/office/officeart/2008/layout/VerticalCurvedList"/>
    <dgm:cxn modelId="{F5824A3A-42B2-4B04-A45C-3CF5C5D55100}" type="presParOf" srcId="{0F2AE069-56BF-4627-A2C8-FFCF8E36E493}" destId="{1B4BFF25-E020-4A95-AE51-04D3B083A580}" srcOrd="8" destOrd="0" presId="urn:microsoft.com/office/officeart/2008/layout/VerticalCurvedList"/>
    <dgm:cxn modelId="{22243FCB-CC23-4751-872F-CD50E77720C6}" type="presParOf" srcId="{1B4BFF25-E020-4A95-AE51-04D3B083A580}" destId="{4399614F-EC64-430E-9976-0C5918B3B6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2E3C0-84F8-49E0-A679-D5EF1D695B61}">
      <dsp:nvSpPr>
        <dsp:cNvPr id="0" name=""/>
        <dsp:cNvSpPr/>
      </dsp:nvSpPr>
      <dsp:spPr>
        <a:xfrm>
          <a:off x="-5536260" y="-847605"/>
          <a:ext cx="6591755" cy="6591755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00FA5-2FD9-4589-9C16-FDE85FAF9910}">
      <dsp:nvSpPr>
        <dsp:cNvPr id="0" name=""/>
        <dsp:cNvSpPr/>
      </dsp:nvSpPr>
      <dsp:spPr>
        <a:xfrm>
          <a:off x="552546" y="288033"/>
          <a:ext cx="7660038" cy="93011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791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Cada archivo puede contener una o varias especificaciones por empresa. Cada bloque será tratado de forma independiente y generará los registros de una empresa asociada</a:t>
          </a:r>
          <a:endParaRPr lang="es-PE" sz="1800" b="0" kern="1200" dirty="0"/>
        </a:p>
      </dsp:txBody>
      <dsp:txXfrm>
        <a:off x="552546" y="288033"/>
        <a:ext cx="7660038" cy="930110"/>
      </dsp:txXfrm>
    </dsp:sp>
    <dsp:sp modelId="{29390FF0-63A4-411D-B89E-EB7A8FA81E95}">
      <dsp:nvSpPr>
        <dsp:cNvPr id="0" name=""/>
        <dsp:cNvSpPr/>
      </dsp:nvSpPr>
      <dsp:spPr>
        <a:xfrm>
          <a:off x="81743" y="282285"/>
          <a:ext cx="941605" cy="9416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5B5947F-96A0-44FB-ABCA-ED78CB89FC8C}">
      <dsp:nvSpPr>
        <dsp:cNvPr id="0" name=""/>
        <dsp:cNvSpPr/>
      </dsp:nvSpPr>
      <dsp:spPr>
        <a:xfrm>
          <a:off x="984421" y="1440159"/>
          <a:ext cx="7228163" cy="886103"/>
        </a:xfrm>
        <a:prstGeom prst="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791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Cada bloque consta de dos partes: cabecera y detalle (si existe más de una empresa este bloque se tendría que repetir en el archivo).</a:t>
          </a:r>
          <a:endParaRPr lang="es-PE" sz="1800" b="0" kern="1200" dirty="0"/>
        </a:p>
      </dsp:txBody>
      <dsp:txXfrm>
        <a:off x="984421" y="1440159"/>
        <a:ext cx="7228163" cy="886103"/>
      </dsp:txXfrm>
    </dsp:sp>
    <dsp:sp modelId="{84C18A95-B6C5-4BB5-9CB7-0388A4123FEE}">
      <dsp:nvSpPr>
        <dsp:cNvPr id="0" name=""/>
        <dsp:cNvSpPr/>
      </dsp:nvSpPr>
      <dsp:spPr>
        <a:xfrm>
          <a:off x="513618" y="1412408"/>
          <a:ext cx="941605" cy="9416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0B8C16-99C3-404B-AEFA-0B9F7214AEE0}">
      <dsp:nvSpPr>
        <dsp:cNvPr id="0" name=""/>
        <dsp:cNvSpPr/>
      </dsp:nvSpPr>
      <dsp:spPr>
        <a:xfrm>
          <a:off x="984421" y="2592288"/>
          <a:ext cx="7228163" cy="842089"/>
        </a:xfrm>
        <a:prstGeom prst="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791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El archivo de texto debe tener la extensión “.txt”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200" b="1" kern="1200" dirty="0"/>
        </a:p>
      </dsp:txBody>
      <dsp:txXfrm>
        <a:off x="984421" y="2592288"/>
        <a:ext cx="7228163" cy="842089"/>
      </dsp:txXfrm>
    </dsp:sp>
    <dsp:sp modelId="{CD21DB7F-BBDC-4CE5-889D-DB5711B65E33}">
      <dsp:nvSpPr>
        <dsp:cNvPr id="0" name=""/>
        <dsp:cNvSpPr/>
      </dsp:nvSpPr>
      <dsp:spPr>
        <a:xfrm>
          <a:off x="513618" y="2542530"/>
          <a:ext cx="941605" cy="9416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C0A37D6-DC03-44CD-89B3-2121388F14A6}">
      <dsp:nvSpPr>
        <dsp:cNvPr id="0" name=""/>
        <dsp:cNvSpPr/>
      </dsp:nvSpPr>
      <dsp:spPr>
        <a:xfrm>
          <a:off x="552546" y="3678400"/>
          <a:ext cx="7660038" cy="930110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7919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800" b="0" kern="1200" dirty="0" smtClean="0"/>
            <a:t>El archivo puede tener un nombre designado por la empresa y debe ser subido </a:t>
          </a:r>
          <a:r>
            <a:rPr lang="es-PE" sz="1800" b="0" kern="1200" dirty="0" err="1" smtClean="0"/>
            <a:t>via</a:t>
          </a:r>
          <a:r>
            <a:rPr lang="es-PE" sz="1800" b="0" kern="1200" dirty="0" smtClean="0"/>
            <a:t> la extranet antes de las 11:30 de la noche</a:t>
          </a:r>
        </a:p>
      </dsp:txBody>
      <dsp:txXfrm>
        <a:off x="552546" y="3678400"/>
        <a:ext cx="7660038" cy="930110"/>
      </dsp:txXfrm>
    </dsp:sp>
    <dsp:sp modelId="{4399614F-EC64-430E-9976-0C5918B3B663}">
      <dsp:nvSpPr>
        <dsp:cNvPr id="0" name=""/>
        <dsp:cNvSpPr/>
      </dsp:nvSpPr>
      <dsp:spPr>
        <a:xfrm>
          <a:off x="81743" y="3672652"/>
          <a:ext cx="941605" cy="94160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0800" h="190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479E0995-C81B-4551-87AF-2E23128198F3}" type="datetimeFigureOut">
              <a:rPr lang="es-PE" smtClean="0"/>
              <a:t>18/09/2018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A160F221-A28C-4A45-9AB2-3E0EB65D375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9942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0F221-A28C-4A45-9AB2-3E0EB65D375D}" type="slidenum">
              <a:rPr lang="es-PE" smtClean="0"/>
              <a:t>2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6979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0F221-A28C-4A45-9AB2-3E0EB65D375D}" type="slidenum">
              <a:rPr lang="es-PE" smtClean="0"/>
              <a:t>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69795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0F221-A28C-4A45-9AB2-3E0EB65D375D}" type="slidenum">
              <a:rPr lang="es-PE" smtClean="0"/>
              <a:t>4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6979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0F221-A28C-4A45-9AB2-3E0EB65D375D}" type="slidenum">
              <a:rPr lang="es-PE" smtClean="0"/>
              <a:t>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69795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0F221-A28C-4A45-9AB2-3E0EB65D375D}" type="slidenum">
              <a:rPr lang="es-PE" smtClean="0"/>
              <a:t>6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69795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0F221-A28C-4A45-9AB2-3E0EB65D375D}" type="slidenum">
              <a:rPr lang="es-PE" smtClean="0"/>
              <a:t>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69795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60F221-A28C-4A45-9AB2-3E0EB65D375D}" type="slidenum">
              <a:rPr lang="es-PE" smtClean="0"/>
              <a:t>8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6979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7A847CFC-816F-41D0-AAC0-9BF4FEBC753E}" type="datetimeFigureOut">
              <a:rPr lang="es-ES" smtClean="0"/>
              <a:t>18/09/2018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917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sz="quarter" idx="10"/>
          </p:nvPr>
        </p:nvSpPr>
        <p:spPr>
          <a:xfrm>
            <a:off x="468313" y="1413594"/>
            <a:ext cx="7343775" cy="496773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endParaRPr lang="es-ES" dirty="0"/>
          </a:p>
        </p:txBody>
      </p:sp>
      <p:sp>
        <p:nvSpPr>
          <p:cNvPr id="15" name="1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765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sz="quarter" idx="10"/>
          </p:nvPr>
        </p:nvSpPr>
        <p:spPr>
          <a:xfrm>
            <a:off x="468313" y="1413594"/>
            <a:ext cx="7343775" cy="496773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endParaRPr lang="es-ES" dirty="0"/>
          </a:p>
        </p:txBody>
      </p:sp>
      <p:sp>
        <p:nvSpPr>
          <p:cNvPr id="15" name="1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7656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sz="quarter" idx="10"/>
          </p:nvPr>
        </p:nvSpPr>
        <p:spPr>
          <a:xfrm>
            <a:off x="468313" y="1413594"/>
            <a:ext cx="7343775" cy="460769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endParaRPr lang="es-ES" dirty="0"/>
          </a:p>
        </p:txBody>
      </p:sp>
      <p:sp>
        <p:nvSpPr>
          <p:cNvPr id="15" name="1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1774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sz="quarter" idx="10"/>
          </p:nvPr>
        </p:nvSpPr>
        <p:spPr>
          <a:xfrm>
            <a:off x="468313" y="1413594"/>
            <a:ext cx="7343775" cy="496773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endParaRPr lang="es-ES" dirty="0"/>
          </a:p>
        </p:txBody>
      </p:sp>
      <p:sp>
        <p:nvSpPr>
          <p:cNvPr id="15" name="1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5917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sz="quarter" idx="10"/>
          </p:nvPr>
        </p:nvSpPr>
        <p:spPr>
          <a:xfrm>
            <a:off x="468313" y="1413594"/>
            <a:ext cx="7343775" cy="496773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endParaRPr lang="es-ES" dirty="0"/>
          </a:p>
        </p:txBody>
      </p:sp>
      <p:sp>
        <p:nvSpPr>
          <p:cNvPr id="15" name="1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80576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sz="quarter" idx="10"/>
          </p:nvPr>
        </p:nvSpPr>
        <p:spPr>
          <a:xfrm>
            <a:off x="468313" y="1413594"/>
            <a:ext cx="7343775" cy="496773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endParaRPr lang="es-ES" dirty="0"/>
          </a:p>
        </p:txBody>
      </p:sp>
      <p:sp>
        <p:nvSpPr>
          <p:cNvPr id="15" name="1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881397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467544" y="1484784"/>
            <a:ext cx="3456384" cy="453707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2"/>
          </p:nvPr>
        </p:nvSpPr>
        <p:spPr>
          <a:xfrm>
            <a:off x="4139952" y="1484784"/>
            <a:ext cx="3528391" cy="453707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34505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Marcador de tabla"/>
          <p:cNvSpPr>
            <a:spLocks noGrp="1"/>
          </p:cNvSpPr>
          <p:nvPr>
            <p:ph type="tbl" sz="quarter" idx="11"/>
          </p:nvPr>
        </p:nvSpPr>
        <p:spPr>
          <a:xfrm>
            <a:off x="467544" y="1340768"/>
            <a:ext cx="7200800" cy="367347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2"/>
          </p:nvPr>
        </p:nvSpPr>
        <p:spPr>
          <a:xfrm>
            <a:off x="467544" y="5301208"/>
            <a:ext cx="7200081" cy="136815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3297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gráfico"/>
          <p:cNvSpPr>
            <a:spLocks noGrp="1"/>
          </p:cNvSpPr>
          <p:nvPr>
            <p:ph type="chart" sz="quarter" idx="10"/>
          </p:nvPr>
        </p:nvSpPr>
        <p:spPr>
          <a:xfrm>
            <a:off x="467544" y="1340768"/>
            <a:ext cx="7200801" cy="3671888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12"/>
          </p:nvPr>
        </p:nvSpPr>
        <p:spPr>
          <a:xfrm>
            <a:off x="467544" y="5301208"/>
            <a:ext cx="7200081" cy="136815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815556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SmartArt"/>
          <p:cNvSpPr>
            <a:spLocks noGrp="1"/>
          </p:cNvSpPr>
          <p:nvPr>
            <p:ph type="dgm" sz="quarter" idx="10"/>
          </p:nvPr>
        </p:nvSpPr>
        <p:spPr>
          <a:xfrm>
            <a:off x="467545" y="1484337"/>
            <a:ext cx="3456384" cy="4608959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2" name="9 Marcador de texto"/>
          <p:cNvSpPr>
            <a:spLocks noGrp="1"/>
          </p:cNvSpPr>
          <p:nvPr>
            <p:ph type="body" sz="quarter" idx="12"/>
          </p:nvPr>
        </p:nvSpPr>
        <p:spPr>
          <a:xfrm>
            <a:off x="4139952" y="1484784"/>
            <a:ext cx="3528391" cy="46085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4308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220075" y="157163"/>
            <a:ext cx="685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7329517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contenido"/>
          <p:cNvSpPr>
            <a:spLocks noGrp="1"/>
          </p:cNvSpPr>
          <p:nvPr>
            <p:ph sz="quarter" idx="10"/>
          </p:nvPr>
        </p:nvSpPr>
        <p:spPr>
          <a:xfrm>
            <a:off x="467544" y="1484313"/>
            <a:ext cx="7200800" cy="4824412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582369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9 Marcador de texto"/>
          <p:cNvSpPr>
            <a:spLocks noGrp="1"/>
          </p:cNvSpPr>
          <p:nvPr>
            <p:ph type="body" sz="quarter" idx="12"/>
          </p:nvPr>
        </p:nvSpPr>
        <p:spPr>
          <a:xfrm>
            <a:off x="4139952" y="1484784"/>
            <a:ext cx="3528391" cy="453707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6 Marcador de gráfico"/>
          <p:cNvSpPr>
            <a:spLocks noGrp="1"/>
          </p:cNvSpPr>
          <p:nvPr>
            <p:ph type="chart" sz="quarter" idx="13"/>
          </p:nvPr>
        </p:nvSpPr>
        <p:spPr>
          <a:xfrm>
            <a:off x="467544" y="1484784"/>
            <a:ext cx="3455417" cy="453707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9" name="8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587543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posición de imagen"/>
          <p:cNvSpPr>
            <a:spLocks noGrp="1"/>
          </p:cNvSpPr>
          <p:nvPr>
            <p:ph type="pic" sz="quarter" idx="10"/>
          </p:nvPr>
        </p:nvSpPr>
        <p:spPr>
          <a:xfrm>
            <a:off x="611213" y="1412776"/>
            <a:ext cx="2160587" cy="15843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0" name="8 Marcador de posición de imagen"/>
          <p:cNvSpPr>
            <a:spLocks noGrp="1"/>
          </p:cNvSpPr>
          <p:nvPr>
            <p:ph type="pic" sz="quarter" idx="11"/>
          </p:nvPr>
        </p:nvSpPr>
        <p:spPr>
          <a:xfrm>
            <a:off x="3059485" y="1412776"/>
            <a:ext cx="2160587" cy="15843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1" name="8 Marcador de posición de imagen"/>
          <p:cNvSpPr>
            <a:spLocks noGrp="1"/>
          </p:cNvSpPr>
          <p:nvPr>
            <p:ph type="pic" sz="quarter" idx="12"/>
          </p:nvPr>
        </p:nvSpPr>
        <p:spPr>
          <a:xfrm>
            <a:off x="5507757" y="1412776"/>
            <a:ext cx="2160587" cy="15843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2" name="8 Marcador de posición de imagen"/>
          <p:cNvSpPr>
            <a:spLocks noGrp="1"/>
          </p:cNvSpPr>
          <p:nvPr>
            <p:ph type="pic" sz="quarter" idx="13"/>
          </p:nvPr>
        </p:nvSpPr>
        <p:spPr>
          <a:xfrm>
            <a:off x="611560" y="4005064"/>
            <a:ext cx="2160587" cy="15843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3" name="8 Marcador de posición de imagen"/>
          <p:cNvSpPr>
            <a:spLocks noGrp="1"/>
          </p:cNvSpPr>
          <p:nvPr>
            <p:ph type="pic" sz="quarter" idx="14"/>
          </p:nvPr>
        </p:nvSpPr>
        <p:spPr>
          <a:xfrm>
            <a:off x="3059832" y="4005064"/>
            <a:ext cx="2160587" cy="15843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4" name="8 Marcador de posición de imagen"/>
          <p:cNvSpPr>
            <a:spLocks noGrp="1"/>
          </p:cNvSpPr>
          <p:nvPr>
            <p:ph type="pic" sz="quarter" idx="15"/>
          </p:nvPr>
        </p:nvSpPr>
        <p:spPr>
          <a:xfrm>
            <a:off x="5508104" y="4005064"/>
            <a:ext cx="2160587" cy="15843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6"/>
          </p:nvPr>
        </p:nvSpPr>
        <p:spPr>
          <a:xfrm>
            <a:off x="611188" y="3141663"/>
            <a:ext cx="2160587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7" name="15 Marcador de texto"/>
          <p:cNvSpPr>
            <a:spLocks noGrp="1"/>
          </p:cNvSpPr>
          <p:nvPr>
            <p:ph type="body" sz="quarter" idx="17"/>
          </p:nvPr>
        </p:nvSpPr>
        <p:spPr>
          <a:xfrm>
            <a:off x="3059832" y="3140968"/>
            <a:ext cx="2160587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8" name="15 Marcador de texto"/>
          <p:cNvSpPr>
            <a:spLocks noGrp="1"/>
          </p:cNvSpPr>
          <p:nvPr>
            <p:ph type="body" sz="quarter" idx="18"/>
          </p:nvPr>
        </p:nvSpPr>
        <p:spPr>
          <a:xfrm>
            <a:off x="5508104" y="3140968"/>
            <a:ext cx="2160587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9" name="15 Marcador de texto"/>
          <p:cNvSpPr>
            <a:spLocks noGrp="1"/>
          </p:cNvSpPr>
          <p:nvPr>
            <p:ph type="body" sz="quarter" idx="19"/>
          </p:nvPr>
        </p:nvSpPr>
        <p:spPr>
          <a:xfrm>
            <a:off x="611188" y="5733951"/>
            <a:ext cx="2160587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0" name="15 Marcador de texto"/>
          <p:cNvSpPr>
            <a:spLocks noGrp="1"/>
          </p:cNvSpPr>
          <p:nvPr>
            <p:ph type="body" sz="quarter" idx="20"/>
          </p:nvPr>
        </p:nvSpPr>
        <p:spPr>
          <a:xfrm>
            <a:off x="3059832" y="5733256"/>
            <a:ext cx="2160587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1" name="15 Marcador de texto"/>
          <p:cNvSpPr>
            <a:spLocks noGrp="1"/>
          </p:cNvSpPr>
          <p:nvPr>
            <p:ph type="body" sz="quarter" idx="21"/>
          </p:nvPr>
        </p:nvSpPr>
        <p:spPr>
          <a:xfrm>
            <a:off x="5508104" y="5733256"/>
            <a:ext cx="2160587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151896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contenido"/>
          <p:cNvSpPr>
            <a:spLocks noGrp="1"/>
          </p:cNvSpPr>
          <p:nvPr>
            <p:ph sz="quarter" idx="10"/>
          </p:nvPr>
        </p:nvSpPr>
        <p:spPr>
          <a:xfrm>
            <a:off x="468313" y="1412875"/>
            <a:ext cx="3598862" cy="31686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0" name="8 Marcador de contenido"/>
          <p:cNvSpPr>
            <a:spLocks noGrp="1"/>
          </p:cNvSpPr>
          <p:nvPr>
            <p:ph sz="quarter" idx="11"/>
          </p:nvPr>
        </p:nvSpPr>
        <p:spPr>
          <a:xfrm>
            <a:off x="4283968" y="1412776"/>
            <a:ext cx="3598862" cy="31686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2"/>
          </p:nvPr>
        </p:nvSpPr>
        <p:spPr>
          <a:xfrm>
            <a:off x="468313" y="4797425"/>
            <a:ext cx="7416800" cy="1655763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4" name="1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203529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medios"/>
          <p:cNvSpPr>
            <a:spLocks noGrp="1"/>
          </p:cNvSpPr>
          <p:nvPr>
            <p:ph type="media" sz="quarter" idx="10"/>
          </p:nvPr>
        </p:nvSpPr>
        <p:spPr>
          <a:xfrm>
            <a:off x="971550" y="1773238"/>
            <a:ext cx="6480175" cy="4392612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75098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medios"/>
          <p:cNvSpPr>
            <a:spLocks noGrp="1"/>
          </p:cNvSpPr>
          <p:nvPr>
            <p:ph type="media" sz="quarter" idx="10"/>
          </p:nvPr>
        </p:nvSpPr>
        <p:spPr>
          <a:xfrm>
            <a:off x="971550" y="1773238"/>
            <a:ext cx="6480175" cy="4392612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750986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87648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sz="quarter" idx="10"/>
          </p:nvPr>
        </p:nvSpPr>
        <p:spPr>
          <a:xfrm>
            <a:off x="468315" y="1413594"/>
            <a:ext cx="7343775" cy="460769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endParaRPr lang="es-ES" dirty="0"/>
          </a:p>
        </p:txBody>
      </p:sp>
      <p:sp>
        <p:nvSpPr>
          <p:cNvPr id="4" name="14 Título"/>
          <p:cNvSpPr>
            <a:spLocks noGrp="1"/>
          </p:cNvSpPr>
          <p:nvPr>
            <p:ph type="title" hasCustomPrompt="1"/>
          </p:nvPr>
        </p:nvSpPr>
        <p:spPr>
          <a:xfrm>
            <a:off x="0" y="116632"/>
            <a:ext cx="7775849" cy="78296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9145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7A847CFC-816F-41D0-AAC0-9BF4FEBC753E}" type="datetimeFigureOut">
              <a:rPr lang="es-ES" smtClean="0"/>
              <a:t>18/09/2018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612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361466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sz="quarter" idx="10"/>
          </p:nvPr>
        </p:nvSpPr>
        <p:spPr>
          <a:xfrm>
            <a:off x="468313" y="1413594"/>
            <a:ext cx="7343775" cy="460769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endParaRPr lang="es-ES" dirty="0"/>
          </a:p>
        </p:txBody>
      </p:sp>
      <p:sp>
        <p:nvSpPr>
          <p:cNvPr id="15" name="1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4796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7A847CFC-816F-41D0-AAC0-9BF4FEBC753E}" type="datetimeFigureOut">
              <a:rPr lang="es-ES" smtClean="0"/>
              <a:t>18/09/2018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281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18/09/2018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65848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Marcador de texto"/>
          <p:cNvSpPr>
            <a:spLocks noGrp="1"/>
          </p:cNvSpPr>
          <p:nvPr>
            <p:ph type="body" sz="quarter" idx="10"/>
          </p:nvPr>
        </p:nvSpPr>
        <p:spPr>
          <a:xfrm>
            <a:off x="468313" y="1413594"/>
            <a:ext cx="7343775" cy="4967734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endParaRPr lang="es-ES" dirty="0"/>
          </a:p>
        </p:txBody>
      </p:sp>
      <p:sp>
        <p:nvSpPr>
          <p:cNvPr id="15" name="1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9765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80"/>
            <a:ext cx="9144000" cy="6847638"/>
          </a:xfrm>
          <a:prstGeom prst="rect">
            <a:avLst/>
          </a:prstGeom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79512" y="3861048"/>
            <a:ext cx="6840760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18/09/2018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91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88" r:id="rId8"/>
    <p:sldLayoutId id="2147483690" r:id="rId9"/>
    <p:sldLayoutId id="2147483691" r:id="rId10"/>
    <p:sldLayoutId id="2147483692" r:id="rId11"/>
    <p:sldLayoutId id="214748369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586" y="-171401"/>
            <a:ext cx="9271106" cy="7271335"/>
          </a:xfrm>
          <a:prstGeom prst="rect">
            <a:avLst/>
          </a:prstGeom>
        </p:spPr>
      </p:pic>
      <p:sp>
        <p:nvSpPr>
          <p:cNvPr id="8" name="7 Rectángulo"/>
          <p:cNvSpPr/>
          <p:nvPr/>
        </p:nvSpPr>
        <p:spPr>
          <a:xfrm>
            <a:off x="-36512" y="836712"/>
            <a:ext cx="7812361" cy="108012"/>
          </a:xfrm>
          <a:prstGeom prst="rect">
            <a:avLst/>
          </a:prstGeom>
          <a:solidFill>
            <a:srgbClr val="017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16 Marcador de texto"/>
          <p:cNvSpPr>
            <a:spLocks noGrp="1"/>
          </p:cNvSpPr>
          <p:nvPr>
            <p:ph type="body" idx="1"/>
          </p:nvPr>
        </p:nvSpPr>
        <p:spPr>
          <a:xfrm>
            <a:off x="450655" y="1435067"/>
            <a:ext cx="7344816" cy="4586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8" name="17 Marcador de título"/>
          <p:cNvSpPr>
            <a:spLocks noGrp="1"/>
          </p:cNvSpPr>
          <p:nvPr>
            <p:ph type="title"/>
          </p:nvPr>
        </p:nvSpPr>
        <p:spPr>
          <a:xfrm>
            <a:off x="395536" y="-99392"/>
            <a:ext cx="73803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5916406"/>
            <a:ext cx="1080120" cy="89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5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1" r:id="rId12"/>
    <p:sldLayoutId id="2147483682" r:id="rId13"/>
    <p:sldLayoutId id="2147483684" r:id="rId14"/>
    <p:sldLayoutId id="2147483694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123728" y="3083362"/>
            <a:ext cx="5616624" cy="1267341"/>
          </a:xfrm>
          <a:prstGeom prst="rect">
            <a:avLst/>
          </a:prstGeo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2400" dirty="0" smtClean="0">
                <a:cs typeface="Times New Roman" pitchFamily="18" charset="0"/>
              </a:rPr>
              <a:t>D</a:t>
            </a:r>
            <a:r>
              <a:rPr lang="es-PE" sz="2400" dirty="0" smtClean="0">
                <a:cs typeface="Times New Roman" pitchFamily="18" charset="0"/>
              </a:rPr>
              <a:t>OCUMENTACIÓN TÉCNICA INTEGRACIÓN BATCH</a:t>
            </a:r>
            <a:endParaRPr lang="es-ES" sz="1800" i="1" dirty="0">
              <a:solidFill>
                <a:srgbClr val="FFFF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9887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7884368" cy="782960"/>
          </a:xfrm>
        </p:spPr>
        <p:txBody>
          <a:bodyPr/>
          <a:lstStyle/>
          <a:p>
            <a:r>
              <a:rPr lang="es-PE" sz="2400" dirty="0" smtClean="0"/>
              <a:t>DOCUMENTACIÓN TECNICA INTEGRACIÓN BATCH</a:t>
            </a:r>
            <a:endParaRPr lang="es-PE" sz="2400" dirty="0"/>
          </a:p>
        </p:txBody>
      </p:sp>
      <p:sp>
        <p:nvSpPr>
          <p:cNvPr id="3" name="2 Rectángulo"/>
          <p:cNvSpPr/>
          <p:nvPr/>
        </p:nvSpPr>
        <p:spPr>
          <a:xfrm>
            <a:off x="179512" y="901573"/>
            <a:ext cx="856895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b="1" dirty="0"/>
              <a:t>OBJETIVO</a:t>
            </a:r>
            <a:endParaRPr lang="es-PE" sz="1600" b="1" dirty="0"/>
          </a:p>
          <a:p>
            <a:pPr algn="just"/>
            <a:r>
              <a:rPr lang="es-PE" sz="2000" dirty="0"/>
              <a:t>La</a:t>
            </a:r>
            <a:r>
              <a:rPr lang="es-PE" sz="2000" dirty="0" smtClean="0"/>
              <a:t> siguiente presentación tienen </a:t>
            </a:r>
            <a:r>
              <a:rPr lang="es-PE" sz="2000" dirty="0"/>
              <a:t>la finalidad de definir los elementos y la </a:t>
            </a:r>
            <a:r>
              <a:rPr lang="es-PE" sz="2000" dirty="0" smtClean="0"/>
              <a:t>estructura necesaria </a:t>
            </a:r>
            <a:r>
              <a:rPr lang="es-PE" sz="2000" dirty="0"/>
              <a:t>para la integración del archivo Batch </a:t>
            </a:r>
            <a:r>
              <a:rPr lang="es-PE" sz="2000" dirty="0" smtClean="0"/>
              <a:t>.</a:t>
            </a:r>
            <a:endParaRPr lang="es-PE" sz="20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2" t="9882" r="4604" b="12415"/>
          <a:stretch/>
        </p:blipFill>
        <p:spPr bwMode="auto">
          <a:xfrm>
            <a:off x="1279093" y="2420889"/>
            <a:ext cx="6975657" cy="370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1763688" y="1948013"/>
            <a:ext cx="4829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 smtClean="0"/>
              <a:t>Diagrama de Despliegue – Windows Azure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51286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7884368" cy="782960"/>
          </a:xfrm>
        </p:spPr>
        <p:txBody>
          <a:bodyPr/>
          <a:lstStyle/>
          <a:p>
            <a:r>
              <a:rPr lang="es-PE" sz="2400" dirty="0" smtClean="0"/>
              <a:t>DOCUMENTACIÓN TECNICA INTEGRACIÓN BATCH</a:t>
            </a:r>
            <a:endParaRPr lang="es-PE" sz="2400" dirty="0"/>
          </a:p>
        </p:txBody>
      </p:sp>
      <p:graphicFrame>
        <p:nvGraphicFramePr>
          <p:cNvPr id="4" name="3 Diagrama"/>
          <p:cNvGraphicFramePr/>
          <p:nvPr>
            <p:extLst>
              <p:ext uri="{D42A27DB-BD31-4B8C-83A1-F6EECF244321}">
                <p14:modId xmlns:p14="http://schemas.microsoft.com/office/powerpoint/2010/main" val="2279053919"/>
              </p:ext>
            </p:extLst>
          </p:nvPr>
        </p:nvGraphicFramePr>
        <p:xfrm>
          <a:off x="251520" y="1340768"/>
          <a:ext cx="8280920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4 Rectángulo"/>
          <p:cNvSpPr/>
          <p:nvPr/>
        </p:nvSpPr>
        <p:spPr>
          <a:xfrm>
            <a:off x="1115616" y="1124744"/>
            <a:ext cx="3091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000" b="1" dirty="0"/>
              <a:t>ESTRUCTURA DEL ARCHIVO</a:t>
            </a:r>
          </a:p>
        </p:txBody>
      </p:sp>
    </p:spTree>
    <p:extLst>
      <p:ext uri="{BB962C8B-B14F-4D97-AF65-F5344CB8AC3E}">
        <p14:creationId xmlns:p14="http://schemas.microsoft.com/office/powerpoint/2010/main" val="340775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7884368" cy="782960"/>
          </a:xfrm>
        </p:spPr>
        <p:txBody>
          <a:bodyPr/>
          <a:lstStyle/>
          <a:p>
            <a:r>
              <a:rPr lang="es-PE" sz="2400" dirty="0" smtClean="0"/>
              <a:t>DOCUMENTACIÓN TECNICA INTEGRACIÓN BATCH</a:t>
            </a:r>
            <a:endParaRPr lang="es-PE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7" t="26014" r="3332" b="17548"/>
          <a:stretch/>
        </p:blipFill>
        <p:spPr bwMode="auto">
          <a:xfrm>
            <a:off x="107504" y="2038927"/>
            <a:ext cx="8712968" cy="312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38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16632"/>
            <a:ext cx="7884368" cy="782960"/>
          </a:xfrm>
        </p:spPr>
        <p:txBody>
          <a:bodyPr/>
          <a:lstStyle/>
          <a:p>
            <a:r>
              <a:rPr lang="es-PE" sz="2400" dirty="0" smtClean="0"/>
              <a:t>DOCUMENTACIÓN TECNICA INTEGRACIÓN BATCH</a:t>
            </a:r>
            <a:endParaRPr lang="es-PE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1" t="30406" r="17960" b="28831"/>
          <a:stretch/>
        </p:blipFill>
        <p:spPr bwMode="auto">
          <a:xfrm>
            <a:off x="251520" y="1988840"/>
            <a:ext cx="834208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0" y="4786508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indent="-85725">
              <a:buFont typeface="Arial" pitchFamily="34" charset="0"/>
              <a:buChar char="•"/>
            </a:pPr>
            <a:r>
              <a:rPr lang="es-PE" sz="1400" dirty="0" smtClean="0"/>
              <a:t>La </a:t>
            </a:r>
            <a:r>
              <a:rPr lang="es-PE" sz="1400" dirty="0"/>
              <a:t>columna FILLER, solo es para completar la fila con ceros(0</a:t>
            </a:r>
            <a:r>
              <a:rPr lang="es-PE" sz="1400" dirty="0" smtClean="0"/>
              <a:t>)</a:t>
            </a:r>
          </a:p>
          <a:p>
            <a:pPr marL="85725" indent="-85725">
              <a:buFont typeface="Arial" pitchFamily="34" charset="0"/>
              <a:buChar char="•"/>
            </a:pPr>
            <a:r>
              <a:rPr lang="es-PE" sz="1400" dirty="0" smtClean="0"/>
              <a:t>No trabajamos con Dólares por el momento</a:t>
            </a:r>
            <a:endParaRPr lang="es-PE" sz="1400" dirty="0"/>
          </a:p>
        </p:txBody>
      </p:sp>
      <p:sp>
        <p:nvSpPr>
          <p:cNvPr id="5" name="4 Rectángulo"/>
          <p:cNvSpPr/>
          <p:nvPr/>
        </p:nvSpPr>
        <p:spPr>
          <a:xfrm>
            <a:off x="395536" y="1338156"/>
            <a:ext cx="4245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/>
              <a:t>ARCHIVO </a:t>
            </a:r>
            <a:r>
              <a:rPr lang="es-PE" sz="2400" b="1" dirty="0" smtClean="0"/>
              <a:t>ENTRADA - CABECERA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30351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7884368" cy="782960"/>
          </a:xfrm>
        </p:spPr>
        <p:txBody>
          <a:bodyPr/>
          <a:lstStyle/>
          <a:p>
            <a:r>
              <a:rPr lang="es-PE" sz="2400" dirty="0" smtClean="0"/>
              <a:t>DOCUMENTACIÓN TECNICA INTEGRACIÓN BATCH</a:t>
            </a:r>
            <a:endParaRPr lang="es-PE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6" t="24494" r="18065" b="14985"/>
          <a:stretch/>
        </p:blipFill>
        <p:spPr bwMode="auto">
          <a:xfrm>
            <a:off x="107006" y="1700808"/>
            <a:ext cx="8424936" cy="410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95536" y="1239143"/>
            <a:ext cx="3972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400" b="1" dirty="0"/>
              <a:t>ARCHIVO ENTRADA - DETALLE</a:t>
            </a:r>
          </a:p>
        </p:txBody>
      </p:sp>
    </p:spTree>
    <p:extLst>
      <p:ext uri="{BB962C8B-B14F-4D97-AF65-F5344CB8AC3E}">
        <p14:creationId xmlns:p14="http://schemas.microsoft.com/office/powerpoint/2010/main" val="36038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7884368" cy="782960"/>
          </a:xfrm>
        </p:spPr>
        <p:txBody>
          <a:bodyPr/>
          <a:lstStyle/>
          <a:p>
            <a:r>
              <a:rPr lang="es-PE" sz="2400" dirty="0" smtClean="0"/>
              <a:t>DOCUMENTACIÓN TECNICA INTEGRACIÓN BATCH</a:t>
            </a:r>
            <a:endParaRPr lang="es-PE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t="40034" r="18324" b="20186"/>
          <a:stretch/>
        </p:blipFill>
        <p:spPr bwMode="auto">
          <a:xfrm>
            <a:off x="22521" y="2708920"/>
            <a:ext cx="8733128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251520" y="1321604"/>
            <a:ext cx="5343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 smtClean="0"/>
              <a:t>ARCHIVO RESULTANTE - CABECERA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30351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6632"/>
            <a:ext cx="7884368" cy="782960"/>
          </a:xfrm>
        </p:spPr>
        <p:txBody>
          <a:bodyPr/>
          <a:lstStyle/>
          <a:p>
            <a:r>
              <a:rPr lang="es-PE" sz="2400" dirty="0" smtClean="0"/>
              <a:t>DOCUMENTACIÓN TECNICA INTEGRACIÓN BATCH</a:t>
            </a:r>
            <a:endParaRPr lang="es-PE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4" t="18243" r="23465" b="14455"/>
          <a:stretch/>
        </p:blipFill>
        <p:spPr bwMode="auto">
          <a:xfrm>
            <a:off x="577998" y="1503948"/>
            <a:ext cx="7927892" cy="462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77998" y="980728"/>
            <a:ext cx="5026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800" b="1" dirty="0"/>
              <a:t>ARCHIVO RESULTANTE - DETALLE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303512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38265</TotalTime>
  <Words>177</Words>
  <Application>Microsoft Office PowerPoint</Application>
  <PresentationFormat>Presentación en pantalla (4:3)</PresentationFormat>
  <Paragraphs>29</Paragraphs>
  <Slides>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Myriad Pro</vt:lpstr>
      <vt:lpstr>Times New Roman</vt:lpstr>
      <vt:lpstr>1_Diseño personalizado</vt:lpstr>
      <vt:lpstr>2_Tema de Office</vt:lpstr>
      <vt:lpstr>Presentación de PowerPoint</vt:lpstr>
      <vt:lpstr>DOCUMENTACIÓN TECNICA INTEGRACIÓN BATCH</vt:lpstr>
      <vt:lpstr>DOCUMENTACIÓN TECNICA INTEGRACIÓN BATCH</vt:lpstr>
      <vt:lpstr>DOCUMENTACIÓN TECNICA INTEGRACIÓN BATCH</vt:lpstr>
      <vt:lpstr>DOCUMENTACIÓN TECNICA INTEGRACIÓN BATCH</vt:lpstr>
      <vt:lpstr>DOCUMENTACIÓN TECNICA INTEGRACIÓN BATCH</vt:lpstr>
      <vt:lpstr>DOCUMENTACIÓN TECNICA INTEGRACIÓN BATCH</vt:lpstr>
      <vt:lpstr>DOCUMENTACIÓN TECNICA INTEGRACIÓN BATCH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Lache</dc:creator>
  <cp:lastModifiedBy>Victor Hugo Manco Taboada</cp:lastModifiedBy>
  <cp:revision>738</cp:revision>
  <cp:lastPrinted>2017-02-16T19:56:28Z</cp:lastPrinted>
  <dcterms:created xsi:type="dcterms:W3CDTF">2015-11-20T20:07:04Z</dcterms:created>
  <dcterms:modified xsi:type="dcterms:W3CDTF">2018-09-18T18:38:42Z</dcterms:modified>
</cp:coreProperties>
</file>