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Проект по библиотеке </a:t>
            </a:r>
            <a:r>
              <a:rPr lang="en-US" altLang="en-US"/>
              <a:t>pygame</a:t>
            </a:r>
            <a:endParaRPr lang="en-US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499985" y="5829300"/>
            <a:ext cx="4692015" cy="547370"/>
          </a:xfrm>
        </p:spPr>
        <p:txBody>
          <a:bodyPr/>
          <a:lstStyle/>
          <a:p>
            <a:r>
              <a:rPr lang="ru-RU" altLang="en-US"/>
              <a:t>Автор</a:t>
            </a:r>
            <a:r>
              <a:rPr lang="en-US" altLang="en-US"/>
              <a:t>:</a:t>
            </a:r>
            <a:r>
              <a:rPr lang="ru-RU" altLang="en-US"/>
              <a:t> Артём Хоперский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Идея проекта</a:t>
            </a:r>
            <a:r>
              <a:rPr lang="en-US" altLang="en-US"/>
              <a:t>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Реализовать легендарную игру тетрис, с дальнейшим путём развития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Задачи</a:t>
            </a:r>
            <a:r>
              <a:rPr lang="en-US" altLang="en-US"/>
              <a:t>:</a:t>
            </a:r>
            <a:r>
              <a:rPr lang="ru-RU" altLang="en-US"/>
              <a:t>	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1. сделать основной интерфейс</a:t>
            </a:r>
            <a:endParaRPr lang="ru-RU" altLang="en-US"/>
          </a:p>
          <a:p>
            <a:r>
              <a:rPr lang="ru-RU" altLang="en-US"/>
              <a:t>2. реализовать основные механики</a:t>
            </a:r>
            <a:endParaRPr lang="ru-RU" altLang="en-US"/>
          </a:p>
          <a:p>
            <a:r>
              <a:rPr lang="ru-RU" altLang="en-US"/>
              <a:t>3. сделать главное меню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Главное меню</a:t>
            </a:r>
            <a:endParaRPr lang="ru-RU" altLang="en-US"/>
          </a:p>
        </p:txBody>
      </p:sp>
      <p:pic>
        <p:nvPicPr>
          <p:cNvPr id="4" name="Изображение 3" descr="2024-01-19_17-57-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990" y="0"/>
            <a:ext cx="743394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4220210" cy="1325880"/>
          </a:xfrm>
        </p:spPr>
        <p:txBody>
          <a:bodyPr>
            <a:normAutofit fontScale="90000"/>
          </a:bodyPr>
          <a:p>
            <a:r>
              <a:rPr lang="ru-RU" altLang="ru-RU"/>
              <a:t>Основной интерфейс</a:t>
            </a:r>
            <a:endParaRPr lang="ru-RU" altLang="ru-RU"/>
          </a:p>
        </p:txBody>
      </p:sp>
      <p:pic>
        <p:nvPicPr>
          <p:cNvPr id="4" name="Изображение 3" descr="2024-01-19_17-59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7275" y="0"/>
            <a:ext cx="73247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Дальнейшие пути реализации</a:t>
            </a:r>
            <a:r>
              <a:rPr lang="en-US" altLang="en-US"/>
              <a:t>:</a:t>
            </a:r>
            <a:r>
              <a:rPr lang="ru-RU" altLang="en-US"/>
              <a:t>	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1. Добавление паузы</a:t>
            </a:r>
            <a:endParaRPr lang="ru-RU" altLang="en-US"/>
          </a:p>
          <a:p>
            <a:r>
              <a:rPr lang="ru-RU" altLang="en-US"/>
              <a:t>2. Добавить возможность быстрого перемещение фигуры самый низ поля.</a:t>
            </a:r>
            <a:endParaRPr lang="ru-RU" altLang="en-US"/>
          </a:p>
          <a:p>
            <a:r>
              <a:rPr lang="ru-RU" altLang="en-US"/>
              <a:t>3. Добавить ускорение фигур с увеличением счёта</a:t>
            </a:r>
            <a:endParaRPr lang="ru-RU" altLang="en-US"/>
          </a:p>
          <a:p>
            <a:r>
              <a:rPr lang="ru-RU" altLang="en-US"/>
              <a:t>4. РЕализовать более детальный интерфейс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Используемые библиотеки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pygame</a:t>
            </a:r>
            <a:endParaRPr lang="en-US" altLang="ru-RU"/>
          </a:p>
          <a:p>
            <a:r>
              <a:rPr lang="en-US" altLang="ru-RU"/>
              <a:t>sys</a:t>
            </a:r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Presentation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79616</cp:lastModifiedBy>
  <cp:revision>2</cp:revision>
  <dcterms:created xsi:type="dcterms:W3CDTF">2024-01-19T13:29:34Z</dcterms:created>
  <dcterms:modified xsi:type="dcterms:W3CDTF">2024-01-19T14:25:16Z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1049-12.2.0.13431</vt:lpwstr>
  </property>
  <property fmtid="{D5CDD505-2E9C-101B-9397-08002B2CF9AE}" pid="3" name="ICV">
    <vt:lpwstr>81E64EEF7CE7490BAE6C7186636B26B8_11</vt:lpwstr>
  </property>
</Properties>
</file>