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essentials/asset-packs/unity-particle-pack-5-x-73777" TargetMode="External"/><Relationship Id="rId2" Type="http://schemas.openxmlformats.org/officeDocument/2006/relationships/hyperlink" Target="https://devassets.com/assets/sci-fi-weap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tore.unity.com/packages/3d/fps-grenade-model-textures-63667" TargetMode="External"/><Relationship Id="rId4" Type="http://schemas.openxmlformats.org/officeDocument/2006/relationships/hyperlink" Target="https://assetstore.unity.com/packages/vfx/particles/war-fx-56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354-8AE9-4AA8-B3BA-1FCE0F5F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MineForest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49FB-DFA1-413C-8AE9-7B6F3474D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Revekka</a:t>
            </a:r>
            <a:r>
              <a:rPr lang="en-US" dirty="0"/>
              <a:t> </a:t>
            </a:r>
            <a:r>
              <a:rPr lang="en-US" dirty="0" err="1"/>
              <a:t>Kalli</a:t>
            </a:r>
            <a:endParaRPr lang="en-US" dirty="0"/>
          </a:p>
          <a:p>
            <a:r>
              <a:rPr lang="en-US" dirty="0"/>
              <a:t>Kyriakos Papavasiliou</a:t>
            </a:r>
          </a:p>
        </p:txBody>
      </p:sp>
    </p:spTree>
    <p:extLst>
      <p:ext uri="{BB962C8B-B14F-4D97-AF65-F5344CB8AC3E}">
        <p14:creationId xmlns:p14="http://schemas.microsoft.com/office/powerpoint/2010/main" val="41428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714-0033-41DF-A2B8-CA26564B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4B1D-03A6-431A-8CE6-ECD8F874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Person Shooter</a:t>
            </a:r>
          </a:p>
          <a:p>
            <a:r>
              <a:rPr lang="en-US" dirty="0"/>
              <a:t>Main Goal: Gather all the gems in the level in order to proceed to the next one without dying.</a:t>
            </a:r>
          </a:p>
          <a:p>
            <a:r>
              <a:rPr lang="en-US" dirty="0"/>
              <a:t>Two different levels</a:t>
            </a:r>
          </a:p>
          <a:p>
            <a:r>
              <a:rPr lang="en-US" dirty="0"/>
              <a:t>Three types of enemies.</a:t>
            </a:r>
          </a:p>
        </p:txBody>
      </p:sp>
    </p:spTree>
    <p:extLst>
      <p:ext uri="{BB962C8B-B14F-4D97-AF65-F5344CB8AC3E}">
        <p14:creationId xmlns:p14="http://schemas.microsoft.com/office/powerpoint/2010/main" val="41341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000-197F-497B-BACF-E8CD128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CA67-8B6C-48F8-9849-DB0BBB95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 Papavasiliou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10DC-D0F6-4F87-93CC-2E0BB20A9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Weapons System</a:t>
            </a:r>
          </a:p>
          <a:p>
            <a:r>
              <a:rPr lang="en-US" dirty="0"/>
              <a:t>FPS Controller</a:t>
            </a:r>
          </a:p>
          <a:p>
            <a:r>
              <a:rPr lang="en-US" dirty="0"/>
              <a:t>Menus</a:t>
            </a:r>
          </a:p>
          <a:p>
            <a:r>
              <a:rPr lang="en-US" dirty="0"/>
              <a:t>Cameras (FPS and </a:t>
            </a:r>
            <a:r>
              <a:rPr lang="en-US" dirty="0" err="1"/>
              <a:t>Minimap</a:t>
            </a:r>
            <a:r>
              <a:rPr lang="en-US" dirty="0"/>
              <a:t>)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Sound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28A-E876-4BF6-BAD5-15C0FCD00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Revekka</a:t>
            </a:r>
            <a:r>
              <a:rPr lang="en-US" dirty="0"/>
              <a:t> </a:t>
            </a:r>
            <a:r>
              <a:rPr lang="en-US" dirty="0" err="1"/>
              <a:t>Kalli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63BB-C58D-479A-940E-FF632920F3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AI</a:t>
            </a:r>
          </a:p>
          <a:p>
            <a:r>
              <a:rPr lang="en-US" dirty="0"/>
              <a:t>Terrain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GUI</a:t>
            </a:r>
          </a:p>
          <a:p>
            <a:r>
              <a:rPr lang="en-US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0216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B181-E28E-49F7-9D0B-BDA480BA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3A63-5836-4E6C-AD89-5FD8BB71C8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Enemy</a:t>
            </a:r>
          </a:p>
          <a:p>
            <a:pPr lvl="1"/>
            <a:r>
              <a:rPr lang="en-US" dirty="0"/>
              <a:t>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ATTACK</a:t>
            </a:r>
          </a:p>
          <a:p>
            <a:r>
              <a:rPr lang="en-US" dirty="0"/>
              <a:t>Guard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3123-5727-4573-AC80-376C360AE0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Enemy Shooter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PATROL</a:t>
            </a:r>
          </a:p>
          <a:p>
            <a:pPr lvl="1"/>
            <a:r>
              <a:rPr lang="en-US" dirty="0"/>
              <a:t>CHASE</a:t>
            </a:r>
          </a:p>
          <a:p>
            <a:pPr lvl="1"/>
            <a:r>
              <a:rPr lang="en-US" dirty="0"/>
              <a:t>CHASE ATTACK</a:t>
            </a:r>
          </a:p>
          <a:p>
            <a:pPr lvl="1"/>
            <a:r>
              <a:rPr lang="en-US" dirty="0"/>
              <a:t>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12FE-7A37-4806-B5DF-CA1AD743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682695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66D8-AEF6-4416-A793-F219503B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82757"/>
            <a:ext cx="10363200" cy="4981312"/>
          </a:xfrm>
        </p:spPr>
        <p:txBody>
          <a:bodyPr/>
          <a:lstStyle/>
          <a:p>
            <a:r>
              <a:rPr lang="en-US" dirty="0"/>
              <a:t>Sci-Fi Weapons </a:t>
            </a:r>
            <a:r>
              <a:rPr lang="en-US" sz="2000" dirty="0">
                <a:hlinkClick r:id="rId2"/>
              </a:rPr>
              <a:t>https://devassets.com/assets/sci-fi-weapons/</a:t>
            </a:r>
            <a:endParaRPr lang="en-US" sz="2000" dirty="0"/>
          </a:p>
          <a:p>
            <a:r>
              <a:rPr lang="en-US" dirty="0"/>
              <a:t>Unity Particle Pack </a:t>
            </a:r>
            <a:r>
              <a:rPr lang="en-US" sz="2000" dirty="0">
                <a:hlinkClick r:id="rId3"/>
              </a:rPr>
              <a:t>https://assetstore.unity.com/packages/essentials/asset-packs/unity-particle-pack-5-x-73777</a:t>
            </a:r>
            <a:endParaRPr lang="en-US" sz="2000" dirty="0"/>
          </a:p>
          <a:p>
            <a:r>
              <a:rPr lang="en-US" dirty="0"/>
              <a:t>War </a:t>
            </a:r>
            <a:r>
              <a:rPr lang="en-US" dirty="0" err="1"/>
              <a:t>Fx</a:t>
            </a:r>
            <a:r>
              <a:rPr lang="en-US" dirty="0"/>
              <a:t> </a:t>
            </a:r>
            <a:r>
              <a:rPr lang="en-US" sz="2000" dirty="0">
                <a:hlinkClick r:id="rId4"/>
              </a:rPr>
              <a:t>https://assetstore.unity.com/packages/vfx/particles/war-fx-5669</a:t>
            </a:r>
            <a:endParaRPr lang="en-US" sz="2000" dirty="0"/>
          </a:p>
          <a:p>
            <a:r>
              <a:rPr lang="en-US" dirty="0"/>
              <a:t>FPS Grenade </a:t>
            </a:r>
            <a:r>
              <a:rPr lang="en-US" sz="2000" dirty="0">
                <a:hlinkClick r:id="rId5"/>
              </a:rPr>
              <a:t>https://assetstore.unity.com/packages/3d</a:t>
            </a:r>
            <a:r>
              <a:rPr lang="en-US" sz="2000">
                <a:hlinkClick r:id="rId5"/>
              </a:rPr>
              <a:t>/fps-grenade-model-textures-63667</a:t>
            </a:r>
            <a:endParaRPr lang="en-US" sz="200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pleCircuit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ripleCircuit" id="{5DF468FF-C09B-4702-AFBB-A7268609F723}" vid="{40CC932A-FF30-42FD-B58C-BA967D3626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TripleCircuit</Template>
  <TotalTime>0</TotalTime>
  <Words>144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TripleCircuit</vt:lpstr>
      <vt:lpstr>MineForest</vt:lpstr>
      <vt:lpstr>MineForest</vt:lpstr>
      <vt:lpstr>Work Done</vt:lpstr>
      <vt:lpstr>AI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MineForest</dc:title>
  <dc:creator>Kyriakos Papavasiliou</dc:creator>
  <cp:lastModifiedBy>Kyriakos Papavasiliou</cp:lastModifiedBy>
  <cp:revision>7</cp:revision>
  <dcterms:created xsi:type="dcterms:W3CDTF">2021-04-26T21:38:42Z</dcterms:created>
  <dcterms:modified xsi:type="dcterms:W3CDTF">2021-04-26T22:30:01Z</dcterms:modified>
</cp:coreProperties>
</file>