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3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2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397-4187-47C6-9010-C6038F988DD2}" type="datetimeFigureOut">
              <a:rPr lang="en-US" smtClean="0"/>
              <a:t>03-Sep-21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EA20-6168-4C15-B853-4C084256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-81453"/>
            <a:ext cx="9326277" cy="70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2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Luxembourg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Dimitrios KYRIAKIS</dc:creator>
  <cp:lastModifiedBy>Dimitrios KYRIAKIS</cp:lastModifiedBy>
  <cp:revision>1</cp:revision>
  <dcterms:created xsi:type="dcterms:W3CDTF">2021-09-03T15:57:27Z</dcterms:created>
  <dcterms:modified xsi:type="dcterms:W3CDTF">2021-09-03T15:57:32Z</dcterms:modified>
</cp:coreProperties>
</file>