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74" r:id="rId3"/>
    <p:sldMasterId id="2147483675" r:id="rId4"/>
    <p:sldMasterId id="2147483676" r:id="rId5"/>
    <p:sldMasterId id="2147483677"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Lst>
  <p:sldSz cy="6858000" cx="12192000"/>
  <p:notesSz cx="6858000" cy="9144000"/>
  <p:embeddedFontLst>
    <p:embeddedFont>
      <p:font typeface="Open Sans SemiBold"/>
      <p:regular r:id="rId18"/>
      <p:bold r:id="rId19"/>
      <p:italic r:id="rId20"/>
      <p:boldItalic r:id="rId21"/>
    </p:embeddedFont>
    <p:embeddedFont>
      <p:font typeface="Open Sans ExtraBold"/>
      <p:bold r:id="rId22"/>
      <p:boldItalic r:id="rId23"/>
    </p:embeddedFont>
    <p:embeddedFont>
      <p:font typeface="Open Sans Light"/>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OpenSansSemiBold-italic.fntdata"/><Relationship Id="rId22" Type="http://schemas.openxmlformats.org/officeDocument/2006/relationships/font" Target="fonts/OpenSansExtraBold-bold.fntdata"/><Relationship Id="rId21" Type="http://schemas.openxmlformats.org/officeDocument/2006/relationships/font" Target="fonts/OpenSansSemiBold-boldItalic.fntdata"/><Relationship Id="rId24" Type="http://schemas.openxmlformats.org/officeDocument/2006/relationships/font" Target="fonts/OpenSansLight-regular.fntdata"/><Relationship Id="rId23" Type="http://schemas.openxmlformats.org/officeDocument/2006/relationships/font" Target="fonts/OpenSansExtra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slideMaster" Target="slideMasters/slideMaster2.xml"/><Relationship Id="rId9" Type="http://schemas.openxmlformats.org/officeDocument/2006/relationships/slide" Target="slides/slide2.xml"/><Relationship Id="rId26" Type="http://schemas.openxmlformats.org/officeDocument/2006/relationships/font" Target="fonts/OpenSansLight-italic.fntdata"/><Relationship Id="rId25" Type="http://schemas.openxmlformats.org/officeDocument/2006/relationships/font" Target="fonts/OpenSansLight-bold.fntdata"/><Relationship Id="rId28" Type="http://schemas.openxmlformats.org/officeDocument/2006/relationships/font" Target="fonts/OpenSans-regular.fntdata"/><Relationship Id="rId27" Type="http://schemas.openxmlformats.org/officeDocument/2006/relationships/font" Target="fonts/OpenSansLight-boldItalic.fntdata"/><Relationship Id="rId5" Type="http://schemas.openxmlformats.org/officeDocument/2006/relationships/slideMaster" Target="slideMasters/slideMaster3.xml"/><Relationship Id="rId6" Type="http://schemas.openxmlformats.org/officeDocument/2006/relationships/slideMaster" Target="slideMasters/slideMaster4.xml"/><Relationship Id="rId29" Type="http://schemas.openxmlformats.org/officeDocument/2006/relationships/font" Target="fonts/OpenSans-bold.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font" Target="fonts/OpenSansSemiBold-bold.fntdata"/><Relationship Id="rId18" Type="http://schemas.openxmlformats.org/officeDocument/2006/relationships/font" Target="fonts/OpenSans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de-D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1:notes"/>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lang="de-DE"/>
              <a:t>2. Juli 2023</a:t>
            </a:r>
            <a:endParaRPr/>
          </a:p>
        </p:txBody>
      </p:sp>
      <p:sp>
        <p:nvSpPr>
          <p:cNvPr id="171" name="Google Shape;171;p1:notes"/>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0" name="Google Shape;18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0" name="Google Shape;200;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el und Inhalt">
  <p:cSld name="1_Titel und Inhalt">
    <p:spTree>
      <p:nvGrpSpPr>
        <p:cNvPr id="10" name="Shape 10"/>
        <p:cNvGrpSpPr/>
        <p:nvPr/>
      </p:nvGrpSpPr>
      <p:grpSpPr>
        <a:xfrm>
          <a:off x="0" y="0"/>
          <a:ext cx="0" cy="0"/>
          <a:chOff x="0" y="0"/>
          <a:chExt cx="0" cy="0"/>
        </a:xfrm>
      </p:grpSpPr>
      <p:pic>
        <p:nvPicPr>
          <p:cNvPr descr="Ein Bild, das gefliest, Ziegelstein, Kachel enthält.&#10;&#10;Automatisch generierte Beschreibung" id="11" name="Google Shape;11;p2"/>
          <p:cNvPicPr preferRelativeResize="0"/>
          <p:nvPr/>
        </p:nvPicPr>
        <p:blipFill rotWithShape="1">
          <a:blip r:embed="rId2">
            <a:alphaModFix/>
          </a:blip>
          <a:srcRect b="0" l="0" r="0" t="0"/>
          <a:stretch/>
        </p:blipFill>
        <p:spPr>
          <a:xfrm>
            <a:off x="0" y="1120875"/>
            <a:ext cx="12192000" cy="5737125"/>
          </a:xfrm>
          <a:prstGeom prst="rect">
            <a:avLst/>
          </a:prstGeom>
          <a:noFill/>
          <a:ln>
            <a:noFill/>
          </a:ln>
        </p:spPr>
      </p:pic>
      <p:sp>
        <p:nvSpPr>
          <p:cNvPr id="12" name="Google Shape;12;p2"/>
          <p:cNvSpPr/>
          <p:nvPr/>
        </p:nvSpPr>
        <p:spPr>
          <a:xfrm>
            <a:off x="0" y="3429000"/>
            <a:ext cx="1527208" cy="1617044"/>
          </a:xfrm>
          <a:prstGeom prst="rect">
            <a:avLst/>
          </a:prstGeom>
          <a:solidFill>
            <a:srgbClr val="C519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Open Sans"/>
              <a:ea typeface="Open Sans"/>
              <a:cs typeface="Open Sans"/>
              <a:sym typeface="Open Sans"/>
            </a:endParaRPr>
          </a:p>
        </p:txBody>
      </p:sp>
      <p:sp>
        <p:nvSpPr>
          <p:cNvPr id="13" name="Google Shape;13;p2"/>
          <p:cNvSpPr txBox="1"/>
          <p:nvPr>
            <p:ph type="title"/>
          </p:nvPr>
        </p:nvSpPr>
        <p:spPr>
          <a:xfrm>
            <a:off x="763604" y="3574742"/>
            <a:ext cx="10925587" cy="6432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ExtraBold"/>
              <a:buNone/>
              <a:defRPr b="1" i="0" sz="44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2"/>
          <p:cNvSpPr txBox="1"/>
          <p:nvPr>
            <p:ph idx="1" type="body"/>
          </p:nvPr>
        </p:nvSpPr>
        <p:spPr>
          <a:xfrm>
            <a:off x="753557" y="4329287"/>
            <a:ext cx="11005959" cy="10017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2400"/>
              <a:buFont typeface="Open Sans SemiBold"/>
              <a:buNone/>
              <a:defRPr b="1" i="0" sz="2400" u="none" cap="none" strike="noStrike">
                <a:solidFill>
                  <a:schemeClr val="lt1"/>
                </a:solidFill>
                <a:latin typeface="Open Sans SemiBold"/>
                <a:ea typeface="Open Sans SemiBold"/>
                <a:cs typeface="Open Sans SemiBold"/>
                <a:sym typeface="Open Sans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15" name="Google Shape;15;p2"/>
          <p:cNvSpPr txBox="1"/>
          <p:nvPr>
            <p:ph idx="2" type="body"/>
          </p:nvPr>
        </p:nvSpPr>
        <p:spPr>
          <a:xfrm>
            <a:off x="764117" y="5815012"/>
            <a:ext cx="5331883" cy="1042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pic>
        <p:nvPicPr>
          <p:cNvPr id="16" name="Google Shape;16;p2"/>
          <p:cNvPicPr preferRelativeResize="0"/>
          <p:nvPr/>
        </p:nvPicPr>
        <p:blipFill rotWithShape="1">
          <a:blip r:embed="rId3">
            <a:alphaModFix/>
          </a:blip>
          <a:srcRect b="0" l="0" r="0" t="0"/>
          <a:stretch/>
        </p:blipFill>
        <p:spPr>
          <a:xfrm>
            <a:off x="312715" y="3675701"/>
            <a:ext cx="370497" cy="403606"/>
          </a:xfrm>
          <a:prstGeom prst="rect">
            <a:avLst/>
          </a:prstGeom>
          <a:noFill/>
          <a:ln>
            <a:noFill/>
          </a:ln>
        </p:spPr>
      </p:pic>
      <p:pic>
        <p:nvPicPr>
          <p:cNvPr id="17" name="Google Shape;17;p2"/>
          <p:cNvPicPr preferRelativeResize="0"/>
          <p:nvPr/>
        </p:nvPicPr>
        <p:blipFill rotWithShape="1">
          <a:blip r:embed="rId4">
            <a:alphaModFix/>
          </a:blip>
          <a:srcRect b="0" l="0" r="0" t="0"/>
          <a:stretch/>
        </p:blipFill>
        <p:spPr>
          <a:xfrm>
            <a:off x="9622667" y="331904"/>
            <a:ext cx="2136848" cy="635687"/>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Benutzerdefiniertes Layout">
  <p:cSld name="3_Benutzerdefiniertes Layout">
    <p:spTree>
      <p:nvGrpSpPr>
        <p:cNvPr id="69" name="Shape 69"/>
        <p:cNvGrpSpPr/>
        <p:nvPr/>
      </p:nvGrpSpPr>
      <p:grpSpPr>
        <a:xfrm>
          <a:off x="0" y="0"/>
          <a:ext cx="0" cy="0"/>
          <a:chOff x="0" y="0"/>
          <a:chExt cx="0" cy="0"/>
        </a:xfrm>
      </p:grpSpPr>
      <p:sp>
        <p:nvSpPr>
          <p:cNvPr id="70" name="Google Shape;70;p12"/>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1" name="Google Shape;71;p12"/>
          <p:cNvSpPr txBox="1"/>
          <p:nvPr>
            <p:ph idx="1" type="body"/>
          </p:nvPr>
        </p:nvSpPr>
        <p:spPr>
          <a:xfrm>
            <a:off x="626444" y="839189"/>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Open Sans SemiBold"/>
              <a:buNone/>
              <a:defRPr b="1" i="0" sz="2000" u="none" cap="none" strike="noStrike">
                <a:solidFill>
                  <a:schemeClr val="dk1"/>
                </a:solidFill>
                <a:latin typeface="Open Sans SemiBold"/>
                <a:ea typeface="Open Sans SemiBold"/>
                <a:cs typeface="Open Sans SemiBold"/>
                <a:sym typeface="Open Sans SemiBold"/>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72" name="Google Shape;72;p12"/>
          <p:cNvSpPr/>
          <p:nvPr>
            <p:ph idx="2" type="tbl"/>
          </p:nvPr>
        </p:nvSpPr>
        <p:spPr>
          <a:xfrm>
            <a:off x="626533" y="1921261"/>
            <a:ext cx="10515600" cy="3661392"/>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1pPr>
            <a:lvl2pPr lvl="1"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2pPr>
            <a:lvl3pPr lvl="2"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3pPr>
            <a:lvl4pPr lvl="3"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4pPr>
            <a:lvl5pPr lvl="4"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5pPr>
            <a:lvl6pPr lvl="5"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6pPr>
            <a:lvl7pPr lvl="6"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7pPr>
            <a:lvl8pPr lvl="7"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8pPr>
            <a:lvl9pPr lvl="8" marR="0" rtl="0" algn="l">
              <a:spcBef>
                <a:spcPts val="0"/>
              </a:spcBef>
              <a:spcAft>
                <a:spcPts val="0"/>
              </a:spcAft>
              <a:buSzPts val="1400"/>
              <a:buNone/>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Benutzerdefiniertes Layout">
  <p:cSld name="5_Benutzerdefiniertes Layout">
    <p:spTree>
      <p:nvGrpSpPr>
        <p:cNvPr id="73" name="Shape 73"/>
        <p:cNvGrpSpPr/>
        <p:nvPr/>
      </p:nvGrpSpPr>
      <p:grpSpPr>
        <a:xfrm>
          <a:off x="0" y="0"/>
          <a:ext cx="0" cy="0"/>
          <a:chOff x="0" y="0"/>
          <a:chExt cx="0" cy="0"/>
        </a:xfrm>
      </p:grpSpPr>
      <p:sp>
        <p:nvSpPr>
          <p:cNvPr id="74" name="Google Shape;74;p13"/>
          <p:cNvSpPr/>
          <p:nvPr>
            <p:ph idx="2" type="media"/>
          </p:nvPr>
        </p:nvSpPr>
        <p:spPr>
          <a:xfrm>
            <a:off x="626444" y="1512667"/>
            <a:ext cx="10515600" cy="4069986"/>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Open Sans"/>
              <a:buNone/>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75" name="Google Shape;75;p13"/>
          <p:cNvSpPr txBox="1"/>
          <p:nvPr>
            <p:ph idx="1" type="body"/>
          </p:nvPr>
        </p:nvSpPr>
        <p:spPr>
          <a:xfrm>
            <a:off x="626444" y="839189"/>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Open Sans SemiBold"/>
              <a:buNone/>
              <a:defRPr b="1" i="0" sz="2000" u="none" cap="none" strike="noStrike">
                <a:solidFill>
                  <a:schemeClr val="dk1"/>
                </a:solidFill>
                <a:latin typeface="Open Sans SemiBold"/>
                <a:ea typeface="Open Sans SemiBold"/>
                <a:cs typeface="Open Sans SemiBold"/>
                <a:sym typeface="Open Sans SemiBold"/>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76" name="Google Shape;76;p13"/>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eispielfolie ohne Text">
  <p:cSld name="Beispielfolie ohne Text">
    <p:spTree>
      <p:nvGrpSpPr>
        <p:cNvPr id="77" name="Shape 77"/>
        <p:cNvGrpSpPr/>
        <p:nvPr/>
      </p:nvGrpSpPr>
      <p:grpSpPr>
        <a:xfrm>
          <a:off x="0" y="0"/>
          <a:ext cx="0" cy="0"/>
          <a:chOff x="0" y="0"/>
          <a:chExt cx="0" cy="0"/>
        </a:xfrm>
      </p:grpSpPr>
      <p:sp>
        <p:nvSpPr>
          <p:cNvPr id="78" name="Google Shape;78;p14"/>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ankeseite">
  <p:cSld name="Dankeseite">
    <p:spTree>
      <p:nvGrpSpPr>
        <p:cNvPr id="81" name="Shape 81"/>
        <p:cNvGrpSpPr/>
        <p:nvPr/>
      </p:nvGrpSpPr>
      <p:grpSpPr>
        <a:xfrm>
          <a:off x="0" y="0"/>
          <a:ext cx="0" cy="0"/>
          <a:chOff x="0" y="0"/>
          <a:chExt cx="0" cy="0"/>
        </a:xfrm>
      </p:grpSpPr>
      <p:sp>
        <p:nvSpPr>
          <p:cNvPr id="82" name="Google Shape;82;p16"/>
          <p:cNvSpPr txBox="1"/>
          <p:nvPr>
            <p:ph type="title"/>
          </p:nvPr>
        </p:nvSpPr>
        <p:spPr>
          <a:xfrm>
            <a:off x="763604" y="3574742"/>
            <a:ext cx="10925587" cy="64329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ExtraBold"/>
              <a:buNone/>
              <a:defRPr b="1" i="0" sz="44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3" name="Google Shape;83;p16"/>
          <p:cNvSpPr txBox="1"/>
          <p:nvPr>
            <p:ph idx="1" type="body"/>
          </p:nvPr>
        </p:nvSpPr>
        <p:spPr>
          <a:xfrm>
            <a:off x="764118" y="4379913"/>
            <a:ext cx="10924116" cy="12239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800"/>
              <a:buFont typeface="Open Sans"/>
              <a:buNone/>
              <a:defRPr b="0" i="0" sz="1800" u="none" cap="none" strike="noStrike">
                <a:solidFill>
                  <a:schemeClr val="lt1"/>
                </a:solidFill>
                <a:latin typeface="Open Sans"/>
                <a:ea typeface="Open Sans"/>
                <a:cs typeface="Open Sans"/>
                <a:sym typeface="Open Sans"/>
              </a:defRPr>
            </a:lvl1pPr>
            <a:lvl2pPr indent="-228600" lvl="1" marL="9144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2pPr>
            <a:lvl3pPr indent="-228600" lvl="2" marL="13716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3pPr>
            <a:lvl4pPr indent="-228600" lvl="3" marL="18288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4pPr>
            <a:lvl5pPr indent="-228600" lvl="4" marL="2286000" marR="0" rtl="0" algn="l">
              <a:lnSpc>
                <a:spcPct val="90000"/>
              </a:lnSpc>
              <a:spcBef>
                <a:spcPts val="500"/>
              </a:spcBef>
              <a:spcAft>
                <a:spcPts val="0"/>
              </a:spcAft>
              <a:buClr>
                <a:schemeClr val="lt1"/>
              </a:buClr>
              <a:buSzPts val="1800"/>
              <a:buFont typeface="Arial"/>
              <a:buNone/>
              <a:defRPr b="0" i="0" sz="1800" u="none" cap="none" strike="noStrike">
                <a:solidFill>
                  <a:schemeClr val="lt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pic>
        <p:nvPicPr>
          <p:cNvPr id="84" name="Google Shape;84;p16"/>
          <p:cNvPicPr preferRelativeResize="0"/>
          <p:nvPr/>
        </p:nvPicPr>
        <p:blipFill rotWithShape="1">
          <a:blip r:embed="rId2">
            <a:alphaModFix/>
          </a:blip>
          <a:srcRect b="0" l="0" r="0" t="0"/>
          <a:stretch/>
        </p:blipFill>
        <p:spPr>
          <a:xfrm>
            <a:off x="312715" y="3675701"/>
            <a:ext cx="370497" cy="403606"/>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rvorgehobene Information">
  <p:cSld name="Hervorgehobene Information">
    <p:spTree>
      <p:nvGrpSpPr>
        <p:cNvPr id="85" name="Shape 85"/>
        <p:cNvGrpSpPr/>
        <p:nvPr/>
      </p:nvGrpSpPr>
      <p:grpSpPr>
        <a:xfrm>
          <a:off x="0" y="0"/>
          <a:ext cx="0" cy="0"/>
          <a:chOff x="0" y="0"/>
          <a:chExt cx="0" cy="0"/>
        </a:xfrm>
      </p:grpSpPr>
      <p:sp>
        <p:nvSpPr>
          <p:cNvPr id="86" name="Google Shape;86;p17"/>
          <p:cNvSpPr txBox="1"/>
          <p:nvPr>
            <p:ph type="title"/>
          </p:nvPr>
        </p:nvSpPr>
        <p:spPr>
          <a:xfrm>
            <a:off x="623783" y="361363"/>
            <a:ext cx="10515600" cy="75088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2800"/>
              <a:buFont typeface="Open Sans ExtraBold"/>
              <a:buNone/>
              <a:defRPr b="0" i="0" sz="28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7" name="Google Shape;87;p17"/>
          <p:cNvSpPr/>
          <p:nvPr>
            <p:ph idx="2" type="pic"/>
          </p:nvPr>
        </p:nvSpPr>
        <p:spPr>
          <a:xfrm>
            <a:off x="6813973" y="2000883"/>
            <a:ext cx="4537115" cy="3598358"/>
          </a:xfrm>
          <a:prstGeom prst="rect">
            <a:avLst/>
          </a:prstGeom>
          <a:noFill/>
          <a:ln>
            <a:noFill/>
          </a:ln>
        </p:spPr>
      </p:sp>
      <p:sp>
        <p:nvSpPr>
          <p:cNvPr id="88" name="Google Shape;88;p17"/>
          <p:cNvSpPr txBox="1"/>
          <p:nvPr>
            <p:ph idx="1" type="body"/>
          </p:nvPr>
        </p:nvSpPr>
        <p:spPr>
          <a:xfrm>
            <a:off x="623783" y="2000883"/>
            <a:ext cx="5472217" cy="3598358"/>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200"/>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1pPr>
            <a:lvl2pPr indent="-330200" lvl="1" marL="914400" marR="0" rtl="0" algn="l">
              <a:lnSpc>
                <a:spcPct val="100000"/>
              </a:lnSpc>
              <a:spcBef>
                <a:spcPts val="1200"/>
              </a:spcBef>
              <a:spcAft>
                <a:spcPts val="0"/>
              </a:spcAft>
              <a:buClr>
                <a:schemeClr val="lt1"/>
              </a:buClr>
              <a:buSzPts val="1600"/>
              <a:buFont typeface="Noto Sans Symbols"/>
              <a:buChar char="▪"/>
              <a:defRPr b="0" i="0" sz="16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1200"/>
              </a:spcBef>
              <a:spcAft>
                <a:spcPts val="0"/>
              </a:spcAft>
              <a:buClr>
                <a:schemeClr val="lt1"/>
              </a:buClr>
              <a:buSzPts val="1400"/>
              <a:buFont typeface="Noto Sans Symbol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50000"/>
              </a:lnSpc>
              <a:spcBef>
                <a:spcPts val="375"/>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ischenseite">
  <p:cSld name="Zwischenseite">
    <p:spTree>
      <p:nvGrpSpPr>
        <p:cNvPr id="89" name="Shape 89"/>
        <p:cNvGrpSpPr/>
        <p:nvPr/>
      </p:nvGrpSpPr>
      <p:grpSpPr>
        <a:xfrm>
          <a:off x="0" y="0"/>
          <a:ext cx="0" cy="0"/>
          <a:chOff x="0" y="0"/>
          <a:chExt cx="0" cy="0"/>
        </a:xfrm>
      </p:grpSpPr>
      <p:sp>
        <p:nvSpPr>
          <p:cNvPr id="90" name="Google Shape;90;p18"/>
          <p:cNvSpPr txBox="1"/>
          <p:nvPr>
            <p:ph type="title"/>
          </p:nvPr>
        </p:nvSpPr>
        <p:spPr>
          <a:xfrm>
            <a:off x="763604" y="3574742"/>
            <a:ext cx="10925587"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ExtraBold"/>
              <a:buNone/>
              <a:defRPr b="1" i="0" sz="44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pic>
        <p:nvPicPr>
          <p:cNvPr id="91" name="Google Shape;91;p18"/>
          <p:cNvPicPr preferRelativeResize="0"/>
          <p:nvPr/>
        </p:nvPicPr>
        <p:blipFill rotWithShape="1">
          <a:blip r:embed="rId2">
            <a:alphaModFix/>
          </a:blip>
          <a:srcRect b="0" l="0" r="0" t="0"/>
          <a:stretch/>
        </p:blipFill>
        <p:spPr>
          <a:xfrm>
            <a:off x="312715" y="3675701"/>
            <a:ext cx="370497" cy="403606"/>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folie" type="title">
  <p:cSld name="TITLE">
    <p:spTree>
      <p:nvGrpSpPr>
        <p:cNvPr id="98" name="Shape 98"/>
        <p:cNvGrpSpPr/>
        <p:nvPr/>
      </p:nvGrpSpPr>
      <p:grpSpPr>
        <a:xfrm>
          <a:off x="0" y="0"/>
          <a:ext cx="0" cy="0"/>
          <a:chOff x="0" y="0"/>
          <a:chExt cx="0" cy="0"/>
        </a:xfrm>
      </p:grpSpPr>
      <p:sp>
        <p:nvSpPr>
          <p:cNvPr id="99" name="Google Shape;99;p2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0" name="Google Shape;100;p2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01" name="Google Shape;101;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3" name="Google Shape;103;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type="obj">
  <p:cSld name="OBJECT">
    <p:spTree>
      <p:nvGrpSpPr>
        <p:cNvPr id="104" name="Shape 104"/>
        <p:cNvGrpSpPr/>
        <p:nvPr/>
      </p:nvGrpSpPr>
      <p:grpSpPr>
        <a:xfrm>
          <a:off x="0" y="0"/>
          <a:ext cx="0" cy="0"/>
          <a:chOff x="0" y="0"/>
          <a:chExt cx="0" cy="0"/>
        </a:xfrm>
      </p:grpSpPr>
      <p:sp>
        <p:nvSpPr>
          <p:cNvPr id="105" name="Google Shape;10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07" name="Google Shape;107;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8" name="Google Shape;108;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bschnitts-&#10;überschrift" type="secHead">
  <p:cSld name="SECTION_HEADER">
    <p:spTree>
      <p:nvGrpSpPr>
        <p:cNvPr id="110" name="Shape 110"/>
        <p:cNvGrpSpPr/>
        <p:nvPr/>
      </p:nvGrpSpPr>
      <p:grpSpPr>
        <a:xfrm>
          <a:off x="0" y="0"/>
          <a:ext cx="0" cy="0"/>
          <a:chOff x="0" y="0"/>
          <a:chExt cx="0" cy="0"/>
        </a:xfrm>
      </p:grpSpPr>
      <p:sp>
        <p:nvSpPr>
          <p:cNvPr id="111" name="Google Shape;111;p2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2" name="Google Shape;112;p2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113" name="Google Shape;113;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Zwei Inhalte" type="twoObj">
  <p:cSld name="TWO_OBJECTS">
    <p:spTree>
      <p:nvGrpSpPr>
        <p:cNvPr id="116" name="Shape 116"/>
        <p:cNvGrpSpPr/>
        <p:nvPr/>
      </p:nvGrpSpPr>
      <p:grpSpPr>
        <a:xfrm>
          <a:off x="0" y="0"/>
          <a:ext cx="0" cy="0"/>
          <a:chOff x="0" y="0"/>
          <a:chExt cx="0" cy="0"/>
        </a:xfrm>
      </p:grpSpPr>
      <p:sp>
        <p:nvSpPr>
          <p:cNvPr id="117" name="Google Shape;117;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18" name="Google Shape;118;p2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19" name="Google Shape;119;p2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0" name="Google Shape;1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1" name="Google Shape;1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2" name="Google Shape;1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Inhalt">
  <p:cSld name="Titel und Inhalt">
    <p:spTree>
      <p:nvGrpSpPr>
        <p:cNvPr id="18" name="Shape 18"/>
        <p:cNvGrpSpPr/>
        <p:nvPr/>
      </p:nvGrpSpPr>
      <p:grpSpPr>
        <a:xfrm>
          <a:off x="0" y="0"/>
          <a:ext cx="0" cy="0"/>
          <a:chOff x="0" y="0"/>
          <a:chExt cx="0" cy="0"/>
        </a:xfrm>
      </p:grpSpPr>
      <p:pic>
        <p:nvPicPr>
          <p:cNvPr descr="Ein Bild, das computer, Computer, drinnen, arbeitend enthält.&#10;&#10;Automatisch generierte Beschreibung" id="19" name="Google Shape;19;p3"/>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0" name="Google Shape;20;p3"/>
          <p:cNvSpPr/>
          <p:nvPr/>
        </p:nvSpPr>
        <p:spPr>
          <a:xfrm>
            <a:off x="-1" y="3429000"/>
            <a:ext cx="9622668" cy="1617044"/>
          </a:xfrm>
          <a:prstGeom prst="rect">
            <a:avLst/>
          </a:prstGeom>
          <a:solidFill>
            <a:srgbClr val="C519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1" name="Google Shape;21;p3"/>
          <p:cNvSpPr txBox="1"/>
          <p:nvPr>
            <p:ph type="title"/>
          </p:nvPr>
        </p:nvSpPr>
        <p:spPr>
          <a:xfrm>
            <a:off x="763606" y="3574742"/>
            <a:ext cx="8549728" cy="1325563"/>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ExtraBold"/>
              <a:buNone/>
              <a:defRPr b="1" i="0" sz="44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2" name="Google Shape;22;p3"/>
          <p:cNvSpPr txBox="1"/>
          <p:nvPr>
            <p:ph idx="1" type="body"/>
          </p:nvPr>
        </p:nvSpPr>
        <p:spPr>
          <a:xfrm>
            <a:off x="764117" y="5815012"/>
            <a:ext cx="5331883" cy="1042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pic>
        <p:nvPicPr>
          <p:cNvPr id="23" name="Google Shape;23;p3"/>
          <p:cNvPicPr preferRelativeResize="0"/>
          <p:nvPr/>
        </p:nvPicPr>
        <p:blipFill rotWithShape="1">
          <a:blip r:embed="rId3">
            <a:alphaModFix/>
          </a:blip>
          <a:srcRect b="0" l="0" r="0" t="0"/>
          <a:stretch/>
        </p:blipFill>
        <p:spPr>
          <a:xfrm>
            <a:off x="9622667" y="331904"/>
            <a:ext cx="2136848" cy="635687"/>
          </a:xfrm>
          <a:prstGeom prst="rect">
            <a:avLst/>
          </a:prstGeom>
          <a:noFill/>
          <a:ln>
            <a:noFill/>
          </a:ln>
        </p:spPr>
      </p:pic>
      <p:pic>
        <p:nvPicPr>
          <p:cNvPr id="24" name="Google Shape;24;p3"/>
          <p:cNvPicPr preferRelativeResize="0"/>
          <p:nvPr/>
        </p:nvPicPr>
        <p:blipFill rotWithShape="1">
          <a:blip r:embed="rId4">
            <a:alphaModFix/>
          </a:blip>
          <a:srcRect b="0" l="0" r="0" t="0"/>
          <a:stretch/>
        </p:blipFill>
        <p:spPr>
          <a:xfrm>
            <a:off x="312715" y="3675701"/>
            <a:ext cx="370497" cy="403606"/>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gleich" type="twoTxTwoObj">
  <p:cSld name="TWO_OBJECTS_WITH_TEXT">
    <p:spTree>
      <p:nvGrpSpPr>
        <p:cNvPr id="123" name="Shape 123"/>
        <p:cNvGrpSpPr/>
        <p:nvPr/>
      </p:nvGrpSpPr>
      <p:grpSpPr>
        <a:xfrm>
          <a:off x="0" y="0"/>
          <a:ext cx="0" cy="0"/>
          <a:chOff x="0" y="0"/>
          <a:chExt cx="0" cy="0"/>
        </a:xfrm>
      </p:grpSpPr>
      <p:sp>
        <p:nvSpPr>
          <p:cNvPr id="124" name="Google Shape;124;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5" name="Google Shape;125;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6" name="Google Shape;126;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7" name="Google Shape;127;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128" name="Google Shape;128;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29" name="Google Shape;129;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r Titel" type="titleOnly">
  <p:cSld name="TITLE_ONLY">
    <p:spTree>
      <p:nvGrpSpPr>
        <p:cNvPr id="132" name="Shape 132"/>
        <p:cNvGrpSpPr/>
        <p:nvPr/>
      </p:nvGrpSpPr>
      <p:grpSpPr>
        <a:xfrm>
          <a:off x="0" y="0"/>
          <a:ext cx="0" cy="0"/>
          <a:chOff x="0" y="0"/>
          <a:chExt cx="0" cy="0"/>
        </a:xfrm>
      </p:grpSpPr>
      <p:sp>
        <p:nvSpPr>
          <p:cNvPr id="133" name="Google Shape;133;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4" name="Google Shape;13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5" name="Google Shape;13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6" name="Google Shape;13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er" type="blank">
  <p:cSld name="BLANK">
    <p:spTree>
      <p:nvGrpSpPr>
        <p:cNvPr id="137" name="Shape 137"/>
        <p:cNvGrpSpPr/>
        <p:nvPr/>
      </p:nvGrpSpPr>
      <p:grpSpPr>
        <a:xfrm>
          <a:off x="0" y="0"/>
          <a:ext cx="0" cy="0"/>
          <a:chOff x="0" y="0"/>
          <a:chExt cx="0" cy="0"/>
        </a:xfrm>
      </p:grpSpPr>
      <p:sp>
        <p:nvSpPr>
          <p:cNvPr id="138" name="Google Shape;138;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9" name="Google Shape;139;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0" name="Google Shape;140;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halt mit Überschrift" type="objTx">
  <p:cSld name="OBJECT_WITH_CAPTION_TEXT">
    <p:spTree>
      <p:nvGrpSpPr>
        <p:cNvPr id="141" name="Shape 141"/>
        <p:cNvGrpSpPr/>
        <p:nvPr/>
      </p:nvGrpSpPr>
      <p:grpSpPr>
        <a:xfrm>
          <a:off x="0" y="0"/>
          <a:ext cx="0" cy="0"/>
          <a:chOff x="0" y="0"/>
          <a:chExt cx="0" cy="0"/>
        </a:xfrm>
      </p:grpSpPr>
      <p:sp>
        <p:nvSpPr>
          <p:cNvPr id="142" name="Google Shape;142;p2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3" name="Google Shape;143;p2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144" name="Google Shape;144;p2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45" name="Google Shape;145;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6" name="Google Shape;146;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mit Überschrift" type="picTx">
  <p:cSld name="PICTURE_WITH_CAPTION_TEXT">
    <p:spTree>
      <p:nvGrpSpPr>
        <p:cNvPr id="148" name="Shape 148"/>
        <p:cNvGrpSpPr/>
        <p:nvPr/>
      </p:nvGrpSpPr>
      <p:grpSpPr>
        <a:xfrm>
          <a:off x="0" y="0"/>
          <a:ext cx="0" cy="0"/>
          <a:chOff x="0" y="0"/>
          <a:chExt cx="0" cy="0"/>
        </a:xfrm>
      </p:grpSpPr>
      <p:sp>
        <p:nvSpPr>
          <p:cNvPr id="149" name="Google Shape;149;p2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0" name="Google Shape;150;p28"/>
          <p:cNvSpPr/>
          <p:nvPr>
            <p:ph idx="2" type="pic"/>
          </p:nvPr>
        </p:nvSpPr>
        <p:spPr>
          <a:xfrm>
            <a:off x="5183188" y="987425"/>
            <a:ext cx="6172200" cy="4873625"/>
          </a:xfrm>
          <a:prstGeom prst="rect">
            <a:avLst/>
          </a:prstGeom>
          <a:noFill/>
          <a:ln>
            <a:noFill/>
          </a:ln>
        </p:spPr>
      </p:sp>
      <p:sp>
        <p:nvSpPr>
          <p:cNvPr id="151" name="Google Shape;151;p2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152" name="Google Shape;15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el und vertikaler Text" type="vertTx">
  <p:cSld name="VERTICAL_TEXT">
    <p:spTree>
      <p:nvGrpSpPr>
        <p:cNvPr id="155" name="Shape 155"/>
        <p:cNvGrpSpPr/>
        <p:nvPr/>
      </p:nvGrpSpPr>
      <p:grpSpPr>
        <a:xfrm>
          <a:off x="0" y="0"/>
          <a:ext cx="0" cy="0"/>
          <a:chOff x="0" y="0"/>
          <a:chExt cx="0" cy="0"/>
        </a:xfrm>
      </p:grpSpPr>
      <p:sp>
        <p:nvSpPr>
          <p:cNvPr id="156" name="Google Shape;156;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58" name="Google Shape;1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kaler Titel und Text" type="vertTitleAndTx">
  <p:cSld name="VERTICAL_TITLE_AND_VERTICAL_TEXT">
    <p:spTree>
      <p:nvGrpSpPr>
        <p:cNvPr id="161" name="Shape 161"/>
        <p:cNvGrpSpPr/>
        <p:nvPr/>
      </p:nvGrpSpPr>
      <p:grpSpPr>
        <a:xfrm>
          <a:off x="0" y="0"/>
          <a:ext cx="0" cy="0"/>
          <a:chOff x="0" y="0"/>
          <a:chExt cx="0" cy="0"/>
        </a:xfrm>
      </p:grpSpPr>
      <p:sp>
        <p:nvSpPr>
          <p:cNvPr id="162" name="Google Shape;162;p3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3" name="Google Shape;163;p3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64" name="Google Shape;16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de-DE"/>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el und Inhalt">
  <p:cSld name="2_Titel und Inhalt">
    <p:spTree>
      <p:nvGrpSpPr>
        <p:cNvPr id="25" name="Shape 25"/>
        <p:cNvGrpSpPr/>
        <p:nvPr/>
      </p:nvGrpSpPr>
      <p:grpSpPr>
        <a:xfrm>
          <a:off x="0" y="0"/>
          <a:ext cx="0" cy="0"/>
          <a:chOff x="0" y="0"/>
          <a:chExt cx="0" cy="0"/>
        </a:xfrm>
      </p:grpSpPr>
      <p:pic>
        <p:nvPicPr>
          <p:cNvPr descr="Ein Bild, das Boden, gefliest enthält.&#10;&#10;Automatisch generierte Beschreibung" id="26" name="Google Shape;26;p4"/>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27" name="Google Shape;27;p4"/>
          <p:cNvSpPr/>
          <p:nvPr/>
        </p:nvSpPr>
        <p:spPr>
          <a:xfrm>
            <a:off x="0" y="3429000"/>
            <a:ext cx="1527208" cy="1617044"/>
          </a:xfrm>
          <a:prstGeom prst="rect">
            <a:avLst/>
          </a:prstGeom>
          <a:solidFill>
            <a:srgbClr val="C5192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Open Sans"/>
              <a:ea typeface="Open Sans"/>
              <a:cs typeface="Open Sans"/>
              <a:sym typeface="Open Sans"/>
            </a:endParaRPr>
          </a:p>
        </p:txBody>
      </p:sp>
      <p:sp>
        <p:nvSpPr>
          <p:cNvPr id="28" name="Google Shape;28;p4"/>
          <p:cNvSpPr txBox="1"/>
          <p:nvPr>
            <p:ph idx="1" type="body"/>
          </p:nvPr>
        </p:nvSpPr>
        <p:spPr>
          <a:xfrm>
            <a:off x="764117" y="5815012"/>
            <a:ext cx="4496360" cy="104298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1400"/>
              <a:buFont typeface="Open Sans"/>
              <a:buNone/>
              <a:defRPr b="0" i="0" sz="1400" u="none" cap="none" strike="noStrike">
                <a:solidFill>
                  <a:schemeClr val="lt1"/>
                </a:solidFill>
                <a:latin typeface="Open Sans"/>
                <a:ea typeface="Open Sans"/>
                <a:cs typeface="Open Sans"/>
                <a:sym typeface="Open Sans"/>
              </a:defRPr>
            </a:lvl1pPr>
            <a:lvl2pPr indent="-317500" lvl="1" marL="9144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sp>
        <p:nvSpPr>
          <p:cNvPr id="29" name="Google Shape;29;p4"/>
          <p:cNvSpPr txBox="1"/>
          <p:nvPr>
            <p:ph type="title"/>
          </p:nvPr>
        </p:nvSpPr>
        <p:spPr>
          <a:xfrm>
            <a:off x="763604" y="3574742"/>
            <a:ext cx="10925587" cy="64329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chemeClr val="lt1"/>
              </a:buClr>
              <a:buSzPts val="4400"/>
              <a:buFont typeface="Open Sans ExtraBold"/>
              <a:buNone/>
              <a:defRPr b="1" i="0" sz="4400" u="none" cap="none" strike="noStrike">
                <a:solidFill>
                  <a:schemeClr val="lt1"/>
                </a:solidFill>
                <a:latin typeface="Open Sans ExtraBold"/>
                <a:ea typeface="Open Sans ExtraBold"/>
                <a:cs typeface="Open Sans ExtraBold"/>
                <a:sym typeface="Open Sans ExtraBold"/>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0" name="Google Shape;30;p4"/>
          <p:cNvSpPr txBox="1"/>
          <p:nvPr>
            <p:ph idx="2" type="body"/>
          </p:nvPr>
        </p:nvSpPr>
        <p:spPr>
          <a:xfrm>
            <a:off x="753557" y="4329287"/>
            <a:ext cx="11005959" cy="10017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lt1"/>
              </a:buClr>
              <a:buSzPts val="2400"/>
              <a:buFont typeface="Open Sans SemiBold"/>
              <a:buNone/>
              <a:defRPr b="1" i="0" sz="2400" u="none" cap="none" strike="noStrike">
                <a:solidFill>
                  <a:schemeClr val="lt1"/>
                </a:solidFill>
                <a:latin typeface="Open Sans SemiBold"/>
                <a:ea typeface="Open Sans SemiBold"/>
                <a:cs typeface="Open Sans SemiBold"/>
                <a:sym typeface="Open Sans SemiBold"/>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Open Sans"/>
                <a:ea typeface="Open Sans"/>
                <a:cs typeface="Open Sans"/>
                <a:sym typeface="Open Sans"/>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Open Sans"/>
                <a:ea typeface="Open Sans"/>
                <a:cs typeface="Open Sans"/>
                <a:sym typeface="Open Sans"/>
              </a:defRPr>
            </a:lvl9pPr>
          </a:lstStyle>
          <a:p/>
        </p:txBody>
      </p:sp>
      <p:pic>
        <p:nvPicPr>
          <p:cNvPr id="31" name="Google Shape;31;p4"/>
          <p:cNvPicPr preferRelativeResize="0"/>
          <p:nvPr/>
        </p:nvPicPr>
        <p:blipFill rotWithShape="1">
          <a:blip r:embed="rId3">
            <a:alphaModFix/>
          </a:blip>
          <a:srcRect b="0" l="0" r="0" t="0"/>
          <a:stretch/>
        </p:blipFill>
        <p:spPr>
          <a:xfrm>
            <a:off x="312715" y="3675701"/>
            <a:ext cx="370497" cy="403606"/>
          </a:xfrm>
          <a:prstGeom prst="rect">
            <a:avLst/>
          </a:prstGeom>
          <a:noFill/>
          <a:ln>
            <a:noFill/>
          </a:ln>
        </p:spPr>
      </p:pic>
      <p:pic>
        <p:nvPicPr>
          <p:cNvPr id="32" name="Google Shape;32;p4"/>
          <p:cNvPicPr preferRelativeResize="0"/>
          <p:nvPr/>
        </p:nvPicPr>
        <p:blipFill rotWithShape="1">
          <a:blip r:embed="rId4">
            <a:alphaModFix/>
          </a:blip>
          <a:srcRect b="0" l="0" r="0" t="0"/>
          <a:stretch/>
        </p:blipFill>
        <p:spPr>
          <a:xfrm>
            <a:off x="9622667" y="331904"/>
            <a:ext cx="2136848" cy="635687"/>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liederung">
  <p:cSld name="Gliederung">
    <p:spTree>
      <p:nvGrpSpPr>
        <p:cNvPr id="43" name="Shape 43"/>
        <p:cNvGrpSpPr/>
        <p:nvPr/>
      </p:nvGrpSpPr>
      <p:grpSpPr>
        <a:xfrm>
          <a:off x="0" y="0"/>
          <a:ext cx="0" cy="0"/>
          <a:chOff x="0" y="0"/>
          <a:chExt cx="0" cy="0"/>
        </a:xfrm>
      </p:grpSpPr>
      <p:sp>
        <p:nvSpPr>
          <p:cNvPr id="44" name="Google Shape;44;p6"/>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5" name="Google Shape;45;p6"/>
          <p:cNvSpPr txBox="1"/>
          <p:nvPr>
            <p:ph idx="1" type="body"/>
          </p:nvPr>
        </p:nvSpPr>
        <p:spPr>
          <a:xfrm>
            <a:off x="626534" y="1436688"/>
            <a:ext cx="7977717" cy="41513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200000"/>
              </a:lnSpc>
              <a:spcBef>
                <a:spcPts val="0"/>
              </a:spcBef>
              <a:spcAft>
                <a:spcPts val="0"/>
              </a:spcAft>
              <a:buClr>
                <a:schemeClr val="dk1"/>
              </a:buClr>
              <a:buSzPts val="1800"/>
              <a:buFont typeface="Open Sans"/>
              <a:buNone/>
              <a:defRPr b="0" i="0" sz="18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2pPr>
            <a:lvl3pPr indent="-342900" lvl="2" marL="13716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46" name="Google Shape;46;p6"/>
          <p:cNvSpPr txBox="1"/>
          <p:nvPr>
            <p:ph idx="2" type="body"/>
          </p:nvPr>
        </p:nvSpPr>
        <p:spPr>
          <a:xfrm>
            <a:off x="8940801" y="1436688"/>
            <a:ext cx="2854835" cy="41513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200000"/>
              </a:lnSpc>
              <a:spcBef>
                <a:spcPts val="0"/>
              </a:spcBef>
              <a:spcAft>
                <a:spcPts val="0"/>
              </a:spcAft>
              <a:buClr>
                <a:schemeClr val="dk2"/>
              </a:buClr>
              <a:buSzPts val="1800"/>
              <a:buFont typeface="Open Sans"/>
              <a:buNone/>
              <a:defRPr b="1" i="0" sz="1800" u="none" cap="none" strike="noStrike">
                <a:solidFill>
                  <a:schemeClr val="dk2"/>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2pPr>
            <a:lvl3pPr indent="-342900" lvl="2" marL="13716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3pPr>
            <a:lvl4pPr indent="-342900" lvl="3" marL="18288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4pPr>
            <a:lvl5pPr indent="-342900" lvl="4" marL="22860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ld links &amp; Aufzählung">
  <p:cSld name="Bild links &amp; Aufzählung">
    <p:spTree>
      <p:nvGrpSpPr>
        <p:cNvPr id="47" name="Shape 47"/>
        <p:cNvGrpSpPr/>
        <p:nvPr/>
      </p:nvGrpSpPr>
      <p:grpSpPr>
        <a:xfrm>
          <a:off x="0" y="0"/>
          <a:ext cx="0" cy="0"/>
          <a:chOff x="0" y="0"/>
          <a:chExt cx="0" cy="0"/>
        </a:xfrm>
      </p:grpSpPr>
      <p:sp>
        <p:nvSpPr>
          <p:cNvPr id="48" name="Google Shape;48;p7"/>
          <p:cNvSpPr txBox="1"/>
          <p:nvPr>
            <p:ph type="title"/>
          </p:nvPr>
        </p:nvSpPr>
        <p:spPr>
          <a:xfrm>
            <a:off x="626444" y="365129"/>
            <a:ext cx="10515600" cy="10820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9" name="Google Shape;49;p7"/>
          <p:cNvSpPr/>
          <p:nvPr>
            <p:ph idx="2" type="pic"/>
          </p:nvPr>
        </p:nvSpPr>
        <p:spPr>
          <a:xfrm>
            <a:off x="767109" y="1468390"/>
            <a:ext cx="4419600" cy="2945920"/>
          </a:xfrm>
          <a:prstGeom prst="rect">
            <a:avLst/>
          </a:prstGeom>
          <a:noFill/>
          <a:ln>
            <a:noFill/>
          </a:ln>
        </p:spPr>
      </p:sp>
      <p:sp>
        <p:nvSpPr>
          <p:cNvPr id="50" name="Google Shape;50;p7"/>
          <p:cNvSpPr txBox="1"/>
          <p:nvPr>
            <p:ph idx="1" type="body"/>
          </p:nvPr>
        </p:nvSpPr>
        <p:spPr>
          <a:xfrm>
            <a:off x="626533" y="4569876"/>
            <a:ext cx="4419600" cy="552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200"/>
              <a:buFont typeface="Open Sans Light"/>
              <a:buNone/>
              <a:defRPr b="0" i="0" sz="1200" u="none" cap="none" strike="noStrike">
                <a:solidFill>
                  <a:schemeClr val="dk1"/>
                </a:solidFill>
                <a:latin typeface="Open Sans Light"/>
                <a:ea typeface="Open Sans Light"/>
                <a:cs typeface="Open Sans Light"/>
                <a:sym typeface="Open Sans Light"/>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51" name="Google Shape;51;p7"/>
          <p:cNvSpPr txBox="1"/>
          <p:nvPr>
            <p:ph idx="3" type="body"/>
          </p:nvPr>
        </p:nvSpPr>
        <p:spPr>
          <a:xfrm>
            <a:off x="5433395" y="1468392"/>
            <a:ext cx="5725583" cy="2945919"/>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1pPr>
            <a:lvl2pPr indent="-330200" lvl="1" marL="914400" marR="0" rtl="0" algn="l">
              <a:lnSpc>
                <a:spcPct val="100000"/>
              </a:lnSpc>
              <a:spcBef>
                <a:spcPts val="1200"/>
              </a:spcBef>
              <a:spcAft>
                <a:spcPts val="0"/>
              </a:spcAft>
              <a:buClr>
                <a:schemeClr val="accent1"/>
              </a:buClr>
              <a:buSzPts val="1600"/>
              <a:buFont typeface="Noto Sans Symbols"/>
              <a:buChar char="▪"/>
              <a:defRPr b="0" i="0" sz="16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1200"/>
              </a:spcBef>
              <a:spcAft>
                <a:spcPts val="0"/>
              </a:spcAft>
              <a:buClr>
                <a:schemeClr val="accent1"/>
              </a:buClr>
              <a:buSzPts val="1400"/>
              <a:buFont typeface="Noto Sans Symbols"/>
              <a:buChar char="▪"/>
              <a:defRPr b="0" i="0" sz="1400" u="none" cap="none" strike="noStrike">
                <a:solidFill>
                  <a:schemeClr val="dk1"/>
                </a:solidFill>
                <a:latin typeface="Open Sans"/>
                <a:ea typeface="Open Sans"/>
                <a:cs typeface="Open Sans"/>
                <a:sym typeface="Open Sans"/>
              </a:defRPr>
            </a:lvl3pPr>
            <a:lvl4pPr indent="-228600" lvl="3" marL="1828800" marR="0" rtl="0" algn="l">
              <a:lnSpc>
                <a:spcPct val="100000"/>
              </a:lnSpc>
              <a:spcBef>
                <a:spcPts val="1200"/>
              </a:spcBef>
              <a:spcAft>
                <a:spcPts val="0"/>
              </a:spcAft>
              <a:buClr>
                <a:schemeClr val="accent1"/>
              </a:buClr>
              <a:buSzPts val="1350"/>
              <a:buFont typeface="Noto Sans Symbols"/>
              <a:buNone/>
              <a:defRPr b="0" i="0" sz="1350" u="none" cap="none" strike="noStrike">
                <a:solidFill>
                  <a:schemeClr val="dk1"/>
                </a:solidFill>
                <a:latin typeface="Open Sans"/>
                <a:ea typeface="Open Sans"/>
                <a:cs typeface="Open Sans"/>
                <a:sym typeface="Open Sans"/>
              </a:defRPr>
            </a:lvl4pPr>
            <a:lvl5pPr indent="-314325" lvl="4" marL="2286000" marR="0" rtl="0" algn="l">
              <a:lnSpc>
                <a:spcPct val="100000"/>
              </a:lnSpc>
              <a:spcBef>
                <a:spcPts val="375"/>
              </a:spcBef>
              <a:spcAft>
                <a:spcPts val="0"/>
              </a:spcAft>
              <a:buClr>
                <a:schemeClr val="accent1"/>
              </a:buClr>
              <a:buSzPts val="1350"/>
              <a:buFont typeface="Noto Sans Symbols"/>
              <a:buChar char="▪"/>
              <a:defRPr b="0" i="0" sz="135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8_Benutzerdefiniertes Layout">
  <p:cSld name="8_Benutzerdefiniertes Layout">
    <p:spTree>
      <p:nvGrpSpPr>
        <p:cNvPr id="52" name="Shape 52"/>
        <p:cNvGrpSpPr/>
        <p:nvPr/>
      </p:nvGrpSpPr>
      <p:grpSpPr>
        <a:xfrm>
          <a:off x="0" y="0"/>
          <a:ext cx="0" cy="0"/>
          <a:chOff x="0" y="0"/>
          <a:chExt cx="0" cy="0"/>
        </a:xfrm>
      </p:grpSpPr>
      <p:sp>
        <p:nvSpPr>
          <p:cNvPr id="53" name="Google Shape;53;p8"/>
          <p:cNvSpPr txBox="1"/>
          <p:nvPr>
            <p:ph type="title"/>
          </p:nvPr>
        </p:nvSpPr>
        <p:spPr>
          <a:xfrm>
            <a:off x="626444" y="365129"/>
            <a:ext cx="10515600" cy="985208"/>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8"/>
          <p:cNvSpPr txBox="1"/>
          <p:nvPr>
            <p:ph idx="1" type="body"/>
          </p:nvPr>
        </p:nvSpPr>
        <p:spPr>
          <a:xfrm>
            <a:off x="626444" y="1461600"/>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Open Sans"/>
              <a:buNone/>
              <a:defRPr b="0" i="0" sz="18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55" name="Google Shape;55;p8"/>
          <p:cNvSpPr txBox="1"/>
          <p:nvPr>
            <p:ph idx="2" type="body"/>
          </p:nvPr>
        </p:nvSpPr>
        <p:spPr>
          <a:xfrm>
            <a:off x="626533" y="2155825"/>
            <a:ext cx="10515511" cy="3427942"/>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0"/>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1pPr>
            <a:lvl2pPr indent="-330200" lvl="1" marL="914400" marR="0" rtl="0" algn="l">
              <a:lnSpc>
                <a:spcPct val="100000"/>
              </a:lnSpc>
              <a:spcBef>
                <a:spcPts val="1200"/>
              </a:spcBef>
              <a:spcAft>
                <a:spcPts val="0"/>
              </a:spcAft>
              <a:buClr>
                <a:schemeClr val="dk2"/>
              </a:buClr>
              <a:buSzPts val="1600"/>
              <a:buFont typeface="Noto Sans Symbols"/>
              <a:buChar char="▪"/>
              <a:defRPr b="0" i="0" sz="16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1200"/>
              </a:spcBef>
              <a:spcAft>
                <a:spcPts val="0"/>
              </a:spcAft>
              <a:buClr>
                <a:schemeClr val="dk2"/>
              </a:buClr>
              <a:buSzPts val="1400"/>
              <a:buFont typeface="Noto Sans Symbol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50000"/>
              </a:lnSpc>
              <a:spcBef>
                <a:spcPts val="1200"/>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Benutzerdefiniertes Layout">
  <p:cSld name="4_Benutzerdefiniertes Layout">
    <p:spTree>
      <p:nvGrpSpPr>
        <p:cNvPr id="56" name="Shape 56"/>
        <p:cNvGrpSpPr/>
        <p:nvPr/>
      </p:nvGrpSpPr>
      <p:grpSpPr>
        <a:xfrm>
          <a:off x="0" y="0"/>
          <a:ext cx="0" cy="0"/>
          <a:chOff x="0" y="0"/>
          <a:chExt cx="0" cy="0"/>
        </a:xfrm>
      </p:grpSpPr>
      <p:sp>
        <p:nvSpPr>
          <p:cNvPr id="57" name="Google Shape;57;p9"/>
          <p:cNvSpPr txBox="1"/>
          <p:nvPr>
            <p:ph type="title"/>
          </p:nvPr>
        </p:nvSpPr>
        <p:spPr>
          <a:xfrm>
            <a:off x="626444" y="365129"/>
            <a:ext cx="10515600" cy="432894"/>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8" name="Google Shape;58;p9"/>
          <p:cNvSpPr txBox="1"/>
          <p:nvPr>
            <p:ph idx="1" type="body"/>
          </p:nvPr>
        </p:nvSpPr>
        <p:spPr>
          <a:xfrm>
            <a:off x="626444" y="839189"/>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Open Sans"/>
              <a:buNone/>
              <a:defRPr b="1" i="0" sz="20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59" name="Google Shape;59;p9"/>
          <p:cNvSpPr txBox="1"/>
          <p:nvPr>
            <p:ph idx="2" type="body"/>
          </p:nvPr>
        </p:nvSpPr>
        <p:spPr>
          <a:xfrm>
            <a:off x="626444" y="1461600"/>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Open Sans"/>
              <a:buNone/>
              <a:defRPr b="0" i="0" sz="1800" u="none" cap="none" strike="noStrike">
                <a:solidFill>
                  <a:schemeClr val="dk1"/>
                </a:solidFill>
                <a:latin typeface="Open Sans"/>
                <a:ea typeface="Open Sans"/>
                <a:cs typeface="Open Sans"/>
                <a:sym typeface="Open Sans"/>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60" name="Google Shape;60;p9"/>
          <p:cNvSpPr/>
          <p:nvPr>
            <p:ph idx="3" type="pic"/>
          </p:nvPr>
        </p:nvSpPr>
        <p:spPr>
          <a:xfrm>
            <a:off x="6146711" y="2155824"/>
            <a:ext cx="4995333" cy="3430838"/>
          </a:xfrm>
          <a:prstGeom prst="rect">
            <a:avLst/>
          </a:prstGeom>
          <a:noFill/>
          <a:ln>
            <a:noFill/>
          </a:ln>
        </p:spPr>
      </p:sp>
      <p:sp>
        <p:nvSpPr>
          <p:cNvPr id="61" name="Google Shape;61;p9"/>
          <p:cNvSpPr txBox="1"/>
          <p:nvPr>
            <p:ph idx="4" type="body"/>
          </p:nvPr>
        </p:nvSpPr>
        <p:spPr>
          <a:xfrm>
            <a:off x="626533" y="2155826"/>
            <a:ext cx="5164667" cy="3430837"/>
          </a:xfrm>
          <a:prstGeom prst="rect">
            <a:avLst/>
          </a:prstGeom>
          <a:noFill/>
          <a:ln>
            <a:noFill/>
          </a:ln>
        </p:spPr>
        <p:txBody>
          <a:bodyPr anchorCtr="0" anchor="t" bIns="45700" lIns="91425" spcFirstLastPara="1" rIns="91425" wrap="square" tIns="45700">
            <a:noAutofit/>
          </a:bodyPr>
          <a:lstStyle>
            <a:lvl1pPr indent="-342900" lvl="0" marL="457200" marR="0" rtl="0" algn="l">
              <a:lnSpc>
                <a:spcPct val="100000"/>
              </a:lnSpc>
              <a:spcBef>
                <a:spcPts val="1200"/>
              </a:spcBef>
              <a:spcAft>
                <a:spcPts val="0"/>
              </a:spcAft>
              <a:buClr>
                <a:schemeClr val="dk1"/>
              </a:buClr>
              <a:buSzPts val="1800"/>
              <a:buFont typeface="Noto Sans Symbols"/>
              <a:buChar char="▪"/>
              <a:defRPr b="0" i="0" sz="1800" u="none" cap="none" strike="noStrike">
                <a:solidFill>
                  <a:schemeClr val="dk1"/>
                </a:solidFill>
                <a:latin typeface="Open Sans"/>
                <a:ea typeface="Open Sans"/>
                <a:cs typeface="Open Sans"/>
                <a:sym typeface="Open Sans"/>
              </a:defRPr>
            </a:lvl1pPr>
            <a:lvl2pPr indent="-330200" lvl="1" marL="914400" marR="0" rtl="0" algn="l">
              <a:lnSpc>
                <a:spcPct val="100000"/>
              </a:lnSpc>
              <a:spcBef>
                <a:spcPts val="1200"/>
              </a:spcBef>
              <a:spcAft>
                <a:spcPts val="0"/>
              </a:spcAft>
              <a:buClr>
                <a:schemeClr val="dk2"/>
              </a:buClr>
              <a:buSzPts val="1600"/>
              <a:buFont typeface="Noto Sans Symbols"/>
              <a:buChar char="▪"/>
              <a:defRPr b="0" i="0" sz="1600" u="none" cap="none" strike="noStrike">
                <a:solidFill>
                  <a:schemeClr val="dk1"/>
                </a:solidFill>
                <a:latin typeface="Open Sans"/>
                <a:ea typeface="Open Sans"/>
                <a:cs typeface="Open Sans"/>
                <a:sym typeface="Open Sans"/>
              </a:defRPr>
            </a:lvl2pPr>
            <a:lvl3pPr indent="-317500" lvl="2" marL="1371600" marR="0" rtl="0" algn="l">
              <a:lnSpc>
                <a:spcPct val="100000"/>
              </a:lnSpc>
              <a:spcBef>
                <a:spcPts val="1200"/>
              </a:spcBef>
              <a:spcAft>
                <a:spcPts val="0"/>
              </a:spcAft>
              <a:buClr>
                <a:schemeClr val="dk2"/>
              </a:buClr>
              <a:buSzPts val="1400"/>
              <a:buFont typeface="Noto Sans Symbol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50000"/>
              </a:lnSpc>
              <a:spcBef>
                <a:spcPts val="375"/>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4pPr>
            <a:lvl5pPr indent="-317500" lvl="4" marL="2286000" marR="0" rtl="0" algn="l">
              <a:lnSpc>
                <a:spcPct val="90000"/>
              </a:lnSpc>
              <a:spcBef>
                <a:spcPts val="375"/>
              </a:spcBef>
              <a:spcAft>
                <a:spcPts val="0"/>
              </a:spcAft>
              <a:buClr>
                <a:schemeClr val="dk2"/>
              </a:buClr>
              <a:buSzPts val="1400"/>
              <a:buFont typeface="Noto Sans Symbols"/>
              <a:buChar char="▪"/>
              <a:defRPr b="0" i="0" sz="1400" u="none" cap="none" strike="noStrike">
                <a:solidFill>
                  <a:schemeClr val="dk1"/>
                </a:solidFill>
                <a:latin typeface="Open Sans Light"/>
                <a:ea typeface="Open Sans Light"/>
                <a:cs typeface="Open Sans Light"/>
                <a:sym typeface="Open Sans Light"/>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Benutzerdefiniertes Layout">
  <p:cSld name="1_Benutzerdefiniertes Layout">
    <p:spTree>
      <p:nvGrpSpPr>
        <p:cNvPr id="62" name="Shape 62"/>
        <p:cNvGrpSpPr/>
        <p:nvPr/>
      </p:nvGrpSpPr>
      <p:grpSpPr>
        <a:xfrm>
          <a:off x="0" y="0"/>
          <a:ext cx="0" cy="0"/>
          <a:chOff x="0" y="0"/>
          <a:chExt cx="0" cy="0"/>
        </a:xfrm>
      </p:grpSpPr>
      <p:sp>
        <p:nvSpPr>
          <p:cNvPr id="63" name="Google Shape;63;p10"/>
          <p:cNvSpPr txBox="1"/>
          <p:nvPr>
            <p:ph type="title"/>
          </p:nvPr>
        </p:nvSpPr>
        <p:spPr>
          <a:xfrm>
            <a:off x="626444" y="365129"/>
            <a:ext cx="10515600" cy="108207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4" name="Google Shape;64;p10"/>
          <p:cNvSpPr txBox="1"/>
          <p:nvPr>
            <p:ph idx="1" type="body"/>
          </p:nvPr>
        </p:nvSpPr>
        <p:spPr>
          <a:xfrm>
            <a:off x="626445" y="1447203"/>
            <a:ext cx="8476913" cy="41394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1800"/>
              <a:buFont typeface="Arial"/>
              <a:buNone/>
              <a:defRPr b="0" i="0" sz="1800" u="none" cap="none" strike="noStrike">
                <a:solidFill>
                  <a:schemeClr val="dk1"/>
                </a:solidFill>
                <a:latin typeface="Open Sans"/>
                <a:ea typeface="Open Sans"/>
                <a:cs typeface="Open Sans"/>
                <a:sym typeface="Open Sans"/>
              </a:defRPr>
            </a:lvl1pPr>
            <a:lvl2pPr indent="-228600" lvl="1" marL="914400" marR="0" rtl="0" algn="l">
              <a:lnSpc>
                <a:spcPct val="90000"/>
              </a:lnSpc>
              <a:spcBef>
                <a:spcPts val="375"/>
              </a:spcBef>
              <a:spcAft>
                <a:spcPts val="0"/>
              </a:spcAft>
              <a:buClr>
                <a:schemeClr val="dk1"/>
              </a:buClr>
              <a:buSzPts val="1400"/>
              <a:buFont typeface="Noto Sans Symbols"/>
              <a:buNone/>
              <a:defRPr b="0" i="0" sz="1400" u="none" cap="none" strike="noStrike">
                <a:solidFill>
                  <a:schemeClr val="dk1"/>
                </a:solidFill>
                <a:latin typeface="Open Sans"/>
                <a:ea typeface="Open Sans"/>
                <a:cs typeface="Open Sans"/>
                <a:sym typeface="Open Sans"/>
              </a:defRPr>
            </a:lvl2pPr>
            <a:lvl3pPr indent="-228600" lvl="2" marL="1371600" marR="0" rtl="0" algn="l">
              <a:lnSpc>
                <a:spcPct val="90000"/>
              </a:lnSpc>
              <a:spcBef>
                <a:spcPts val="375"/>
              </a:spcBef>
              <a:spcAft>
                <a:spcPts val="0"/>
              </a:spcAft>
              <a:buClr>
                <a:schemeClr val="dk1"/>
              </a:buClr>
              <a:buSzPts val="1400"/>
              <a:buFont typeface="Noto Sans Symbols"/>
              <a:buNone/>
              <a:defRPr b="0" i="0" sz="1400" u="none" cap="none" strike="noStrike">
                <a:solidFill>
                  <a:schemeClr val="dk1"/>
                </a:solidFill>
                <a:latin typeface="Open Sans"/>
                <a:ea typeface="Open Sans"/>
                <a:cs typeface="Open Sans"/>
                <a:sym typeface="Open Sans"/>
              </a:defRPr>
            </a:lvl3pPr>
            <a:lvl4pPr indent="-228600" lvl="3" marL="1828800" marR="0" rtl="0" algn="l">
              <a:lnSpc>
                <a:spcPct val="90000"/>
              </a:lnSpc>
              <a:spcBef>
                <a:spcPts val="375"/>
              </a:spcBef>
              <a:spcAft>
                <a:spcPts val="0"/>
              </a:spcAft>
              <a:buClr>
                <a:schemeClr val="dk1"/>
              </a:buClr>
              <a:buSzPts val="1400"/>
              <a:buFont typeface="Noto Sans Symbols"/>
              <a:buNone/>
              <a:defRPr b="0" i="0" sz="1400" u="none" cap="none" strike="noStrike">
                <a:solidFill>
                  <a:schemeClr val="dk1"/>
                </a:solidFill>
                <a:latin typeface="Open Sans"/>
                <a:ea typeface="Open Sans"/>
                <a:cs typeface="Open Sans"/>
                <a:sym typeface="Open Sans"/>
              </a:defRPr>
            </a:lvl4pPr>
            <a:lvl5pPr indent="-228600" lvl="4" marL="2286000" marR="0" rtl="0" algn="l">
              <a:lnSpc>
                <a:spcPct val="90000"/>
              </a:lnSpc>
              <a:spcBef>
                <a:spcPts val="375"/>
              </a:spcBef>
              <a:spcAft>
                <a:spcPts val="0"/>
              </a:spcAft>
              <a:buClr>
                <a:schemeClr val="dk1"/>
              </a:buClr>
              <a:buSzPts val="1400"/>
              <a:buFont typeface="Noto Sans Symbols"/>
              <a:buNone/>
              <a:defRPr b="0" i="0" sz="1400" u="none" cap="none" strike="noStrike">
                <a:solidFill>
                  <a:schemeClr val="dk1"/>
                </a:solidFill>
                <a:latin typeface="Open Sans"/>
                <a:ea typeface="Open Sans"/>
                <a:cs typeface="Open Sans"/>
                <a:sym typeface="Open Sans"/>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Benutzerdefiniertes Layout">
  <p:cSld name="2_Benutzerdefiniertes Layout">
    <p:spTree>
      <p:nvGrpSpPr>
        <p:cNvPr id="65" name="Shape 65"/>
        <p:cNvGrpSpPr/>
        <p:nvPr/>
      </p:nvGrpSpPr>
      <p:grpSpPr>
        <a:xfrm>
          <a:off x="0" y="0"/>
          <a:ext cx="0" cy="0"/>
          <a:chOff x="0" y="0"/>
          <a:chExt cx="0" cy="0"/>
        </a:xfrm>
      </p:grpSpPr>
      <p:sp>
        <p:nvSpPr>
          <p:cNvPr id="66" name="Google Shape;66;p11"/>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C51926"/>
              </a:buClr>
              <a:buSzPts val="2800"/>
              <a:buFont typeface="Open Sans"/>
              <a:buNone/>
              <a:defRPr b="1" i="0" sz="2800" u="none" cap="none" strike="noStrike">
                <a:solidFill>
                  <a:srgbClr val="C51926"/>
                </a:solidFill>
                <a:latin typeface="Open Sans"/>
                <a:ea typeface="Open Sans"/>
                <a:cs typeface="Open Sans"/>
                <a:sym typeface="Open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7" name="Google Shape;67;p11"/>
          <p:cNvSpPr/>
          <p:nvPr>
            <p:ph idx="2" type="chart"/>
          </p:nvPr>
        </p:nvSpPr>
        <p:spPr>
          <a:xfrm>
            <a:off x="626445" y="1921261"/>
            <a:ext cx="10515511" cy="3665402"/>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2100"/>
              <a:buFont typeface="Open Sans"/>
              <a:buNone/>
              <a:defRPr b="0" i="0" sz="2100" u="none" cap="none" strike="noStrike">
                <a:solidFill>
                  <a:schemeClr val="dk1"/>
                </a:solidFill>
                <a:latin typeface="Open Sans"/>
                <a:ea typeface="Open Sans"/>
                <a:cs typeface="Open Sans"/>
                <a:sym typeface="Open Sans"/>
              </a:defRPr>
            </a:lvl1pPr>
            <a:lvl2pPr lvl="1"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lvl="2"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lvl="3"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lvl="4"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lvl="5"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lvl="6"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lvl="7"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lvl="8"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
        <p:nvSpPr>
          <p:cNvPr id="68" name="Google Shape;68;p11"/>
          <p:cNvSpPr txBox="1"/>
          <p:nvPr>
            <p:ph idx="1" type="body"/>
          </p:nvPr>
        </p:nvSpPr>
        <p:spPr>
          <a:xfrm>
            <a:off x="626444" y="839189"/>
            <a:ext cx="10515600" cy="60801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chemeClr val="dk1"/>
              </a:buClr>
              <a:buSzPts val="2000"/>
              <a:buFont typeface="Open Sans SemiBold"/>
              <a:buNone/>
              <a:defRPr b="1" i="0" sz="2000" u="none" cap="none" strike="noStrike">
                <a:solidFill>
                  <a:schemeClr val="dk1"/>
                </a:solidFill>
                <a:latin typeface="Open Sans SemiBold"/>
                <a:ea typeface="Open Sans SemiBold"/>
                <a:cs typeface="Open Sans SemiBold"/>
                <a:sym typeface="Open Sans SemiBold"/>
              </a:defRPr>
            </a:lvl1pPr>
            <a:lvl2pPr indent="-342900" lvl="1" marL="914400" marR="0" rtl="0" algn="l">
              <a:lnSpc>
                <a:spcPct val="90000"/>
              </a:lnSpc>
              <a:spcBef>
                <a:spcPts val="375"/>
              </a:spcBef>
              <a:spcAft>
                <a:spcPts val="0"/>
              </a:spcAft>
              <a:buClr>
                <a:schemeClr val="dk1"/>
              </a:buClr>
              <a:buSzPts val="1800"/>
              <a:buFont typeface="Noto Sans Symbols"/>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375"/>
              </a:spcBef>
              <a:spcAft>
                <a:spcPts val="0"/>
              </a:spcAft>
              <a:buClr>
                <a:schemeClr val="dk1"/>
              </a:buClr>
              <a:buSzPts val="1500"/>
              <a:buFont typeface="Noto Sans Symbols"/>
              <a:buChar char="▪"/>
              <a:defRPr b="0" i="0" sz="1500" u="none" cap="none" strike="noStrike">
                <a:solidFill>
                  <a:schemeClr val="dk1"/>
                </a:solidFill>
                <a:latin typeface="Arial"/>
                <a:ea typeface="Arial"/>
                <a:cs typeface="Arial"/>
                <a:sym typeface="Arial"/>
              </a:defRPr>
            </a:lvl3pPr>
            <a:lvl4pPr indent="-314325" lvl="3" marL="18288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4pPr>
            <a:lvl5pPr indent="-314325" lvl="4" marL="2286000" marR="0" rtl="0" algn="l">
              <a:lnSpc>
                <a:spcPct val="90000"/>
              </a:lnSpc>
              <a:spcBef>
                <a:spcPts val="375"/>
              </a:spcBef>
              <a:spcAft>
                <a:spcPts val="0"/>
              </a:spcAft>
              <a:buClr>
                <a:schemeClr val="dk1"/>
              </a:buClr>
              <a:buSzPts val="1350"/>
              <a:buFont typeface="Noto Sans Symbols"/>
              <a:buChar char="▪"/>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Open Sans"/>
                <a:ea typeface="Open Sans"/>
                <a:cs typeface="Open Sans"/>
                <a:sym typeface="Open Sans"/>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 Id="rId4" Type="http://schemas.openxmlformats.org/officeDocument/2006/relationships/slideLayout" Target="../slideLayouts/slideLayout5.xml"/><Relationship Id="rId11" Type="http://schemas.openxmlformats.org/officeDocument/2006/relationships/slideLayout" Target="../slideLayouts/slideLayout12.xml"/><Relationship Id="rId10" Type="http://schemas.openxmlformats.org/officeDocument/2006/relationships/slideLayout" Target="../slideLayouts/slideLayout11.xml"/><Relationship Id="rId12" Type="http://schemas.openxmlformats.org/officeDocument/2006/relationships/theme" Target="../theme/theme4.xml"/><Relationship Id="rId9" Type="http://schemas.openxmlformats.org/officeDocument/2006/relationships/slideLayout" Target="../slideLayouts/slideLayout10.xml"/><Relationship Id="rId5" Type="http://schemas.openxmlformats.org/officeDocument/2006/relationships/slideLayout" Target="../slideLayouts/slideLayout6.xml"/><Relationship Id="rId6" Type="http://schemas.openxmlformats.org/officeDocument/2006/relationships/slideLayout" Target="../slideLayouts/slideLayout7.xml"/><Relationship Id="rId7" Type="http://schemas.openxmlformats.org/officeDocument/2006/relationships/slideLayout" Target="../slideLayouts/slideLayout8.xml"/><Relationship Id="rId8"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slideLayout" Target="../slideLayouts/slideLayout17.xml"/><Relationship Id="rId3" Type="http://schemas.openxmlformats.org/officeDocument/2006/relationships/slideLayout" Target="../slideLayouts/slideLayout18.xml"/><Relationship Id="rId4" Type="http://schemas.openxmlformats.org/officeDocument/2006/relationships/slideLayout" Target="../slideLayouts/slideLayout19.xml"/><Relationship Id="rId11" Type="http://schemas.openxmlformats.org/officeDocument/2006/relationships/slideLayout" Target="../slideLayouts/slideLayout26.xml"/><Relationship Id="rId10" Type="http://schemas.openxmlformats.org/officeDocument/2006/relationships/slideLayout" Target="../slideLayouts/slideLayout25.xml"/><Relationship Id="rId12" Type="http://schemas.openxmlformats.org/officeDocument/2006/relationships/theme" Target="../theme/theme1.xml"/><Relationship Id="rId9" Type="http://schemas.openxmlformats.org/officeDocument/2006/relationships/slideLayout" Target="../slideLayouts/slideLayout24.xml"/><Relationship Id="rId5" Type="http://schemas.openxmlformats.org/officeDocument/2006/relationships/slideLayout" Target="../slideLayouts/slideLayout20.xml"/><Relationship Id="rId6" Type="http://schemas.openxmlformats.org/officeDocument/2006/relationships/slideLayout" Target="../slideLayouts/slideLayout21.xml"/><Relationship Id="rId7" Type="http://schemas.openxmlformats.org/officeDocument/2006/relationships/slideLayout" Target="../slideLayouts/slideLayout22.xml"/><Relationship Id="rId8"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3" name="Shape 33"/>
        <p:cNvGrpSpPr/>
        <p:nvPr/>
      </p:nvGrpSpPr>
      <p:grpSpPr>
        <a:xfrm>
          <a:off x="0" y="0"/>
          <a:ext cx="0" cy="0"/>
          <a:chOff x="0" y="0"/>
          <a:chExt cx="0" cy="0"/>
        </a:xfrm>
      </p:grpSpPr>
      <p:sp>
        <p:nvSpPr>
          <p:cNvPr id="34" name="Google Shape;34;p5"/>
          <p:cNvSpPr/>
          <p:nvPr/>
        </p:nvSpPr>
        <p:spPr>
          <a:xfrm flipH="1" rot="10800000">
            <a:off x="0" y="6500642"/>
            <a:ext cx="12192000" cy="357358"/>
          </a:xfrm>
          <a:prstGeom prst="rect">
            <a:avLst/>
          </a:prstGeom>
          <a:solidFill>
            <a:srgbClr val="C51926"/>
          </a:solidFill>
          <a:ln>
            <a:noFill/>
          </a:ln>
        </p:spPr>
        <p:txBody>
          <a:bodyPr anchorCtr="0" anchor="t" bIns="67500" lIns="54000" spcFirstLastPara="1" rIns="67500" wrap="square" tIns="67500">
            <a:noAutofit/>
          </a:bodyPr>
          <a:lstStyle/>
          <a:p>
            <a:pPr indent="0" lvl="0" marL="0" marR="0" rtl="0" algn="l">
              <a:lnSpc>
                <a:spcPct val="110000"/>
              </a:lnSpc>
              <a:spcBef>
                <a:spcPts val="0"/>
              </a:spcBef>
              <a:spcAft>
                <a:spcPts val="0"/>
              </a:spcAft>
              <a:buNone/>
            </a:pPr>
            <a:r>
              <a:t/>
            </a:r>
            <a:endParaRPr b="0" i="0" sz="1200" u="none" cap="none" strike="noStrike">
              <a:solidFill>
                <a:srgbClr val="0D99FC"/>
              </a:solidFill>
              <a:latin typeface="Open Sans"/>
              <a:ea typeface="Open Sans"/>
              <a:cs typeface="Open Sans"/>
              <a:sym typeface="Open Sans"/>
            </a:endParaRPr>
          </a:p>
        </p:txBody>
      </p:sp>
      <p:sp>
        <p:nvSpPr>
          <p:cNvPr id="35" name="Google Shape;35;p5"/>
          <p:cNvSpPr txBox="1"/>
          <p:nvPr/>
        </p:nvSpPr>
        <p:spPr>
          <a:xfrm>
            <a:off x="11098443" y="5677294"/>
            <a:ext cx="661072" cy="2489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fld id="{00000000-1234-1234-1234-123412341234}" type="slidenum">
              <a:rPr b="0" i="0" lang="de-DE" sz="800" u="none" cap="none" strike="noStrike">
                <a:solidFill>
                  <a:schemeClr val="lt1"/>
                </a:solidFill>
                <a:latin typeface="Open Sans"/>
                <a:ea typeface="Open Sans"/>
                <a:cs typeface="Open Sans"/>
                <a:sym typeface="Open Sans"/>
              </a:rPr>
              <a:t>‹#›</a:t>
            </a:fld>
            <a:endParaRPr b="0" i="0" sz="800" u="none" cap="none" strike="noStrike">
              <a:solidFill>
                <a:schemeClr val="lt1"/>
              </a:solidFill>
              <a:latin typeface="Open Sans"/>
              <a:ea typeface="Open Sans"/>
              <a:cs typeface="Open Sans"/>
              <a:sym typeface="Open Sans"/>
            </a:endParaRPr>
          </a:p>
        </p:txBody>
      </p:sp>
      <p:sp>
        <p:nvSpPr>
          <p:cNvPr id="36" name="Google Shape;36;p5"/>
          <p:cNvSpPr txBox="1"/>
          <p:nvPr/>
        </p:nvSpPr>
        <p:spPr>
          <a:xfrm>
            <a:off x="8923091" y="5679531"/>
            <a:ext cx="1768000" cy="27384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de-DE" sz="800" u="none" cap="none" strike="noStrike">
                <a:solidFill>
                  <a:schemeClr val="lt1"/>
                </a:solidFill>
                <a:latin typeface="Open Sans"/>
                <a:ea typeface="Open Sans"/>
                <a:cs typeface="Open Sans"/>
                <a:sym typeface="Open Sans"/>
              </a:rPr>
              <a:t>18. Februar 2022</a:t>
            </a:r>
            <a:endParaRPr/>
          </a:p>
        </p:txBody>
      </p:sp>
      <p:sp>
        <p:nvSpPr>
          <p:cNvPr id="37" name="Google Shape;37;p5"/>
          <p:cNvSpPr txBox="1"/>
          <p:nvPr/>
        </p:nvSpPr>
        <p:spPr>
          <a:xfrm>
            <a:off x="515586" y="6273534"/>
            <a:ext cx="4133207" cy="2489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000" u="none" cap="none" strike="noStrike">
              <a:solidFill>
                <a:schemeClr val="lt1"/>
              </a:solidFill>
              <a:latin typeface="Open Sans SemiBold"/>
              <a:ea typeface="Open Sans SemiBold"/>
              <a:cs typeface="Open Sans SemiBold"/>
              <a:sym typeface="Open Sans SemiBold"/>
            </a:endParaRPr>
          </a:p>
        </p:txBody>
      </p:sp>
      <p:sp>
        <p:nvSpPr>
          <p:cNvPr id="38" name="Google Shape;38;p5"/>
          <p:cNvSpPr txBox="1"/>
          <p:nvPr/>
        </p:nvSpPr>
        <p:spPr>
          <a:xfrm>
            <a:off x="5040001" y="6273534"/>
            <a:ext cx="4133207" cy="248949"/>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1" i="0" sz="1000" u="none" cap="none" strike="noStrike">
              <a:solidFill>
                <a:schemeClr val="lt1"/>
              </a:solidFill>
              <a:latin typeface="Open Sans SemiBold"/>
              <a:ea typeface="Open Sans SemiBold"/>
              <a:cs typeface="Open Sans SemiBold"/>
              <a:sym typeface="Open Sans SemiBold"/>
            </a:endParaRPr>
          </a:p>
        </p:txBody>
      </p:sp>
      <p:sp>
        <p:nvSpPr>
          <p:cNvPr id="39" name="Google Shape;39;p5"/>
          <p:cNvSpPr txBox="1"/>
          <p:nvPr/>
        </p:nvSpPr>
        <p:spPr>
          <a:xfrm>
            <a:off x="0" y="5030001"/>
            <a:ext cx="4531208" cy="447335"/>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rgbClr val="FFFFFF"/>
              </a:buClr>
              <a:buSzPts val="1000"/>
              <a:buFont typeface="Open Sans"/>
              <a:buNone/>
            </a:pPr>
            <a:r>
              <a:rPr b="1" i="0" lang="de-DE" sz="1000" u="none" cap="none" strike="noStrike">
                <a:solidFill>
                  <a:srgbClr val="FFFFFF"/>
                </a:solidFill>
                <a:latin typeface="Open Sans"/>
                <a:ea typeface="Open Sans"/>
                <a:cs typeface="Open Sans"/>
                <a:sym typeface="Open Sans"/>
              </a:rPr>
              <a:t>Hier steht Titel der Präsentation,</a:t>
            </a:r>
            <a:br>
              <a:rPr b="1" i="0" lang="de-DE" sz="1000" u="none" cap="none" strike="noStrike">
                <a:solidFill>
                  <a:srgbClr val="FFFFFF"/>
                </a:solidFill>
                <a:latin typeface="Open Sans"/>
                <a:ea typeface="Open Sans"/>
                <a:cs typeface="Open Sans"/>
                <a:sym typeface="Open Sans"/>
              </a:rPr>
            </a:br>
            <a:r>
              <a:rPr b="1" i="0" lang="de-DE" sz="1000" u="none" cap="none" strike="noStrike">
                <a:solidFill>
                  <a:srgbClr val="FFFFFF"/>
                </a:solidFill>
                <a:latin typeface="Open Sans"/>
                <a:ea typeface="Open Sans"/>
                <a:cs typeface="Open Sans"/>
                <a:sym typeface="Open Sans"/>
              </a:rPr>
              <a:t>ggf. zweizeilig der– ändern in</a:t>
            </a:r>
            <a:r>
              <a:rPr b="1" i="1" lang="de-DE" sz="1000" u="none" cap="none" strike="noStrike">
                <a:solidFill>
                  <a:srgbClr val="FFFFFF"/>
                </a:solidFill>
                <a:latin typeface="Open Sans"/>
                <a:ea typeface="Open Sans"/>
                <a:cs typeface="Open Sans"/>
                <a:sym typeface="Open Sans"/>
              </a:rPr>
              <a:t>: Ansicht &gt; Folienmaster</a:t>
            </a:r>
            <a:endParaRPr/>
          </a:p>
        </p:txBody>
      </p:sp>
      <p:sp>
        <p:nvSpPr>
          <p:cNvPr id="40" name="Google Shape;40;p5"/>
          <p:cNvSpPr txBox="1"/>
          <p:nvPr/>
        </p:nvSpPr>
        <p:spPr>
          <a:xfrm>
            <a:off x="5395638" y="5650162"/>
            <a:ext cx="3421931" cy="303213"/>
          </a:xfrm>
          <a:prstGeom prst="rect">
            <a:avLst/>
          </a:prstGeom>
          <a:noFill/>
          <a:ln>
            <a:noFill/>
          </a:ln>
        </p:spPr>
        <p:txBody>
          <a:bodyPr anchorCtr="0" anchor="t" bIns="46800" lIns="90000" spcFirstLastPara="1" rIns="90000" wrap="square" tIns="46800">
            <a:noAutofit/>
          </a:bodyPr>
          <a:lstStyle/>
          <a:p>
            <a:pPr indent="0" lvl="0" marL="0" marR="0" rtl="0" algn="l">
              <a:lnSpc>
                <a:spcPct val="100000"/>
              </a:lnSpc>
              <a:spcBef>
                <a:spcPts val="0"/>
              </a:spcBef>
              <a:spcAft>
                <a:spcPts val="0"/>
              </a:spcAft>
              <a:buClr>
                <a:schemeClr val="lt1"/>
              </a:buClr>
              <a:buSzPts val="1000"/>
              <a:buFont typeface="Open Sans SemiBold"/>
              <a:buNone/>
            </a:pPr>
            <a:r>
              <a:rPr b="1" i="0" lang="de-DE" sz="1000" u="none" cap="none" strike="noStrike">
                <a:solidFill>
                  <a:schemeClr val="lt1"/>
                </a:solidFill>
                <a:latin typeface="Open Sans SemiBold"/>
                <a:ea typeface="Open Sans SemiBold"/>
                <a:cs typeface="Open Sans SemiBold"/>
                <a:sym typeface="Open Sans SemiBold"/>
              </a:rPr>
              <a:t>Name Referent*in</a:t>
            </a:r>
            <a:endParaRPr/>
          </a:p>
        </p:txBody>
      </p:sp>
      <p:pic>
        <p:nvPicPr>
          <p:cNvPr id="41" name="Google Shape;41;p5"/>
          <p:cNvPicPr preferRelativeResize="0"/>
          <p:nvPr/>
        </p:nvPicPr>
        <p:blipFill rotWithShape="1">
          <a:blip r:embed="rId1">
            <a:alphaModFix/>
          </a:blip>
          <a:srcRect b="0" l="0" r="0" t="0"/>
          <a:stretch/>
        </p:blipFill>
        <p:spPr>
          <a:xfrm>
            <a:off x="569447" y="6375490"/>
            <a:ext cx="85105" cy="92711"/>
          </a:xfrm>
          <a:prstGeom prst="rect">
            <a:avLst/>
          </a:prstGeom>
          <a:noFill/>
          <a:ln>
            <a:noFill/>
          </a:ln>
        </p:spPr>
      </p:pic>
      <p:pic>
        <p:nvPicPr>
          <p:cNvPr id="42" name="Google Shape;42;p5"/>
          <p:cNvPicPr preferRelativeResize="0"/>
          <p:nvPr/>
        </p:nvPicPr>
        <p:blipFill rotWithShape="1">
          <a:blip r:embed="rId2">
            <a:alphaModFix/>
          </a:blip>
          <a:srcRect b="0" l="0" r="0" t="0"/>
          <a:stretch/>
        </p:blipFill>
        <p:spPr>
          <a:xfrm>
            <a:off x="9622667" y="331904"/>
            <a:ext cx="2136848" cy="635687"/>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C51926"/>
        </a:solidFill>
      </p:bgPr>
    </p:bg>
    <p:spTree>
      <p:nvGrpSpPr>
        <p:cNvPr id="79" name="Shape 79"/>
        <p:cNvGrpSpPr/>
        <p:nvPr/>
      </p:nvGrpSpPr>
      <p:grpSpPr>
        <a:xfrm>
          <a:off x="0" y="0"/>
          <a:ext cx="0" cy="0"/>
          <a:chOff x="0" y="0"/>
          <a:chExt cx="0" cy="0"/>
        </a:xfrm>
      </p:grpSpPr>
      <p:pic>
        <p:nvPicPr>
          <p:cNvPr id="80" name="Google Shape;80;p15"/>
          <p:cNvPicPr preferRelativeResize="0"/>
          <p:nvPr/>
        </p:nvPicPr>
        <p:blipFill rotWithShape="1">
          <a:blip r:embed="rId1">
            <a:alphaModFix/>
          </a:blip>
          <a:srcRect b="0" l="0" r="0" t="0"/>
          <a:stretch/>
        </p:blipFill>
        <p:spPr>
          <a:xfrm>
            <a:off x="9712440" y="-340354"/>
            <a:ext cx="2914450" cy="2160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60" r:id="rId2"/>
    <p:sldLayoutId id="2147483661" r:id="rId3"/>
    <p:sldLayoutId id="214748366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2" name="Shape 92"/>
        <p:cNvGrpSpPr/>
        <p:nvPr/>
      </p:nvGrpSpPr>
      <p:grpSpPr>
        <a:xfrm>
          <a:off x="0" y="0"/>
          <a:ext cx="0" cy="0"/>
          <a:chOff x="0" y="0"/>
          <a:chExt cx="0" cy="0"/>
        </a:xfrm>
      </p:grpSpPr>
      <p:sp>
        <p:nvSpPr>
          <p:cNvPr id="93" name="Google Shape;9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4" name="Google Shape;9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95" name="Google Shape;95;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6" name="Google Shape;96;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sz="12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7" name="Google Shape;97;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sz="1200">
                <a:solidFill>
                  <a:srgbClr val="888888"/>
                </a:solidFill>
                <a:latin typeface="Calibri"/>
                <a:ea typeface="Calibri"/>
                <a:cs typeface="Calibri"/>
                <a:sym typeface="Calibri"/>
              </a:defRPr>
            </a:lvl1pPr>
            <a:lvl2pPr indent="0" lvl="1" marL="0" marR="0" rtl="0" algn="r">
              <a:spcBef>
                <a:spcPts val="0"/>
              </a:spcBef>
              <a:buNone/>
              <a:defRPr sz="1200">
                <a:solidFill>
                  <a:srgbClr val="888888"/>
                </a:solidFill>
                <a:latin typeface="Calibri"/>
                <a:ea typeface="Calibri"/>
                <a:cs typeface="Calibri"/>
                <a:sym typeface="Calibri"/>
              </a:defRPr>
            </a:lvl2pPr>
            <a:lvl3pPr indent="0" lvl="2" marL="0" marR="0" rtl="0" algn="r">
              <a:spcBef>
                <a:spcPts val="0"/>
              </a:spcBef>
              <a:buNone/>
              <a:defRPr sz="1200">
                <a:solidFill>
                  <a:srgbClr val="888888"/>
                </a:solidFill>
                <a:latin typeface="Calibri"/>
                <a:ea typeface="Calibri"/>
                <a:cs typeface="Calibri"/>
                <a:sym typeface="Calibri"/>
              </a:defRPr>
            </a:lvl3pPr>
            <a:lvl4pPr indent="0" lvl="3" marL="0" marR="0" rtl="0" algn="r">
              <a:spcBef>
                <a:spcPts val="0"/>
              </a:spcBef>
              <a:buNone/>
              <a:defRPr sz="1200">
                <a:solidFill>
                  <a:srgbClr val="888888"/>
                </a:solidFill>
                <a:latin typeface="Calibri"/>
                <a:ea typeface="Calibri"/>
                <a:cs typeface="Calibri"/>
                <a:sym typeface="Calibri"/>
              </a:defRPr>
            </a:lvl4pPr>
            <a:lvl5pPr indent="0" lvl="4" marL="0" marR="0" rtl="0" algn="r">
              <a:spcBef>
                <a:spcPts val="0"/>
              </a:spcBef>
              <a:buNone/>
              <a:defRPr sz="1200">
                <a:solidFill>
                  <a:srgbClr val="888888"/>
                </a:solidFill>
                <a:latin typeface="Calibri"/>
                <a:ea typeface="Calibri"/>
                <a:cs typeface="Calibri"/>
                <a:sym typeface="Calibri"/>
              </a:defRPr>
            </a:lvl5pPr>
            <a:lvl6pPr indent="0" lvl="5" marL="0" marR="0" rtl="0" algn="r">
              <a:spcBef>
                <a:spcPts val="0"/>
              </a:spcBef>
              <a:buNone/>
              <a:defRPr sz="1200">
                <a:solidFill>
                  <a:srgbClr val="888888"/>
                </a:solidFill>
                <a:latin typeface="Calibri"/>
                <a:ea typeface="Calibri"/>
                <a:cs typeface="Calibri"/>
                <a:sym typeface="Calibri"/>
              </a:defRPr>
            </a:lvl6pPr>
            <a:lvl7pPr indent="0" lvl="6" marL="0" marR="0" rtl="0" algn="r">
              <a:spcBef>
                <a:spcPts val="0"/>
              </a:spcBef>
              <a:buNone/>
              <a:defRPr sz="1200">
                <a:solidFill>
                  <a:srgbClr val="888888"/>
                </a:solidFill>
                <a:latin typeface="Calibri"/>
                <a:ea typeface="Calibri"/>
                <a:cs typeface="Calibri"/>
                <a:sym typeface="Calibri"/>
              </a:defRPr>
            </a:lvl7pPr>
            <a:lvl8pPr indent="0" lvl="7" marL="0" marR="0" rtl="0" algn="r">
              <a:spcBef>
                <a:spcPts val="0"/>
              </a:spcBef>
              <a:buNone/>
              <a:defRPr sz="1200">
                <a:solidFill>
                  <a:srgbClr val="888888"/>
                </a:solidFill>
                <a:latin typeface="Calibri"/>
                <a:ea typeface="Calibri"/>
                <a:cs typeface="Calibri"/>
                <a:sym typeface="Calibri"/>
              </a:defRPr>
            </a:lvl8pPr>
            <a:lvl9pPr indent="0" lvl="8" marL="0" marR="0" rtl="0" algn="r">
              <a:spcBef>
                <a:spcPts val="0"/>
              </a:spcBef>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de-DE"/>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www.smartnation.gov.sg/about-smart-nation/secure-smart-nation/personal-data-protection-laws-and-policies/" TargetMode="External"/><Relationship Id="rId4" Type="http://schemas.openxmlformats.org/officeDocument/2006/relationships/hyperlink" Target="https://www.imda.gov.sg/regulations-and-licensing-listing/electronic-transactions-act-and-regulations" TargetMode="External"/><Relationship Id="rId5" Type="http://schemas.openxmlformats.org/officeDocument/2006/relationships/hyperlink" Target="https://www.developer.tech.gov.sg/guidelines/standards-and-best-practices/wcag-2-1.html" TargetMode="External"/><Relationship Id="rId6" Type="http://schemas.openxmlformats.org/officeDocument/2006/relationships/hyperlink" Target="https://fintechnews.sg/63308/payments/lifesg-app-had-close-to-a-million-transactions-valued-at-s41-million-since-nov-20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763604" y="3574742"/>
            <a:ext cx="10925587" cy="64329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Open Sans ExtraBold"/>
              <a:buNone/>
            </a:pPr>
            <a:r>
              <a:rPr lang="de-DE">
                <a:latin typeface="Open Sans ExtraBold"/>
                <a:ea typeface="Open Sans ExtraBold"/>
                <a:cs typeface="Open Sans ExtraBold"/>
                <a:sym typeface="Open Sans ExtraBold"/>
              </a:rPr>
              <a:t>Introduction to E-Government</a:t>
            </a:r>
            <a:endParaRPr/>
          </a:p>
        </p:txBody>
      </p:sp>
      <p:sp>
        <p:nvSpPr>
          <p:cNvPr id="175" name="Google Shape;175;p31"/>
          <p:cNvSpPr txBox="1"/>
          <p:nvPr>
            <p:ph idx="1" type="body"/>
          </p:nvPr>
        </p:nvSpPr>
        <p:spPr>
          <a:xfrm>
            <a:off x="753557" y="4329287"/>
            <a:ext cx="11005959" cy="100171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2400"/>
              <a:buFont typeface="Open Sans SemiBold"/>
              <a:buNone/>
            </a:pPr>
            <a:r>
              <a:rPr lang="de-DE">
                <a:latin typeface="Open Sans SemiBold"/>
                <a:ea typeface="Open Sans SemiBold"/>
                <a:cs typeface="Open Sans SemiBold"/>
                <a:sym typeface="Open Sans SemiBold"/>
              </a:rPr>
              <a:t>Exercise 07 – Legal grounds in LifeSG project</a:t>
            </a:r>
            <a:endParaRPr>
              <a:latin typeface="Open Sans SemiBold"/>
              <a:ea typeface="Open Sans SemiBold"/>
              <a:cs typeface="Open Sans SemiBold"/>
              <a:sym typeface="Open Sans SemiBold"/>
            </a:endParaRPr>
          </a:p>
          <a:p>
            <a:pPr indent="0" lvl="0" marL="0" rtl="0" algn="l">
              <a:lnSpc>
                <a:spcPct val="100000"/>
              </a:lnSpc>
              <a:spcBef>
                <a:spcPts val="0"/>
              </a:spcBef>
              <a:spcAft>
                <a:spcPts val="0"/>
              </a:spcAft>
              <a:buClr>
                <a:schemeClr val="lt1"/>
              </a:buClr>
              <a:buSzPts val="2400"/>
              <a:buFont typeface="Open Sans SemiBold"/>
              <a:buNone/>
            </a:pPr>
            <a:r>
              <a:t/>
            </a:r>
            <a:endParaRPr>
              <a:latin typeface="Open Sans SemiBold"/>
              <a:ea typeface="Open Sans SemiBold"/>
              <a:cs typeface="Open Sans SemiBold"/>
              <a:sym typeface="Open Sans SemiBold"/>
            </a:endParaRPr>
          </a:p>
        </p:txBody>
      </p:sp>
      <p:sp>
        <p:nvSpPr>
          <p:cNvPr id="176" name="Google Shape;176;p31"/>
          <p:cNvSpPr txBox="1"/>
          <p:nvPr>
            <p:ph idx="2" type="body"/>
          </p:nvPr>
        </p:nvSpPr>
        <p:spPr>
          <a:xfrm>
            <a:off x="754936" y="5328434"/>
            <a:ext cx="5331883" cy="1042988"/>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lt1"/>
              </a:buClr>
              <a:buSzPts val="1400"/>
              <a:buFont typeface="Open Sans"/>
              <a:buNone/>
            </a:pPr>
            <a:r>
              <a:rPr lang="de-DE"/>
              <a:t>Group 05</a:t>
            </a:r>
            <a:endParaRPr/>
          </a:p>
          <a:p>
            <a:pPr indent="0" lvl="0" marL="0" rtl="0" algn="l">
              <a:lnSpc>
                <a:spcPct val="100000"/>
              </a:lnSpc>
              <a:spcBef>
                <a:spcPts val="0"/>
              </a:spcBef>
              <a:spcAft>
                <a:spcPts val="0"/>
              </a:spcAft>
              <a:buClr>
                <a:schemeClr val="lt1"/>
              </a:buClr>
              <a:buSzPts val="1400"/>
              <a:buFont typeface="Open Sans"/>
              <a:buNone/>
            </a:pPr>
            <a:r>
              <a:t/>
            </a:r>
            <a:endParaRPr/>
          </a:p>
          <a:p>
            <a:pPr indent="0" lvl="0" marL="0" rtl="0" algn="l">
              <a:lnSpc>
                <a:spcPct val="100000"/>
              </a:lnSpc>
              <a:spcBef>
                <a:spcPts val="0"/>
              </a:spcBef>
              <a:spcAft>
                <a:spcPts val="0"/>
              </a:spcAft>
              <a:buClr>
                <a:schemeClr val="lt1"/>
              </a:buClr>
              <a:buSzPts val="1400"/>
              <a:buFont typeface="Open Sans"/>
              <a:buNone/>
            </a:pPr>
            <a:r>
              <a:rPr lang="de-DE"/>
              <a:t>02.07.2023</a:t>
            </a:r>
            <a:endParaRPr/>
          </a:p>
        </p:txBody>
      </p:sp>
      <p:sp>
        <p:nvSpPr>
          <p:cNvPr id="177" name="Google Shape;177;p31"/>
          <p:cNvSpPr txBox="1"/>
          <p:nvPr/>
        </p:nvSpPr>
        <p:spPr>
          <a:xfrm>
            <a:off x="9095493" y="5327097"/>
            <a:ext cx="4075252" cy="103630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lt1"/>
              </a:buClr>
              <a:buSzPts val="1400"/>
              <a:buFont typeface="Open Sans"/>
              <a:buNone/>
            </a:pPr>
            <a:r>
              <a:rPr b="1" i="0" lang="de-DE" sz="1400" u="none" cap="none" strike="noStrike">
                <a:solidFill>
                  <a:schemeClr val="lt1"/>
                </a:solidFill>
                <a:latin typeface="Open Sans"/>
                <a:ea typeface="Open Sans"/>
                <a:cs typeface="Open Sans"/>
                <a:sym typeface="Open Sans"/>
              </a:rPr>
              <a:t>Group Members:</a:t>
            </a:r>
            <a:endParaRPr b="1"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400"/>
              <a:buFont typeface="Open Sans"/>
              <a:buNone/>
            </a:pPr>
            <a:r>
              <a:t/>
            </a:r>
            <a:endParaRPr b="1" i="0" sz="14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chemeClr val="lt1"/>
              </a:buClr>
              <a:buSzPts val="1400"/>
              <a:buFont typeface="Open Sans"/>
              <a:buNone/>
            </a:pPr>
            <a:r>
              <a:rPr b="1" i="0" lang="de-DE" sz="1400" u="none" cap="none" strike="noStrike">
                <a:solidFill>
                  <a:schemeClr val="lt1"/>
                </a:solidFill>
                <a:latin typeface="Open Sans"/>
                <a:ea typeface="Open Sans"/>
                <a:cs typeface="Open Sans"/>
                <a:sym typeface="Open Sans"/>
              </a:rPr>
              <a:t>Emal Ismail</a:t>
            </a:r>
            <a:endParaRPr/>
          </a:p>
          <a:p>
            <a:pPr indent="0" lvl="0" marL="0" marR="0" rtl="0" algn="l">
              <a:lnSpc>
                <a:spcPct val="100000"/>
              </a:lnSpc>
              <a:spcBef>
                <a:spcPts val="0"/>
              </a:spcBef>
              <a:spcAft>
                <a:spcPts val="0"/>
              </a:spcAft>
              <a:buClr>
                <a:schemeClr val="lt1"/>
              </a:buClr>
              <a:buSzPts val="1400"/>
              <a:buFont typeface="Open Sans"/>
              <a:buNone/>
            </a:pPr>
            <a:r>
              <a:rPr b="1" i="0" lang="de-DE" sz="1400" u="none" cap="none" strike="noStrike">
                <a:solidFill>
                  <a:schemeClr val="lt1"/>
                </a:solidFill>
                <a:latin typeface="Open Sans"/>
                <a:ea typeface="Open Sans"/>
                <a:cs typeface="Open Sans"/>
                <a:sym typeface="Open Sans"/>
              </a:rPr>
              <a:t>Vidusha Silva</a:t>
            </a:r>
            <a:endParaRPr/>
          </a:p>
          <a:p>
            <a:pPr indent="0" lvl="0" marL="0" marR="0" rtl="0" algn="l">
              <a:lnSpc>
                <a:spcPct val="100000"/>
              </a:lnSpc>
              <a:spcBef>
                <a:spcPts val="0"/>
              </a:spcBef>
              <a:spcAft>
                <a:spcPts val="0"/>
              </a:spcAft>
              <a:buClr>
                <a:schemeClr val="lt1"/>
              </a:buClr>
              <a:buSzPts val="1400"/>
              <a:buFont typeface="Open Sans"/>
              <a:buNone/>
            </a:pPr>
            <a:r>
              <a:rPr b="1" i="0" lang="de-DE" sz="1400" u="none" cap="none" strike="noStrike">
                <a:solidFill>
                  <a:schemeClr val="lt1"/>
                </a:solidFill>
                <a:latin typeface="Open Sans"/>
                <a:ea typeface="Open Sans"/>
                <a:cs typeface="Open Sans"/>
                <a:sym typeface="Open Sans"/>
              </a:rPr>
              <a:t>Kyriakos Kiouranas</a:t>
            </a:r>
            <a:endParaRPr/>
          </a:p>
          <a:p>
            <a:pPr indent="0" lvl="0" marL="0" marR="0" rtl="0" algn="l">
              <a:lnSpc>
                <a:spcPct val="100000"/>
              </a:lnSpc>
              <a:spcBef>
                <a:spcPts val="0"/>
              </a:spcBef>
              <a:spcAft>
                <a:spcPts val="0"/>
              </a:spcAft>
              <a:buClr>
                <a:schemeClr val="lt1"/>
              </a:buClr>
              <a:buSzPts val="1400"/>
              <a:buFont typeface="Open Sans"/>
              <a:buNone/>
            </a:pPr>
            <a:r>
              <a:t/>
            </a:r>
            <a:endParaRPr b="0" i="0" sz="1400" u="none" cap="none" strike="noStrike">
              <a:solidFill>
                <a:schemeClr val="lt1"/>
              </a:solidFill>
              <a:latin typeface="Open Sans"/>
              <a:ea typeface="Open Sans"/>
              <a:cs typeface="Open Sans"/>
              <a:sym typeface="Open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40"/>
          <p:cNvSpPr txBox="1"/>
          <p:nvPr>
            <p:ph type="title"/>
          </p:nvPr>
        </p:nvSpPr>
        <p:spPr>
          <a:xfrm>
            <a:off x="763604" y="3574742"/>
            <a:ext cx="10925587" cy="64329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4400"/>
              <a:buFont typeface="Open Sans ExtraBold"/>
              <a:buNone/>
            </a:pPr>
            <a:r>
              <a:rPr lang="de-DE"/>
              <a:t>Thank you for your attention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2"/>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Agenda</a:t>
            </a:r>
            <a:endParaRPr/>
          </a:p>
        </p:txBody>
      </p:sp>
      <p:sp>
        <p:nvSpPr>
          <p:cNvPr id="183" name="Google Shape;183;p32"/>
          <p:cNvSpPr txBox="1"/>
          <p:nvPr>
            <p:ph idx="1" type="body"/>
          </p:nvPr>
        </p:nvSpPr>
        <p:spPr>
          <a:xfrm>
            <a:off x="626534" y="1027824"/>
            <a:ext cx="10253086" cy="4151312"/>
          </a:xfrm>
          <a:prstGeom prst="rect">
            <a:avLst/>
          </a:prstGeom>
          <a:noFill/>
          <a:ln>
            <a:noFill/>
          </a:ln>
        </p:spPr>
        <p:txBody>
          <a:bodyPr anchorCtr="0" anchor="t" bIns="45700" lIns="91425" spcFirstLastPara="1" rIns="91425" wrap="square" tIns="45700">
            <a:noAutofit/>
          </a:bodyPr>
          <a:lstStyle/>
          <a:p>
            <a:pPr indent="-285750" lvl="0" marL="285750" rtl="0" algn="just">
              <a:lnSpc>
                <a:spcPct val="150000"/>
              </a:lnSpc>
              <a:spcBef>
                <a:spcPts val="0"/>
              </a:spcBef>
              <a:spcAft>
                <a:spcPts val="0"/>
              </a:spcAft>
              <a:buClr>
                <a:schemeClr val="dk1"/>
              </a:buClr>
              <a:buSzPts val="1800"/>
              <a:buFont typeface="Noto Sans Symbols"/>
              <a:buChar char="▪"/>
            </a:pPr>
            <a:r>
              <a:rPr lang="de-DE">
                <a:latin typeface="Times New Roman"/>
                <a:ea typeface="Times New Roman"/>
                <a:cs typeface="Times New Roman"/>
                <a:sym typeface="Times New Roman"/>
              </a:rPr>
              <a:t>Legal regulations that have impact to LifeSG</a:t>
            </a:r>
            <a:endParaRPr/>
          </a:p>
          <a:p>
            <a:pPr indent="-285750" lvl="0" marL="285750" rtl="0" algn="just">
              <a:lnSpc>
                <a:spcPct val="150000"/>
              </a:lnSpc>
              <a:spcBef>
                <a:spcPts val="0"/>
              </a:spcBef>
              <a:spcAft>
                <a:spcPts val="0"/>
              </a:spcAft>
              <a:buClr>
                <a:schemeClr val="dk1"/>
              </a:buClr>
              <a:buSzPts val="1800"/>
              <a:buFont typeface="Noto Sans Symbols"/>
              <a:buChar char="▪"/>
            </a:pPr>
            <a:r>
              <a:rPr lang="de-DE">
                <a:latin typeface="Times New Roman"/>
                <a:ea typeface="Times New Roman"/>
                <a:cs typeface="Times New Roman"/>
                <a:sym typeface="Times New Roman"/>
              </a:rPr>
              <a:t>Technical features that need to implement to align with legal regulations</a:t>
            </a:r>
            <a:endParaRPr/>
          </a:p>
          <a:p>
            <a:pPr indent="-285750" lvl="0" marL="285750" rtl="0" algn="just">
              <a:lnSpc>
                <a:spcPct val="150000"/>
              </a:lnSpc>
              <a:spcBef>
                <a:spcPts val="0"/>
              </a:spcBef>
              <a:spcAft>
                <a:spcPts val="0"/>
              </a:spcAft>
              <a:buClr>
                <a:schemeClr val="dk1"/>
              </a:buClr>
              <a:buSzPts val="1800"/>
              <a:buFont typeface="Noto Sans Symbols"/>
              <a:buChar char="▪"/>
            </a:pPr>
            <a:r>
              <a:rPr lang="de-DE">
                <a:latin typeface="Times New Roman"/>
                <a:ea typeface="Times New Roman"/>
                <a:cs typeface="Times New Roman"/>
                <a:sym typeface="Times New Roman"/>
              </a:rPr>
              <a:t>challenges and constraints the regulations put on the use of (disruptive) technologies for innovative public service provisioning</a:t>
            </a:r>
            <a:endParaRPr/>
          </a:p>
          <a:p>
            <a:pPr indent="-171450" lvl="0" marL="285750" rtl="0" algn="just">
              <a:lnSpc>
                <a:spcPct val="150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28600" lvl="0" marL="34290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Selected project for the Exercise</a:t>
            </a:r>
            <a:endParaRPr/>
          </a:p>
        </p:txBody>
      </p:sp>
      <p:sp>
        <p:nvSpPr>
          <p:cNvPr id="189" name="Google Shape;189;p33"/>
          <p:cNvSpPr txBox="1"/>
          <p:nvPr>
            <p:ph idx="1" type="body"/>
          </p:nvPr>
        </p:nvSpPr>
        <p:spPr>
          <a:xfrm>
            <a:off x="626534" y="1027824"/>
            <a:ext cx="10253086" cy="4151312"/>
          </a:xfrm>
          <a:prstGeom prst="rect">
            <a:avLst/>
          </a:prstGeom>
          <a:noFill/>
          <a:ln>
            <a:noFill/>
          </a:ln>
        </p:spPr>
        <p:txBody>
          <a:bodyPr anchorCtr="0" anchor="t" bIns="45700" lIns="91425" spcFirstLastPara="1" rIns="91425" wrap="square" tIns="45700">
            <a:noAutofit/>
          </a:bodyPr>
          <a:lstStyle/>
          <a:p>
            <a:pPr indent="-171450" lvl="0" marL="285750" rtl="0" algn="just">
              <a:lnSpc>
                <a:spcPct val="150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Noto Sans Symbol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28600" lvl="0" marL="34290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p:txBody>
      </p:sp>
      <p:sp>
        <p:nvSpPr>
          <p:cNvPr id="190" name="Google Shape;190;p33"/>
          <p:cNvSpPr txBox="1"/>
          <p:nvPr/>
        </p:nvSpPr>
        <p:spPr>
          <a:xfrm>
            <a:off x="789542" y="1175132"/>
            <a:ext cx="10360617" cy="368972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1" i="0" lang="de-DE" sz="2400" u="none" cap="none" strike="noStrike">
                <a:solidFill>
                  <a:schemeClr val="dk1"/>
                </a:solidFill>
                <a:latin typeface="Times New Roman"/>
                <a:ea typeface="Times New Roman"/>
                <a:cs typeface="Times New Roman"/>
                <a:sym typeface="Times New Roman"/>
              </a:rPr>
              <a:t>Life SG</a:t>
            </a:r>
            <a:endParaRPr b="0" i="0" sz="18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1" i="0" sz="2400" u="none" cap="none" strike="noStrike">
              <a:solidFill>
                <a:schemeClr val="dk1"/>
              </a:solidFill>
              <a:latin typeface="Times New Roman"/>
              <a:ea typeface="Times New Roman"/>
              <a:cs typeface="Times New Roman"/>
              <a:sym typeface="Times New Roman"/>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'LifeSG' provides one stop access to more than 100 government services and information for citizens</a:t>
            </a:r>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Embedded with MyInfo portal - A “Tell Us Once” Service that facilitates Online Transactions for Individuals</a:t>
            </a:r>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All Singpass users (authentication for LifeSG login) are automatically provisioned with a MyInfo profile</a:t>
            </a:r>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MyInfo allows Singapore citizens and residents to pre-fill digital forms with their personal data</a:t>
            </a:r>
            <a:endParaRPr/>
          </a:p>
          <a:p>
            <a:pPr indent="-285750" lvl="0" marL="285750" marR="0" rtl="0" algn="just">
              <a:lnSpc>
                <a:spcPct val="150000"/>
              </a:lnSpc>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Personal data sharing for private and public sector transactions are facilitated by requesting the user's consent with MyInfo</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4"/>
          <p:cNvSpPr txBox="1"/>
          <p:nvPr>
            <p:ph type="title"/>
          </p:nvPr>
        </p:nvSpPr>
        <p:spPr>
          <a:xfrm>
            <a:off x="626444" y="365130"/>
            <a:ext cx="8826348"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Legal regulations that have impact to LifeSG and how it has implemented/ implementing in the project (1/2)</a:t>
            </a:r>
            <a:endParaRPr b="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51926"/>
              </a:buClr>
              <a:buSzPts val="2800"/>
              <a:buFont typeface="Open Sans"/>
              <a:buNone/>
            </a:pPr>
            <a:r>
              <a:t/>
            </a:r>
            <a:endParaRPr b="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51926"/>
              </a:buClr>
              <a:buSzPts val="2800"/>
              <a:buFont typeface="Open Sans"/>
              <a:buNone/>
            </a:pPr>
            <a:r>
              <a:t/>
            </a:r>
            <a:endParaRPr>
              <a:latin typeface="Times New Roman"/>
              <a:ea typeface="Times New Roman"/>
              <a:cs typeface="Times New Roman"/>
              <a:sym typeface="Times New Roman"/>
            </a:endParaRPr>
          </a:p>
        </p:txBody>
      </p:sp>
      <p:sp>
        <p:nvSpPr>
          <p:cNvPr id="196" name="Google Shape;196;p34"/>
          <p:cNvSpPr txBox="1"/>
          <p:nvPr>
            <p:ph idx="1" type="body"/>
          </p:nvPr>
        </p:nvSpPr>
        <p:spPr>
          <a:xfrm>
            <a:off x="626534" y="1027824"/>
            <a:ext cx="10253086" cy="415131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28600" lvl="0" marL="34290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p:txBody>
      </p:sp>
      <p:sp>
        <p:nvSpPr>
          <p:cNvPr id="197" name="Google Shape;197;p34"/>
          <p:cNvSpPr txBox="1"/>
          <p:nvPr/>
        </p:nvSpPr>
        <p:spPr>
          <a:xfrm>
            <a:off x="624288" y="1331204"/>
            <a:ext cx="10521108" cy="6463308"/>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b="0" i="0" lang="de-DE" sz="1800" u="none" cap="none" strike="noStrike">
                <a:solidFill>
                  <a:schemeClr val="dk1"/>
                </a:solidFill>
                <a:latin typeface="Times New Roman"/>
                <a:ea typeface="Times New Roman"/>
                <a:cs typeface="Times New Roman"/>
                <a:sym typeface="Times New Roman"/>
              </a:rPr>
              <a:t>LifeSG is a one-stop Government initiative by Singapore to provide seamless and simplified access to various digital government services. The Regulations and Directives that support the initiative are;</a:t>
            </a:r>
            <a:endParaRPr b="0" i="0" sz="1800" u="none" cap="none" strike="noStrike">
              <a:solidFill>
                <a:schemeClr val="dk1"/>
              </a:solidFill>
              <a:latin typeface="Open Sans"/>
              <a:ea typeface="Open Sans"/>
              <a:cs typeface="Open Sans"/>
              <a:sym typeface="Open Sans"/>
            </a:endParaRPr>
          </a:p>
          <a:p>
            <a:pPr indent="0" lvl="0" marL="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General Data Protection Regulation - LifeSG complies with the Public Sector Governance Act 2018 (PSGA), which governs data-sharing and protection within the public sector. It has the following technical safeguards in place to keep your information secure [1]:</a:t>
            </a:r>
            <a:endParaRPr/>
          </a:p>
          <a:p>
            <a:pPr indent="-285750" lvl="2" marL="1200150" marR="0" rtl="0" algn="just">
              <a:spcBef>
                <a:spcPts val="0"/>
              </a:spcBef>
              <a:spcAft>
                <a:spcPts val="0"/>
              </a:spcAft>
              <a:buClr>
                <a:schemeClr val="dk1"/>
              </a:buClr>
              <a:buSzPts val="1800"/>
              <a:buFont typeface="Arial"/>
              <a:buChar char="•"/>
            </a:pPr>
            <a:r>
              <a:rPr b="0" i="0" lang="de-DE" sz="1800" u="none" cap="none" strike="noStrike">
                <a:solidFill>
                  <a:schemeClr val="dk1"/>
                </a:solidFill>
                <a:latin typeface="Times New Roman"/>
                <a:ea typeface="Times New Roman"/>
                <a:cs typeface="Times New Roman"/>
                <a:sym typeface="Times New Roman"/>
              </a:rPr>
              <a:t>Encrypting all data transmissions</a:t>
            </a:r>
            <a:endParaRPr b="0" i="0" sz="1800" u="none" cap="none" strike="noStrike">
              <a:solidFill>
                <a:schemeClr val="dk1"/>
              </a:solidFill>
              <a:latin typeface="Times New Roman"/>
              <a:ea typeface="Times New Roman"/>
              <a:cs typeface="Times New Roman"/>
              <a:sym typeface="Times New Roman"/>
            </a:endParaRPr>
          </a:p>
          <a:p>
            <a:pPr indent="-285750" lvl="2" marL="1200150" marR="0" rtl="0" algn="just">
              <a:spcBef>
                <a:spcPts val="0"/>
              </a:spcBef>
              <a:spcAft>
                <a:spcPts val="0"/>
              </a:spcAft>
              <a:buClr>
                <a:schemeClr val="dk1"/>
              </a:buClr>
              <a:buSzPts val="1800"/>
              <a:buFont typeface="Arial"/>
              <a:buChar char="•"/>
            </a:pPr>
            <a:r>
              <a:rPr b="0" i="0" lang="de-DE" sz="1800" u="none" cap="none" strike="noStrike">
                <a:solidFill>
                  <a:schemeClr val="dk1"/>
                </a:solidFill>
                <a:latin typeface="Times New Roman"/>
                <a:ea typeface="Times New Roman"/>
                <a:cs typeface="Times New Roman"/>
                <a:sym typeface="Times New Roman"/>
              </a:rPr>
              <a:t>Mandating Singpass log-in as a requirement to access services</a:t>
            </a:r>
            <a:endParaRPr b="0" i="0" sz="1800" u="none" cap="none" strike="noStrike">
              <a:solidFill>
                <a:schemeClr val="dk1"/>
              </a:solidFill>
              <a:latin typeface="Times New Roman"/>
              <a:ea typeface="Times New Roman"/>
              <a:cs typeface="Times New Roman"/>
              <a:sym typeface="Times New Roman"/>
            </a:endParaRPr>
          </a:p>
          <a:p>
            <a:pPr indent="-285750" lvl="2" marL="1200150" marR="0" rtl="0" algn="just">
              <a:spcBef>
                <a:spcPts val="0"/>
              </a:spcBef>
              <a:spcAft>
                <a:spcPts val="0"/>
              </a:spcAft>
              <a:buClr>
                <a:schemeClr val="dk1"/>
              </a:buClr>
              <a:buSzPts val="1800"/>
              <a:buFont typeface="Arial"/>
              <a:buChar char="•"/>
            </a:pPr>
            <a:r>
              <a:rPr b="0" i="0" lang="de-DE" sz="1800" u="none" cap="none" strike="noStrike">
                <a:solidFill>
                  <a:schemeClr val="dk1"/>
                </a:solidFill>
                <a:latin typeface="Times New Roman"/>
                <a:ea typeface="Times New Roman"/>
                <a:cs typeface="Times New Roman"/>
                <a:sym typeface="Times New Roman"/>
              </a:rPr>
              <a:t>Checking for unauthorised logins</a:t>
            </a:r>
            <a:endParaRPr b="0" i="0" sz="1800" u="none" cap="none" strike="noStrike">
              <a:solidFill>
                <a:schemeClr val="dk1"/>
              </a:solidFill>
              <a:latin typeface="Times New Roman"/>
              <a:ea typeface="Times New Roman"/>
              <a:cs typeface="Times New Roman"/>
              <a:sym typeface="Times New Roman"/>
            </a:endParaRPr>
          </a:p>
          <a:p>
            <a:pPr indent="-285750" lvl="2" marL="1200150" marR="0" rtl="0" algn="just">
              <a:spcBef>
                <a:spcPts val="0"/>
              </a:spcBef>
              <a:spcAft>
                <a:spcPts val="0"/>
              </a:spcAft>
              <a:buClr>
                <a:schemeClr val="dk1"/>
              </a:buClr>
              <a:buSzPts val="1800"/>
              <a:buFont typeface="Arial"/>
              <a:buChar char="•"/>
            </a:pPr>
            <a:r>
              <a:rPr b="0" i="0" lang="de-DE" sz="1800" u="none" cap="none" strike="noStrike">
                <a:solidFill>
                  <a:schemeClr val="dk1"/>
                </a:solidFill>
                <a:latin typeface="Times New Roman"/>
                <a:ea typeface="Times New Roman"/>
                <a:cs typeface="Times New Roman"/>
                <a:sym typeface="Times New Roman"/>
              </a:rPr>
              <a:t>Running the platform through regular industry standard tests</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The Electronic Transactions Act 2010 – provides the legal foundations for electronic transactions, and to give predictability and certainty to contracts formed electronically [2]. This act is related to the poral as the online transactions are enabled through the mobile App [4].</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de-DE" sz="1800" u="none" cap="none" strike="noStrike">
                <a:solidFill>
                  <a:schemeClr val="dk1"/>
                </a:solidFill>
                <a:latin typeface="Times New Roman"/>
                <a:ea typeface="Times New Roman"/>
                <a:cs typeface="Times New Roman"/>
                <a:sym typeface="Times New Roman"/>
              </a:rPr>
              <a:t>LifeSG portal has enabled GovWallet solution for individuals to facilitate the online transactions and SingPass digital identification as the trusted digital identity for all the secure transactions needed [2].</a:t>
            </a:r>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1" marL="457200" marR="0" rtl="0" algn="just">
              <a:spcBef>
                <a:spcPts val="0"/>
              </a:spcBef>
              <a:spcAft>
                <a:spcPts val="0"/>
              </a:spcAft>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5"/>
          <p:cNvSpPr txBox="1"/>
          <p:nvPr>
            <p:ph type="title"/>
          </p:nvPr>
        </p:nvSpPr>
        <p:spPr>
          <a:xfrm>
            <a:off x="626444" y="365130"/>
            <a:ext cx="8890613"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Legal regulations that have impact to LifeSG and how it has implemented/ implementing in the project (1/2)</a:t>
            </a:r>
            <a:endParaRPr b="0">
              <a:latin typeface="Times New Roman"/>
              <a:ea typeface="Times New Roman"/>
              <a:cs typeface="Times New Roman"/>
              <a:sym typeface="Times New Roman"/>
            </a:endParaRPr>
          </a:p>
          <a:p>
            <a:pPr indent="0" lvl="0" marL="0" rtl="0" algn="l">
              <a:lnSpc>
                <a:spcPct val="90000"/>
              </a:lnSpc>
              <a:spcBef>
                <a:spcPts val="0"/>
              </a:spcBef>
              <a:spcAft>
                <a:spcPts val="0"/>
              </a:spcAft>
              <a:buClr>
                <a:srgbClr val="C51926"/>
              </a:buClr>
              <a:buSzPts val="2800"/>
              <a:buFont typeface="Open Sans"/>
              <a:buNone/>
            </a:pPr>
            <a:r>
              <a:t/>
            </a:r>
            <a:endParaRPr>
              <a:latin typeface="Times New Roman"/>
              <a:ea typeface="Times New Roman"/>
              <a:cs typeface="Times New Roman"/>
              <a:sym typeface="Times New Roman"/>
            </a:endParaRPr>
          </a:p>
        </p:txBody>
      </p:sp>
      <p:sp>
        <p:nvSpPr>
          <p:cNvPr id="203" name="Google Shape;203;p35"/>
          <p:cNvSpPr txBox="1"/>
          <p:nvPr>
            <p:ph idx="1" type="body"/>
          </p:nvPr>
        </p:nvSpPr>
        <p:spPr>
          <a:xfrm>
            <a:off x="626534" y="1027824"/>
            <a:ext cx="10253086" cy="4151312"/>
          </a:xfrm>
          <a:prstGeom prst="rect">
            <a:avLst/>
          </a:prstGeom>
          <a:noFill/>
          <a:ln>
            <a:noFill/>
          </a:ln>
        </p:spPr>
        <p:txBody>
          <a:bodyPr anchorCtr="0" anchor="t" bIns="45700" lIns="91425" spcFirstLastPara="1" rIns="91425" wrap="square" tIns="45700">
            <a:noAutofit/>
          </a:bodyPr>
          <a:lstStyle/>
          <a:p>
            <a:pPr indent="0" lvl="0" marL="0" rtl="0" algn="just">
              <a:lnSpc>
                <a:spcPct val="15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28600" lvl="0" marL="34290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p:txBody>
      </p:sp>
      <p:sp>
        <p:nvSpPr>
          <p:cNvPr id="204" name="Google Shape;204;p35"/>
          <p:cNvSpPr txBox="1"/>
          <p:nvPr/>
        </p:nvSpPr>
        <p:spPr>
          <a:xfrm>
            <a:off x="624288" y="1331204"/>
            <a:ext cx="10521108" cy="4801314"/>
          </a:xfrm>
          <a:prstGeom prst="rect">
            <a:avLst/>
          </a:prstGeom>
          <a:noFill/>
          <a:ln>
            <a:noFill/>
          </a:ln>
        </p:spPr>
        <p:txBody>
          <a:bodyPr anchorCtr="0" anchor="t" bIns="45700" lIns="91425" spcFirstLastPara="1" rIns="91425" wrap="square" tIns="45700">
            <a:spAutoFit/>
          </a:bodyPr>
          <a:lstStyle/>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285750" lvl="0" marL="285750" marR="0" rtl="0" algn="just">
              <a:spcBef>
                <a:spcPts val="0"/>
              </a:spcBef>
              <a:spcAft>
                <a:spcPts val="0"/>
              </a:spcAft>
              <a:buClr>
                <a:schemeClr val="dk1"/>
              </a:buClr>
              <a:buSzPts val="1800"/>
              <a:buFont typeface="Noto Sans Symbols"/>
              <a:buChar char="▪"/>
            </a:pPr>
            <a:r>
              <a:rPr b="0" i="0" lang="de-DE" sz="1800" u="none" cap="none" strike="noStrike">
                <a:solidFill>
                  <a:schemeClr val="dk1"/>
                </a:solidFill>
                <a:latin typeface="Times New Roman"/>
                <a:ea typeface="Times New Roman"/>
                <a:cs typeface="Times New Roman"/>
                <a:sym typeface="Times New Roman"/>
              </a:rPr>
              <a:t>Web Content Accessibility Guidelines (WCAG) 2.1 Regulations - set of globally recognised guidelines for increasing the accessibility of web content for persons with disabilities, seniors who experience changing abilities due to ageing [3]. These regulations are relevant to LifeSG portal as this is dedicated to all Singaporean citizens and residents to access government services online. </a:t>
            </a:r>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0" lvl="0" marL="0" marR="0" rtl="0" algn="just">
              <a:spcBef>
                <a:spcPts val="0"/>
              </a:spcBef>
              <a:spcAft>
                <a:spcPts val="0"/>
              </a:spcAft>
              <a:buNone/>
            </a:pPr>
            <a:r>
              <a:rPr b="0" i="0" lang="de-DE" sz="1800" u="none" cap="none" strike="noStrike">
                <a:solidFill>
                  <a:schemeClr val="dk1"/>
                </a:solidFill>
                <a:latin typeface="Times New Roman"/>
                <a:ea typeface="Times New Roman"/>
                <a:cs typeface="Times New Roman"/>
                <a:sym typeface="Times New Roman"/>
              </a:rPr>
              <a:t>The UX team at GovTech conducted extensive research and gathered feedback from users to identify pain points and areas for improvement. Based on these insights, several updates were implemented to enhance the app’s functionality and usability. Even though, the app underwent a revamp to enhance the usability of the application, still it is an ongoing process to increase the usability and accessibility of the LifeSG portal.</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0" marL="2857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a:p>
            <a:pPr indent="-171450" lvl="1" marL="742950" marR="0" rtl="0" algn="just">
              <a:spcBef>
                <a:spcPts val="0"/>
              </a:spcBef>
              <a:spcAft>
                <a:spcPts val="0"/>
              </a:spcAft>
              <a:buClr>
                <a:schemeClr val="dk1"/>
              </a:buClr>
              <a:buSzPts val="1800"/>
              <a:buFont typeface="Noto Sans Symbols"/>
              <a:buNone/>
            </a:pPr>
            <a:r>
              <a:t/>
            </a:r>
            <a:endParaRPr b="0" i="0" sz="1800" u="none" cap="none" strike="noStrike">
              <a:solidFill>
                <a:schemeClr val="dk1"/>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6"/>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Challenges and constraints</a:t>
            </a:r>
            <a:endParaRPr>
              <a:latin typeface="Times New Roman"/>
              <a:ea typeface="Times New Roman"/>
              <a:cs typeface="Times New Roman"/>
              <a:sym typeface="Times New Roman"/>
            </a:endParaRPr>
          </a:p>
        </p:txBody>
      </p:sp>
      <p:sp>
        <p:nvSpPr>
          <p:cNvPr id="210" name="Google Shape;210;p36"/>
          <p:cNvSpPr txBox="1"/>
          <p:nvPr>
            <p:ph idx="1" type="body"/>
          </p:nvPr>
        </p:nvSpPr>
        <p:spPr>
          <a:xfrm>
            <a:off x="626534" y="1197989"/>
            <a:ext cx="10796198" cy="498015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800"/>
              <a:buFont typeface="Times New Roman"/>
              <a:buNone/>
            </a:pPr>
            <a:r>
              <a:rPr lang="de-DE">
                <a:latin typeface="Times New Roman"/>
                <a:ea typeface="Times New Roman"/>
                <a:cs typeface="Times New Roman"/>
                <a:sym typeface="Times New Roman"/>
              </a:rPr>
              <a:t>In this section, we will focus on the constraints created by the implementation of mentioned regulation for the adaption of disruptive technologies. The most relevant disruptive technologies adapted by public information systems include: Blockchain, Artificial Intelligence (AI), the Internet of Things (IoT), Big Data and Analytics, and Augmented Reality (AR).</a:t>
            </a:r>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Times New Roman"/>
              <a:buNone/>
            </a:pPr>
            <a:r>
              <a:rPr b="1" lang="de-DE">
                <a:latin typeface="Times New Roman"/>
                <a:ea typeface="Times New Roman"/>
                <a:cs typeface="Times New Roman"/>
                <a:sym typeface="Times New Roman"/>
              </a:rPr>
              <a:t>1- General Data Protection Regulation (GDPR): </a:t>
            </a:r>
            <a:endParaRPr b="1">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Blockchain:</a:t>
            </a:r>
            <a:r>
              <a:rPr lang="de-DE">
                <a:latin typeface="Times New Roman"/>
                <a:ea typeface="Times New Roman"/>
                <a:cs typeface="Times New Roman"/>
                <a:sym typeface="Times New Roman"/>
              </a:rPr>
              <a:t> The decentralized and immutable concept of disruptive technology such as, blockchain can create constraints in complying with GDPR's "right to be forgotten" and data removal requirements. Mainly, because once personal data set of an individual is recorded on the blockchain, it becomes challenging to remove it permanently.</a:t>
            </a:r>
            <a:endParaRPr b="1">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Artificial Intelligence (AI):</a:t>
            </a:r>
            <a:r>
              <a:rPr lang="de-DE">
                <a:latin typeface="Times New Roman"/>
                <a:ea typeface="Times New Roman"/>
                <a:cs typeface="Times New Roman"/>
                <a:sym typeface="Times New Roman"/>
              </a:rPr>
              <a:t> Such disruptive technologies implementation involve and require the processing of vast amounts of personal data points to deliver personalized and targeted insights and services to citizens. Therefore, considering the GDPR while, ensuring the alignment of regulations, transparency and providing understandable explanations for automated AI decision-making can be a constraint, particularly when complex algorithms are involved.</a:t>
            </a:r>
            <a:endParaRPr>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Challenges and constraints</a:t>
            </a:r>
            <a:endParaRPr>
              <a:latin typeface="Times New Roman"/>
              <a:ea typeface="Times New Roman"/>
              <a:cs typeface="Times New Roman"/>
              <a:sym typeface="Times New Roman"/>
            </a:endParaRPr>
          </a:p>
        </p:txBody>
      </p:sp>
      <p:sp>
        <p:nvSpPr>
          <p:cNvPr id="216" name="Google Shape;216;p37"/>
          <p:cNvSpPr txBox="1"/>
          <p:nvPr>
            <p:ph idx="1" type="body"/>
          </p:nvPr>
        </p:nvSpPr>
        <p:spPr>
          <a:xfrm>
            <a:off x="626534" y="1197989"/>
            <a:ext cx="10796198" cy="498015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800"/>
              <a:buFont typeface="Times New Roman"/>
              <a:buNone/>
            </a:pPr>
            <a:r>
              <a:rPr b="1" lang="de-DE">
                <a:latin typeface="Times New Roman"/>
                <a:ea typeface="Times New Roman"/>
                <a:cs typeface="Times New Roman"/>
                <a:sym typeface="Times New Roman"/>
              </a:rPr>
              <a:t>2- Data Transactions Regulation: </a:t>
            </a:r>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Blockchain:</a:t>
            </a:r>
            <a:r>
              <a:rPr lang="de-DE">
                <a:latin typeface="Times New Roman"/>
                <a:ea typeface="Times New Roman"/>
                <a:cs typeface="Times New Roman"/>
                <a:sym typeface="Times New Roman"/>
              </a:rPr>
              <a:t> As mentioned the immutability of Blockchain could become a constraint when we are discussing outdated, and incorrect data. Hence, updating such data records will create data transaction inaccuracies.  </a:t>
            </a:r>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Artificial Intelligence (AI):</a:t>
            </a:r>
            <a:r>
              <a:rPr lang="de-DE">
                <a:latin typeface="Times New Roman"/>
                <a:ea typeface="Times New Roman"/>
                <a:cs typeface="Times New Roman"/>
                <a:sym typeface="Times New Roman"/>
              </a:rPr>
              <a:t> The automated nature of Artificial Intelligence could be a constraint when the input data is biased or contains error. It will influence the reliability of decision making and data transaction. </a:t>
            </a:r>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Big Data and Analytics:</a:t>
            </a:r>
            <a:r>
              <a:rPr lang="de-DE">
                <a:latin typeface="Times New Roman"/>
                <a:ea typeface="Times New Roman"/>
                <a:cs typeface="Times New Roman"/>
                <a:sym typeface="Times New Roman"/>
              </a:rPr>
              <a:t> It's evident that handling big datasets requires substantial computational power, storage, and resource-intensive infrastructure. To this end, public information systems may face constraints in managing and processing big data efficiently, therefore, to avoid such challenge data transaction regulations should incorporate insight regarding adaption of such disruptive technologies.</a:t>
            </a:r>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8"/>
          <p:cNvSpPr txBox="1"/>
          <p:nvPr>
            <p:ph type="title"/>
          </p:nvPr>
        </p:nvSpPr>
        <p:spPr>
          <a:xfrm>
            <a:off x="626444" y="365130"/>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Challenges and constraints</a:t>
            </a:r>
            <a:endParaRPr>
              <a:latin typeface="Times New Roman"/>
              <a:ea typeface="Times New Roman"/>
              <a:cs typeface="Times New Roman"/>
              <a:sym typeface="Times New Roman"/>
            </a:endParaRPr>
          </a:p>
        </p:txBody>
      </p:sp>
      <p:sp>
        <p:nvSpPr>
          <p:cNvPr id="222" name="Google Shape;222;p38"/>
          <p:cNvSpPr txBox="1"/>
          <p:nvPr>
            <p:ph idx="1" type="body"/>
          </p:nvPr>
        </p:nvSpPr>
        <p:spPr>
          <a:xfrm>
            <a:off x="626534" y="1197989"/>
            <a:ext cx="10796198" cy="4980154"/>
          </a:xfrm>
          <a:prstGeom prst="rect">
            <a:avLst/>
          </a:prstGeom>
          <a:noFill/>
          <a:ln>
            <a:noFill/>
          </a:ln>
        </p:spPr>
        <p:txBody>
          <a:bodyPr anchorCtr="0" anchor="t" bIns="45700" lIns="91425" spcFirstLastPara="1" rIns="91425" wrap="square" tIns="45700">
            <a:noAutofit/>
          </a:bodyPr>
          <a:lstStyle/>
          <a:p>
            <a:pPr indent="0" lvl="0" marL="0" rtl="0" algn="just">
              <a:lnSpc>
                <a:spcPct val="100000"/>
              </a:lnSpc>
              <a:spcBef>
                <a:spcPts val="0"/>
              </a:spcBef>
              <a:spcAft>
                <a:spcPts val="0"/>
              </a:spcAft>
              <a:buClr>
                <a:schemeClr val="dk1"/>
              </a:buClr>
              <a:buSzPts val="1800"/>
              <a:buFont typeface="Times New Roman"/>
              <a:buNone/>
            </a:pPr>
            <a:r>
              <a:rPr b="1" lang="de-DE">
                <a:latin typeface="Times New Roman"/>
                <a:ea typeface="Times New Roman"/>
                <a:cs typeface="Times New Roman"/>
                <a:sym typeface="Times New Roman"/>
              </a:rPr>
              <a:t>3- Web Content Accessibility Guidelines: </a:t>
            </a:r>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285750" lvl="0" marL="285750" rtl="0" algn="just">
              <a:lnSpc>
                <a:spcPct val="100000"/>
              </a:lnSpc>
              <a:spcBef>
                <a:spcPts val="0"/>
              </a:spcBef>
              <a:spcAft>
                <a:spcPts val="0"/>
              </a:spcAft>
              <a:buClr>
                <a:schemeClr val="dk1"/>
              </a:buClr>
              <a:buSzPts val="1800"/>
              <a:buFont typeface="Arial"/>
              <a:buChar char="•"/>
            </a:pPr>
            <a:r>
              <a:rPr b="1" lang="de-DE">
                <a:latin typeface="Times New Roman"/>
                <a:ea typeface="Times New Roman"/>
                <a:cs typeface="Times New Roman"/>
                <a:sym typeface="Times New Roman"/>
              </a:rPr>
              <a:t>Augmented Reality (AR) and Virtual Reality (VR):</a:t>
            </a:r>
            <a:r>
              <a:rPr lang="de-DE">
                <a:latin typeface="Times New Roman"/>
                <a:ea typeface="Times New Roman"/>
                <a:cs typeface="Times New Roman"/>
                <a:sym typeface="Times New Roman"/>
              </a:rPr>
              <a:t> The experiences of disruptive technologies such as VR and AR will present accessibility challenges evidently for users with disabilities (visual, auditory, etc.). Therefore, the </a:t>
            </a:r>
            <a:r>
              <a:rPr b="1" lang="de-DE">
                <a:latin typeface="Times New Roman"/>
                <a:ea typeface="Times New Roman"/>
                <a:cs typeface="Times New Roman"/>
                <a:sym typeface="Times New Roman"/>
              </a:rPr>
              <a:t>web content accessibility guidelines</a:t>
            </a:r>
            <a:r>
              <a:rPr lang="de-DE">
                <a:latin typeface="Times New Roman"/>
                <a:ea typeface="Times New Roman"/>
                <a:cs typeface="Times New Roman"/>
                <a:sym typeface="Times New Roman"/>
              </a:rPr>
              <a:t> should incorporate designing inclusive experiences that designed to users with disabilities.</a:t>
            </a:r>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Arial"/>
              <a:buNone/>
            </a:pPr>
            <a:r>
              <a:rPr lang="de-DE">
                <a:latin typeface="Times New Roman"/>
                <a:ea typeface="Times New Roman"/>
                <a:cs typeface="Times New Roman"/>
                <a:sym typeface="Times New Roman"/>
              </a:rPr>
              <a:t>All in all, considering the above constraints, the E-Gov regulations might not advise implementation of disruptive technologies, however we believe that the regulations should incorporate the mentioned technologies with imposing limitations/conditions that could make use of the technological potential and avoid the constraints. It goes without saying that implementing disruptive technologies such as blockchain, AI, AR, VR, and big data analytics could drastically enhance service delivery, transparency, and process simplification.</a:t>
            </a:r>
            <a:endParaRPr/>
          </a:p>
          <a:p>
            <a:pPr indent="-209550" lvl="0" marL="285750" rtl="0" algn="just">
              <a:lnSpc>
                <a:spcPct val="100000"/>
              </a:lnSpc>
              <a:spcBef>
                <a:spcPts val="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209550" lvl="0" marL="285750" rtl="0" algn="just">
              <a:lnSpc>
                <a:spcPct val="100000"/>
              </a:lnSpc>
              <a:spcBef>
                <a:spcPts val="0"/>
              </a:spcBef>
              <a:spcAft>
                <a:spcPts val="0"/>
              </a:spcAft>
              <a:buClr>
                <a:schemeClr val="dk1"/>
              </a:buClr>
              <a:buSzPts val="1200"/>
              <a:buFont typeface="Arial"/>
              <a:buNone/>
            </a:pPr>
            <a:r>
              <a:t/>
            </a:r>
            <a:endParaRPr sz="1200">
              <a:latin typeface="Times New Roman"/>
              <a:ea typeface="Times New Roman"/>
              <a:cs typeface="Times New Roman"/>
              <a:sym typeface="Times New Roman"/>
            </a:endParaRPr>
          </a:p>
          <a:p>
            <a:pPr indent="-171450" lvl="0" marL="285750" rtl="0" algn="just">
              <a:lnSpc>
                <a:spcPct val="100000"/>
              </a:lnSpc>
              <a:spcBef>
                <a:spcPts val="0"/>
              </a:spcBef>
              <a:spcAft>
                <a:spcPts val="0"/>
              </a:spcAft>
              <a:buClr>
                <a:schemeClr val="dk1"/>
              </a:buClr>
              <a:buSzPts val="1800"/>
              <a:buFont typeface="Arial"/>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1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a:p>
            <a:pPr indent="0" lvl="0" marL="0" rtl="0" algn="just">
              <a:lnSpc>
                <a:spcPct val="200000"/>
              </a:lnSpc>
              <a:spcBef>
                <a:spcPts val="0"/>
              </a:spcBef>
              <a:spcAft>
                <a:spcPts val="0"/>
              </a:spcAft>
              <a:buClr>
                <a:schemeClr val="dk1"/>
              </a:buClr>
              <a:buSzPts val="1800"/>
              <a:buFont typeface="Open Sans"/>
              <a:buNone/>
            </a:pPr>
            <a:r>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626444" y="447757"/>
            <a:ext cx="10515600" cy="496517"/>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C51926"/>
              </a:buClr>
              <a:buSzPts val="2800"/>
              <a:buFont typeface="Times New Roman"/>
              <a:buNone/>
            </a:pPr>
            <a:r>
              <a:rPr lang="de-DE">
                <a:latin typeface="Times New Roman"/>
                <a:ea typeface="Times New Roman"/>
                <a:cs typeface="Times New Roman"/>
                <a:sym typeface="Times New Roman"/>
              </a:rPr>
              <a:t>References</a:t>
            </a:r>
            <a:endParaRPr/>
          </a:p>
        </p:txBody>
      </p:sp>
      <p:sp>
        <p:nvSpPr>
          <p:cNvPr id="228" name="Google Shape;228;p39"/>
          <p:cNvSpPr txBox="1"/>
          <p:nvPr>
            <p:ph idx="1" type="body"/>
          </p:nvPr>
        </p:nvSpPr>
        <p:spPr>
          <a:xfrm>
            <a:off x="626534" y="1436688"/>
            <a:ext cx="7977717" cy="415131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200"/>
              <a:buFont typeface="Open Sans"/>
              <a:buNone/>
            </a:pPr>
            <a:r>
              <a:t/>
            </a:r>
            <a:endParaRPr sz="1200">
              <a:solidFill>
                <a:srgbClr val="0E101A"/>
              </a:solidFill>
              <a:latin typeface="Times New Roman"/>
              <a:ea typeface="Times New Roman"/>
              <a:cs typeface="Times New Roman"/>
              <a:sym typeface="Times New Roman"/>
            </a:endParaRPr>
          </a:p>
          <a:p>
            <a:pPr indent="-69850" lvl="1" marL="685800" rtl="0" algn="l">
              <a:lnSpc>
                <a:spcPct val="100000"/>
              </a:lnSpc>
              <a:spcBef>
                <a:spcPts val="375"/>
              </a:spcBef>
              <a:spcAft>
                <a:spcPts val="0"/>
              </a:spcAft>
              <a:buClr>
                <a:schemeClr val="dk1"/>
              </a:buClr>
              <a:buSzPts val="1600"/>
              <a:buFont typeface=" Arial"/>
              <a:buNone/>
            </a:pPr>
            <a:r>
              <a:t/>
            </a:r>
            <a:endParaRPr sz="1600">
              <a:solidFill>
                <a:srgbClr val="C61A27"/>
              </a:solidFill>
              <a:latin typeface="Times New Roman"/>
              <a:ea typeface="Times New Roman"/>
              <a:cs typeface="Times New Roman"/>
              <a:sym typeface="Times New Roman"/>
            </a:endParaRPr>
          </a:p>
        </p:txBody>
      </p:sp>
      <p:sp>
        <p:nvSpPr>
          <p:cNvPr id="229" name="Google Shape;229;p39"/>
          <p:cNvSpPr txBox="1"/>
          <p:nvPr/>
        </p:nvSpPr>
        <p:spPr>
          <a:xfrm>
            <a:off x="706915" y="1225626"/>
            <a:ext cx="10865385" cy="458074"/>
          </a:xfrm>
          <a:prstGeom prst="rect">
            <a:avLst/>
          </a:prstGeom>
          <a:noFill/>
          <a:ln>
            <a:noFill/>
          </a:ln>
        </p:spPr>
        <p:txBody>
          <a:bodyPr anchorCtr="0" anchor="t" bIns="45700" lIns="91425" spcFirstLastPara="1" rIns="91425" wrap="square" tIns="45700">
            <a:spAutoFit/>
          </a:bodyPr>
          <a:lstStyle/>
          <a:p>
            <a:pPr indent="-171450" lvl="0" marL="285750" marR="0" rtl="0" algn="l">
              <a:lnSpc>
                <a:spcPct val="150000"/>
              </a:lnSpc>
              <a:spcBef>
                <a:spcPts val="0"/>
              </a:spcBef>
              <a:spcAft>
                <a:spcPts val="0"/>
              </a:spcAft>
              <a:buClr>
                <a:schemeClr val="dk1"/>
              </a:buClr>
              <a:buSzPts val="1800"/>
              <a:buFont typeface="Noto Sans Symbols"/>
              <a:buNone/>
            </a:pPr>
            <a:r>
              <a:t/>
            </a:r>
            <a:endParaRPr b="0" i="0" sz="1800" u="sng" cap="none" strike="noStrike">
              <a:solidFill>
                <a:schemeClr val="dk1"/>
              </a:solidFill>
              <a:latin typeface="Times New Roman"/>
              <a:ea typeface="Times New Roman"/>
              <a:cs typeface="Times New Roman"/>
              <a:sym typeface="Times New Roman"/>
            </a:endParaRPr>
          </a:p>
        </p:txBody>
      </p:sp>
      <p:sp>
        <p:nvSpPr>
          <p:cNvPr id="230" name="Google Shape;230;p39"/>
          <p:cNvSpPr txBox="1"/>
          <p:nvPr/>
        </p:nvSpPr>
        <p:spPr>
          <a:xfrm>
            <a:off x="789542" y="1294482"/>
            <a:ext cx="10576192" cy="3831818"/>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b="0" i="0" lang="de-DE" sz="1800" u="none" cap="none" strike="noStrike">
                <a:solidFill>
                  <a:schemeClr val="dk1"/>
                </a:solidFill>
                <a:latin typeface="Times New Roman"/>
                <a:ea typeface="Times New Roman"/>
                <a:cs typeface="Times New Roman"/>
                <a:sym typeface="Times New Roman"/>
              </a:rPr>
              <a:t>[1] </a:t>
            </a:r>
            <a:r>
              <a:rPr b="0" i="0" lang="de-DE" sz="1800" u="sng" cap="none" strike="noStrike">
                <a:solidFill>
                  <a:schemeClr val="hlink"/>
                </a:solidFill>
                <a:latin typeface="Times New Roman"/>
                <a:ea typeface="Times New Roman"/>
                <a:cs typeface="Times New Roman"/>
                <a:sym typeface="Times New Roman"/>
                <a:hlinkClick r:id="rId3"/>
              </a:rPr>
              <a:t>https://www.smartnation.gov.sg/about-smart-nation/secure-smart-nation/personal-data-protection-laws-and-policies/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de-DE" sz="1800" u="none" cap="none" strike="noStrike">
                <a:solidFill>
                  <a:srgbClr val="000000"/>
                </a:solidFill>
                <a:latin typeface="Times New Roman"/>
                <a:ea typeface="Times New Roman"/>
                <a:cs typeface="Times New Roman"/>
                <a:sym typeface="Times New Roman"/>
              </a:rPr>
              <a:t>[2] </a:t>
            </a:r>
            <a:r>
              <a:rPr b="0" i="0" lang="de-DE" sz="1800" u="sng" cap="none" strike="noStrike">
                <a:solidFill>
                  <a:schemeClr val="hlink"/>
                </a:solidFill>
                <a:latin typeface="Times New Roman"/>
                <a:ea typeface="Times New Roman"/>
                <a:cs typeface="Times New Roman"/>
                <a:sym typeface="Times New Roman"/>
                <a:hlinkClick r:id="rId4"/>
              </a:rPr>
              <a:t>https://www.imda.gov.sg/regulations-and-licensing-listing/electronic-transactions-act-and-regulations</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de-DE" sz="1800" u="none" cap="none" strike="noStrike">
                <a:solidFill>
                  <a:srgbClr val="000000"/>
                </a:solidFill>
                <a:latin typeface="Times New Roman"/>
                <a:ea typeface="Times New Roman"/>
                <a:cs typeface="Times New Roman"/>
                <a:sym typeface="Times New Roman"/>
              </a:rPr>
              <a:t>[3] </a:t>
            </a:r>
            <a:r>
              <a:rPr b="0" i="0" lang="de-DE" sz="1800" u="sng" cap="none" strike="noStrike">
                <a:solidFill>
                  <a:schemeClr val="hlink"/>
                </a:solidFill>
                <a:latin typeface="Times New Roman"/>
                <a:ea typeface="Times New Roman"/>
                <a:cs typeface="Times New Roman"/>
                <a:sym typeface="Times New Roman"/>
                <a:hlinkClick r:id="rId5"/>
              </a:rPr>
              <a:t>https://www.developer.tech.gov.sg/guidelines/standards-and-best-practices/wcag-2-1.html</a:t>
            </a:r>
            <a:endParaRPr b="0" i="0" sz="1800" u="none" cap="none" strike="noStrike">
              <a:solidFill>
                <a:schemeClr val="dk1"/>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rPr b="0" i="0" lang="de-DE" sz="1800" u="none" cap="none" strike="noStrike">
                <a:solidFill>
                  <a:srgbClr val="000000"/>
                </a:solidFill>
                <a:latin typeface="Times New Roman"/>
                <a:ea typeface="Times New Roman"/>
                <a:cs typeface="Times New Roman"/>
                <a:sym typeface="Times New Roman"/>
              </a:rPr>
              <a:t>[4] </a:t>
            </a:r>
            <a:r>
              <a:rPr b="0" i="0" lang="de-DE" sz="1800" u="sng" cap="none" strike="noStrike">
                <a:solidFill>
                  <a:schemeClr val="hlink"/>
                </a:solidFill>
                <a:latin typeface="Times New Roman"/>
                <a:ea typeface="Times New Roman"/>
                <a:cs typeface="Times New Roman"/>
                <a:sym typeface="Times New Roman"/>
                <a:hlinkClick r:id="rId6"/>
              </a:rPr>
              <a:t>https://fintechnews.sg/63308/payments/lifesg-app-had-close-to-a-million-transactions-valued-at-s41-million-since-nov-2021/</a:t>
            </a:r>
            <a:endParaRPr b="0" i="0" sz="1800" u="none" cap="none" strike="noStrike">
              <a:solidFill>
                <a:srgbClr val="000000"/>
              </a:solidFill>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b="0" i="0" sz="1800" u="none" cap="none" strike="noStrike">
              <a:solidFill>
                <a:srgbClr val="000000"/>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1800" u="sng">
              <a:solidFill>
                <a:srgbClr val="000000"/>
              </a:solidFill>
              <a:latin typeface="Times New Roman"/>
              <a:ea typeface="Times New Roman"/>
              <a:cs typeface="Times New Roman"/>
              <a:sym typeface="Times New Roman"/>
            </a:endParaRPr>
          </a:p>
          <a:p>
            <a:pPr indent="-57150" lvl="0" marL="171450" marR="0" rtl="0" algn="l">
              <a:spcBef>
                <a:spcPts val="0"/>
              </a:spcBef>
              <a:spcAft>
                <a:spcPts val="0"/>
              </a:spcAft>
              <a:buClr>
                <a:schemeClr val="dk1"/>
              </a:buClr>
              <a:buSzPts val="1800"/>
              <a:buFont typeface="Noto Sans Symbols"/>
              <a:buNone/>
            </a:pPr>
            <a:r>
              <a:t/>
            </a:r>
            <a:endParaRPr sz="1800">
              <a:solidFill>
                <a:srgbClr val="C61A27"/>
              </a:solidFill>
              <a:latin typeface="Times New Roman"/>
              <a:ea typeface="Times New Roman"/>
              <a:cs typeface="Times New Roman"/>
              <a:sym typeface="Times New Roman"/>
            </a:endParaRPr>
          </a:p>
          <a:p>
            <a:pPr indent="-57150" lvl="0" marL="171450" marR="0" rtl="0" algn="l">
              <a:spcBef>
                <a:spcPts val="0"/>
              </a:spcBef>
              <a:spcAft>
                <a:spcPts val="0"/>
              </a:spcAft>
              <a:buClr>
                <a:schemeClr val="dk1"/>
              </a:buClr>
              <a:buSzPts val="1800"/>
              <a:buFont typeface="Noto Sans Symbols"/>
              <a:buNone/>
            </a:pPr>
            <a:r>
              <a:t/>
            </a:r>
            <a:endParaRPr sz="1800">
              <a:solidFill>
                <a:srgbClr val="C61A27"/>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Benutzerdefiniertes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elseiten">
  <a:themeElements>
    <a:clrScheme name="Benutzerdefiniert 2">
      <a:dk1>
        <a:srgbClr val="000000"/>
      </a:dk1>
      <a:lt1>
        <a:srgbClr val="FFFFFF"/>
      </a:lt1>
      <a:dk2>
        <a:srgbClr val="C61A27"/>
      </a:dk2>
      <a:lt2>
        <a:srgbClr val="FFFFFF"/>
      </a:lt2>
      <a:accent1>
        <a:srgbClr val="C61A27"/>
      </a:accent1>
      <a:accent2>
        <a:srgbClr val="004861"/>
      </a:accent2>
      <a:accent3>
        <a:srgbClr val="DD7522"/>
      </a:accent3>
      <a:accent4>
        <a:srgbClr val="793379"/>
      </a:accent4>
      <a:accent5>
        <a:srgbClr val="00978A"/>
      </a:accent5>
      <a:accent6>
        <a:srgbClr val="009BD6"/>
      </a:accent6>
      <a:hlink>
        <a:srgbClr val="C61A27"/>
      </a:hlink>
      <a:folHlink>
        <a:srgbClr val="83A0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Inhaltsseiten">
  <a:themeElements>
    <a:clrScheme name="Benutzerdefiniert 2">
      <a:dk1>
        <a:srgbClr val="000000"/>
      </a:dk1>
      <a:lt1>
        <a:srgbClr val="FFFFFF"/>
      </a:lt1>
      <a:dk2>
        <a:srgbClr val="C61A27"/>
      </a:dk2>
      <a:lt2>
        <a:srgbClr val="FFFFFF"/>
      </a:lt2>
      <a:accent1>
        <a:srgbClr val="C61A27"/>
      </a:accent1>
      <a:accent2>
        <a:srgbClr val="004861"/>
      </a:accent2>
      <a:accent3>
        <a:srgbClr val="DD7522"/>
      </a:accent3>
      <a:accent4>
        <a:srgbClr val="793379"/>
      </a:accent4>
      <a:accent5>
        <a:srgbClr val="00978A"/>
      </a:accent5>
      <a:accent6>
        <a:srgbClr val="009BD6"/>
      </a:accent6>
      <a:hlink>
        <a:srgbClr val="C61A27"/>
      </a:hlink>
      <a:folHlink>
        <a:srgbClr val="83A0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Hervorhebungen">
  <a:themeElements>
    <a:clrScheme name="Master Rot">
      <a:dk1>
        <a:srgbClr val="FFFFFF"/>
      </a:dk1>
      <a:lt1>
        <a:srgbClr val="FFFFFF"/>
      </a:lt1>
      <a:dk2>
        <a:srgbClr val="C61A27"/>
      </a:dk2>
      <a:lt2>
        <a:srgbClr val="C61A27"/>
      </a:lt2>
      <a:accent1>
        <a:srgbClr val="C51925"/>
      </a:accent1>
      <a:accent2>
        <a:srgbClr val="004861"/>
      </a:accent2>
      <a:accent3>
        <a:srgbClr val="DD7522"/>
      </a:accent3>
      <a:accent4>
        <a:srgbClr val="793379"/>
      </a:accent4>
      <a:accent5>
        <a:srgbClr val="00978A"/>
      </a:accent5>
      <a:accent6>
        <a:srgbClr val="009BD6"/>
      </a:accent6>
      <a:hlink>
        <a:srgbClr val="FFFFFF"/>
      </a:hlink>
      <a:folHlink>
        <a:srgbClr val="83A0A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