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6" r:id="rId4"/>
    <p:sldId id="277" r:id="rId5"/>
    <p:sldId id="271" r:id="rId6"/>
    <p:sldId id="278" r:id="rId7"/>
    <p:sldId id="279" r:id="rId8"/>
    <p:sldId id="280" r:id="rId9"/>
    <p:sldId id="274" r:id="rId10"/>
    <p:sldId id="272" r:id="rId11"/>
    <p:sldId id="282" r:id="rId12"/>
    <p:sldId id="281" r:id="rId13"/>
    <p:sldId id="283" r:id="rId14"/>
    <p:sldId id="273" r:id="rId15"/>
    <p:sldId id="285" r:id="rId16"/>
    <p:sldId id="28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484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3d7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 smtClean="0"/>
            <a:t>Initial Analysis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 smtClean="0"/>
            <a:t>Intermediate </a:t>
          </a:r>
        </a:p>
        <a:p>
          <a:r>
            <a:rPr lang="en-US" dirty="0" smtClean="0"/>
            <a:t>Analysis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 smtClean="0"/>
            <a:t>Feature Importance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ADF9267A-77DD-4F61-81B0-2F5E43F9C446}">
      <dgm:prSet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A890A8E1-A452-47B8-8AD1-F60DED4AB93E}" type="parTrans" cxnId="{A512F4A4-5BC7-4270-963A-D0632AFA0BAA}">
      <dgm:prSet/>
      <dgm:spPr/>
      <dgm:t>
        <a:bodyPr/>
        <a:lstStyle/>
        <a:p>
          <a:endParaRPr lang="en-US"/>
        </a:p>
      </dgm:t>
    </dgm:pt>
    <dgm:pt modelId="{44B7D53A-0EEF-4704-BC39-189C3D07C3B0}" type="sibTrans" cxnId="{A512F4A4-5BC7-4270-963A-D0632AFA0BAA}">
      <dgm:prSet/>
      <dgm:spPr/>
      <dgm:t>
        <a:bodyPr/>
        <a:lstStyle/>
        <a:p>
          <a:endParaRPr lang="en-US"/>
        </a:p>
      </dgm:t>
    </dgm:pt>
    <dgm:pt modelId="{B7499F28-0525-43D1-BC7A-FCC2DE5FD2FE}">
      <dgm:prSet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D6420CFA-8061-43B0-9817-45F0A6FA493C}" type="parTrans" cxnId="{71682394-A4C1-4567-B1EB-7FAA133226B5}">
      <dgm:prSet/>
      <dgm:spPr/>
      <dgm:t>
        <a:bodyPr/>
        <a:lstStyle/>
        <a:p>
          <a:endParaRPr lang="en-US"/>
        </a:p>
      </dgm:t>
    </dgm:pt>
    <dgm:pt modelId="{79335EA3-8CAD-422A-8C74-350659C150CC}" type="sibTrans" cxnId="{71682394-A4C1-4567-B1EB-7FAA133226B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5F1EE-EBF1-4624-880B-D3BCF13A2F47}" type="pres">
      <dgm:prSet presAssocID="{98450B70-D18C-4E1D-97E9-FA8BA06091D9}" presName="composite" presStyleCnt="0"/>
      <dgm:spPr/>
      <dgm:t>
        <a:bodyPr/>
        <a:lstStyle/>
        <a:p>
          <a:endParaRPr lang="en-US"/>
        </a:p>
      </dgm:t>
    </dgm:pt>
    <dgm:pt modelId="{1DBDDA96-9BFE-4E8D-B03A-B2FB6EE49E38}" type="pres">
      <dgm:prSet presAssocID="{98450B70-D18C-4E1D-97E9-FA8BA06091D9}" presName="bentUpArrow1" presStyleLbl="alignImgPlace1" presStyleIdx="0" presStyleCnt="4"/>
      <dgm:spPr/>
      <dgm:t>
        <a:bodyPr/>
        <a:lstStyle/>
        <a:p>
          <a:endParaRPr lang="en-US"/>
        </a:p>
      </dgm:t>
    </dgm:pt>
    <dgm:pt modelId="{E2700167-FF4B-4025-A48B-3CB1A8B5F4C4}" type="pres">
      <dgm:prSet presAssocID="{98450B70-D18C-4E1D-97E9-FA8BA06091D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B2B3-43BF-4BBF-B8B9-75901CCFACA5}" type="pres">
      <dgm:prSet presAssocID="{98450B70-D18C-4E1D-97E9-FA8BA06091D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  <dgm:t>
        <a:bodyPr/>
        <a:lstStyle/>
        <a:p>
          <a:endParaRPr lang="en-US"/>
        </a:p>
      </dgm:t>
    </dgm:pt>
    <dgm:pt modelId="{0B9F427B-E521-4A0D-A610-47D9D62FF434}" type="pres">
      <dgm:prSet presAssocID="{F20117B0-FCD8-4927-B2D0-4FE779DC2A9B}" presName="composite" presStyleCnt="0"/>
      <dgm:spPr/>
      <dgm:t>
        <a:bodyPr/>
        <a:lstStyle/>
        <a:p>
          <a:endParaRPr lang="en-US"/>
        </a:p>
      </dgm:t>
    </dgm:pt>
    <dgm:pt modelId="{CB65E7BF-26FC-4997-A604-64C56983E379}" type="pres">
      <dgm:prSet presAssocID="{F20117B0-FCD8-4927-B2D0-4FE779DC2A9B}" presName="bentUpArrow1" presStyleLbl="alignImgPlace1" presStyleIdx="1" presStyleCnt="4"/>
      <dgm:spPr/>
      <dgm:t>
        <a:bodyPr/>
        <a:lstStyle/>
        <a:p>
          <a:endParaRPr lang="en-US"/>
        </a:p>
      </dgm:t>
    </dgm:pt>
    <dgm:pt modelId="{1D736981-5D82-4672-9205-279958AACFE2}" type="pres">
      <dgm:prSet presAssocID="{F20117B0-FCD8-4927-B2D0-4FE779DC2A9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CCDB-7FE7-42D3-9D84-BC2F375234DF}" type="pres">
      <dgm:prSet presAssocID="{F20117B0-FCD8-4927-B2D0-4FE779DC2A9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7C21B-758A-4A9D-8566-914D35C1B9FC}" type="pres">
      <dgm:prSet presAssocID="{73C4C127-0365-4ABF-A0E4-A1536DE07080}" presName="sibTrans" presStyleCnt="0"/>
      <dgm:spPr/>
      <dgm:t>
        <a:bodyPr/>
        <a:lstStyle/>
        <a:p>
          <a:endParaRPr lang="en-US"/>
        </a:p>
      </dgm:t>
    </dgm:pt>
    <dgm:pt modelId="{27AC4152-3790-436F-BE68-EF7D8416D588}" type="pres">
      <dgm:prSet presAssocID="{0D636056-30D8-4434-99F7-E38A6E2B8161}" presName="composite" presStyleCnt="0"/>
      <dgm:spPr/>
      <dgm:t>
        <a:bodyPr/>
        <a:lstStyle/>
        <a:p>
          <a:endParaRPr lang="en-US"/>
        </a:p>
      </dgm:t>
    </dgm:pt>
    <dgm:pt modelId="{5CBBE071-66D9-47B5-B6C1-5998194561FC}" type="pres">
      <dgm:prSet presAssocID="{0D636056-30D8-4434-99F7-E38A6E2B8161}" presName="bentUpArrow1" presStyleLbl="alignImgPlace1" presStyleIdx="2" presStyleCnt="4"/>
      <dgm:spPr/>
      <dgm:t>
        <a:bodyPr/>
        <a:lstStyle/>
        <a:p>
          <a:endParaRPr lang="en-US"/>
        </a:p>
      </dgm:t>
    </dgm:pt>
    <dgm:pt modelId="{AE7ECB50-F4B1-47FD-BE6E-79C06FC25BB6}" type="pres">
      <dgm:prSet presAssocID="{0D636056-30D8-4434-99F7-E38A6E2B8161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7F237-42D2-4059-84F3-9A64A389B5E7}" type="pres">
      <dgm:prSet presAssocID="{0D636056-30D8-4434-99F7-E38A6E2B81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183F8-E8A1-4565-90F3-B9CCAD5B37FD}" type="pres">
      <dgm:prSet presAssocID="{29834D85-C3E6-4A35-9EB5-194ABE6020BC}" presName="sibTrans" presStyleCnt="0"/>
      <dgm:spPr/>
      <dgm:t>
        <a:bodyPr/>
        <a:lstStyle/>
        <a:p>
          <a:endParaRPr lang="en-US"/>
        </a:p>
      </dgm:t>
    </dgm:pt>
    <dgm:pt modelId="{FAF4B07B-4E26-4E48-9787-857ED92212F7}" type="pres">
      <dgm:prSet presAssocID="{ADF9267A-77DD-4F61-81B0-2F5E43F9C446}" presName="composite" presStyleCnt="0"/>
      <dgm:spPr/>
      <dgm:t>
        <a:bodyPr/>
        <a:lstStyle/>
        <a:p>
          <a:endParaRPr lang="en-US"/>
        </a:p>
      </dgm:t>
    </dgm:pt>
    <dgm:pt modelId="{24D66726-2D88-430F-B452-3AB3026D13D6}" type="pres">
      <dgm:prSet presAssocID="{ADF9267A-77DD-4F61-81B0-2F5E43F9C446}" presName="bentUpArrow1" presStyleLbl="alignImgPlace1" presStyleIdx="3" presStyleCnt="4"/>
      <dgm:spPr/>
    </dgm:pt>
    <dgm:pt modelId="{1189ED12-D6F1-4FDF-BBFB-0417BE5B5764}" type="pres">
      <dgm:prSet presAssocID="{ADF9267A-77DD-4F61-81B0-2F5E43F9C446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DEF0D-45B8-4D17-B825-4172BDEBEF79}" type="pres">
      <dgm:prSet presAssocID="{ADF9267A-77DD-4F61-81B0-2F5E43F9C44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4FA3377-C1A6-4319-B3EF-86415E8AB72F}" type="pres">
      <dgm:prSet presAssocID="{44B7D53A-0EEF-4704-BC39-189C3D07C3B0}" presName="sibTrans" presStyleCnt="0"/>
      <dgm:spPr/>
    </dgm:pt>
    <dgm:pt modelId="{AE56C04B-5037-446E-8C6A-936E5E0F18CC}" type="pres">
      <dgm:prSet presAssocID="{B7499F28-0525-43D1-BC7A-FCC2DE5FD2FE}" presName="composite" presStyleCnt="0"/>
      <dgm:spPr/>
    </dgm:pt>
    <dgm:pt modelId="{E5972DE4-718B-4CA1-8C3E-06E31F4EA548}" type="pres">
      <dgm:prSet presAssocID="{B7499F28-0525-43D1-BC7A-FCC2DE5FD2FE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4A704986-6FDD-4478-9070-AAC3E51FB988}" type="presOf" srcId="{B7499F28-0525-43D1-BC7A-FCC2DE5FD2FE}" destId="{E5972DE4-718B-4CA1-8C3E-06E31F4EA548}" srcOrd="0" destOrd="0" presId="urn:microsoft.com/office/officeart/2005/8/layout/StepDownProcess"/>
    <dgm:cxn modelId="{9669342B-DE72-4B9D-91C0-158DDD44CF70}" type="presOf" srcId="{0D636056-30D8-4434-99F7-E38A6E2B8161}" destId="{AE7ECB50-F4B1-47FD-BE6E-79C06FC25BB6}" srcOrd="0" destOrd="0" presId="urn:microsoft.com/office/officeart/2005/8/layout/StepDownProcess"/>
    <dgm:cxn modelId="{A512F4A4-5BC7-4270-963A-D0632AFA0BAA}" srcId="{A33F4830-5CD4-4C71-985C-0708E9B0BE14}" destId="{ADF9267A-77DD-4F61-81B0-2F5E43F9C446}" srcOrd="3" destOrd="0" parTransId="{A890A8E1-A452-47B8-8AD1-F60DED4AB93E}" sibTransId="{44B7D53A-0EEF-4704-BC39-189C3D07C3B0}"/>
    <dgm:cxn modelId="{670EFD85-F5AF-4F37-9CF4-1F190C554518}" type="presOf" srcId="{A33F4830-5CD4-4C71-985C-0708E9B0BE14}" destId="{08ECF78B-FAD5-4D9C-8E49-B3383B679E74}" srcOrd="0" destOrd="0" presId="urn:microsoft.com/office/officeart/2005/8/layout/StepDownProcess"/>
    <dgm:cxn modelId="{71682394-A4C1-4567-B1EB-7FAA133226B5}" srcId="{A33F4830-5CD4-4C71-985C-0708E9B0BE14}" destId="{B7499F28-0525-43D1-BC7A-FCC2DE5FD2FE}" srcOrd="4" destOrd="0" parTransId="{D6420CFA-8061-43B0-9817-45F0A6FA493C}" sibTransId="{79335EA3-8CAD-422A-8C74-350659C150CC}"/>
    <dgm:cxn modelId="{EFFE1B48-A419-4F64-A46A-2B58D8D06F9D}" type="presOf" srcId="{ADF9267A-77DD-4F61-81B0-2F5E43F9C446}" destId="{1189ED12-D6F1-4FDF-BBFB-0417BE5B576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8FFF0219-FFF4-41B2-85CC-0FBE5AF1B9F9}" type="presOf" srcId="{98450B70-D18C-4E1D-97E9-FA8BA06091D9}" destId="{E2700167-FF4B-4025-A48B-3CB1A8B5F4C4}" srcOrd="0" destOrd="0" presId="urn:microsoft.com/office/officeart/2005/8/layout/StepDownProcess"/>
    <dgm:cxn modelId="{129D841E-382E-44F7-93AC-7643E8D61324}" type="presOf" srcId="{F20117B0-FCD8-4927-B2D0-4FE779DC2A9B}" destId="{1D736981-5D82-4672-9205-279958AACFE2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CD83EF7-7A0C-4734-B9DF-D43445729395}" type="presParOf" srcId="{08ECF78B-FAD5-4D9C-8E49-B3383B679E74}" destId="{CA25F1EE-EBF1-4624-880B-D3BCF13A2F47}" srcOrd="0" destOrd="0" presId="urn:microsoft.com/office/officeart/2005/8/layout/StepDownProcess"/>
    <dgm:cxn modelId="{B9A8EDE1-58C0-4114-8B6D-C1CAD7AB1A31}" type="presParOf" srcId="{CA25F1EE-EBF1-4624-880B-D3BCF13A2F47}" destId="{1DBDDA96-9BFE-4E8D-B03A-B2FB6EE49E38}" srcOrd="0" destOrd="0" presId="urn:microsoft.com/office/officeart/2005/8/layout/StepDownProcess"/>
    <dgm:cxn modelId="{E7D7F9E9-1964-48D5-9AE8-736BC7752431}" type="presParOf" srcId="{CA25F1EE-EBF1-4624-880B-D3BCF13A2F47}" destId="{E2700167-FF4B-4025-A48B-3CB1A8B5F4C4}" srcOrd="1" destOrd="0" presId="urn:microsoft.com/office/officeart/2005/8/layout/StepDownProcess"/>
    <dgm:cxn modelId="{BAEB8DDC-8785-4917-AF3D-909A360115E3}" type="presParOf" srcId="{CA25F1EE-EBF1-4624-880B-D3BCF13A2F47}" destId="{B00BB2B3-43BF-4BBF-B8B9-75901CCFACA5}" srcOrd="2" destOrd="0" presId="urn:microsoft.com/office/officeart/2005/8/layout/StepDownProcess"/>
    <dgm:cxn modelId="{F90F1256-9FE1-492A-9BC6-7DD859147C3C}" type="presParOf" srcId="{08ECF78B-FAD5-4D9C-8E49-B3383B679E74}" destId="{939CB33E-F6DE-4B22-86E1-389888939D48}" srcOrd="1" destOrd="0" presId="urn:microsoft.com/office/officeart/2005/8/layout/StepDownProcess"/>
    <dgm:cxn modelId="{63DBA98C-76D1-4853-A15F-647A43BAE2A9}" type="presParOf" srcId="{08ECF78B-FAD5-4D9C-8E49-B3383B679E74}" destId="{0B9F427B-E521-4A0D-A610-47D9D62FF434}" srcOrd="2" destOrd="0" presId="urn:microsoft.com/office/officeart/2005/8/layout/StepDownProcess"/>
    <dgm:cxn modelId="{B7103328-F6C7-4BFA-B07B-3D8F0591AA51}" type="presParOf" srcId="{0B9F427B-E521-4A0D-A610-47D9D62FF434}" destId="{CB65E7BF-26FC-4997-A604-64C56983E379}" srcOrd="0" destOrd="0" presId="urn:microsoft.com/office/officeart/2005/8/layout/StepDownProcess"/>
    <dgm:cxn modelId="{B569C2AB-C886-479E-9B62-2B8D49086526}" type="presParOf" srcId="{0B9F427B-E521-4A0D-A610-47D9D62FF434}" destId="{1D736981-5D82-4672-9205-279958AACFE2}" srcOrd="1" destOrd="0" presId="urn:microsoft.com/office/officeart/2005/8/layout/StepDownProcess"/>
    <dgm:cxn modelId="{E5B5D536-785B-46C1-90D4-FA56D1D67025}" type="presParOf" srcId="{0B9F427B-E521-4A0D-A610-47D9D62FF434}" destId="{5812CCDB-7FE7-42D3-9D84-BC2F375234DF}" srcOrd="2" destOrd="0" presId="urn:microsoft.com/office/officeart/2005/8/layout/StepDownProcess"/>
    <dgm:cxn modelId="{E2BED387-4222-4127-A850-A1809761CAC4}" type="presParOf" srcId="{08ECF78B-FAD5-4D9C-8E49-B3383B679E74}" destId="{11E7C21B-758A-4A9D-8566-914D35C1B9FC}" srcOrd="3" destOrd="0" presId="urn:microsoft.com/office/officeart/2005/8/layout/StepDownProcess"/>
    <dgm:cxn modelId="{0128A399-4698-4DD9-9E18-602B544AFC15}" type="presParOf" srcId="{08ECF78B-FAD5-4D9C-8E49-B3383B679E74}" destId="{27AC4152-3790-436F-BE68-EF7D8416D588}" srcOrd="4" destOrd="0" presId="urn:microsoft.com/office/officeart/2005/8/layout/StepDownProcess"/>
    <dgm:cxn modelId="{EDE6BA43-0799-4D13-809B-5393876A96FE}" type="presParOf" srcId="{27AC4152-3790-436F-BE68-EF7D8416D588}" destId="{5CBBE071-66D9-47B5-B6C1-5998194561FC}" srcOrd="0" destOrd="0" presId="urn:microsoft.com/office/officeart/2005/8/layout/StepDownProcess"/>
    <dgm:cxn modelId="{246ABB88-93F9-4BAB-95C1-41BC156CB3D0}" type="presParOf" srcId="{27AC4152-3790-436F-BE68-EF7D8416D588}" destId="{AE7ECB50-F4B1-47FD-BE6E-79C06FC25BB6}" srcOrd="1" destOrd="0" presId="urn:microsoft.com/office/officeart/2005/8/layout/StepDownProcess"/>
    <dgm:cxn modelId="{CE00F9F2-13E5-4F34-B9E5-C019643DD835}" type="presParOf" srcId="{27AC4152-3790-436F-BE68-EF7D8416D588}" destId="{C137F237-42D2-4059-84F3-9A64A389B5E7}" srcOrd="2" destOrd="0" presId="urn:microsoft.com/office/officeart/2005/8/layout/StepDownProcess"/>
    <dgm:cxn modelId="{6282ADF5-8A90-44A1-A916-F1295912E49A}" type="presParOf" srcId="{08ECF78B-FAD5-4D9C-8E49-B3383B679E74}" destId="{C26183F8-E8A1-4565-90F3-B9CCAD5B37FD}" srcOrd="5" destOrd="0" presId="urn:microsoft.com/office/officeart/2005/8/layout/StepDownProcess"/>
    <dgm:cxn modelId="{5487B987-9ABF-4260-B2E0-B832EDB09324}" type="presParOf" srcId="{08ECF78B-FAD5-4D9C-8E49-B3383B679E74}" destId="{FAF4B07B-4E26-4E48-9787-857ED92212F7}" srcOrd="6" destOrd="0" presId="urn:microsoft.com/office/officeart/2005/8/layout/StepDownProcess"/>
    <dgm:cxn modelId="{2766E5E0-652A-48C1-A466-C7274F64E370}" type="presParOf" srcId="{FAF4B07B-4E26-4E48-9787-857ED92212F7}" destId="{24D66726-2D88-430F-B452-3AB3026D13D6}" srcOrd="0" destOrd="0" presId="urn:microsoft.com/office/officeart/2005/8/layout/StepDownProcess"/>
    <dgm:cxn modelId="{5E098285-6F48-4C22-8C99-EB0FB46F20BE}" type="presParOf" srcId="{FAF4B07B-4E26-4E48-9787-857ED92212F7}" destId="{1189ED12-D6F1-4FDF-BBFB-0417BE5B5764}" srcOrd="1" destOrd="0" presId="urn:microsoft.com/office/officeart/2005/8/layout/StepDownProcess"/>
    <dgm:cxn modelId="{689F4FB7-7A75-4563-A6BC-3256E5B29B9F}" type="presParOf" srcId="{FAF4B07B-4E26-4E48-9787-857ED92212F7}" destId="{D13DEF0D-45B8-4D17-B825-4172BDEBEF79}" srcOrd="2" destOrd="0" presId="urn:microsoft.com/office/officeart/2005/8/layout/StepDownProcess"/>
    <dgm:cxn modelId="{20A0BF03-1616-4B11-87C5-D6561F31158C}" type="presParOf" srcId="{08ECF78B-FAD5-4D9C-8E49-B3383B679E74}" destId="{14FA3377-C1A6-4319-B3EF-86415E8AB72F}" srcOrd="7" destOrd="0" presId="urn:microsoft.com/office/officeart/2005/8/layout/StepDownProcess"/>
    <dgm:cxn modelId="{B2AD8D30-B1A1-40AF-9056-9AD40CFDCB5B}" type="presParOf" srcId="{08ECF78B-FAD5-4D9C-8E49-B3383B679E74}" destId="{AE56C04B-5037-446E-8C6A-936E5E0F18CC}" srcOrd="8" destOrd="0" presId="urn:microsoft.com/office/officeart/2005/8/layout/StepDownProcess"/>
    <dgm:cxn modelId="{588F5524-DCE3-42EF-B088-15056725DC47}" type="presParOf" srcId="{AE56C04B-5037-446E-8C6A-936E5E0F18CC}" destId="{E5972DE4-718B-4CA1-8C3E-06E31F4EA5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3d7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 smtClean="0"/>
            <a:t>Initial Analysis</a:t>
          </a:r>
          <a:endParaRPr lang="en-US" dirty="0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 smtClean="0"/>
            <a:t>Intermediate </a:t>
          </a:r>
        </a:p>
        <a:p>
          <a:r>
            <a:rPr lang="en-US" dirty="0" smtClean="0"/>
            <a:t>Analysis</a:t>
          </a:r>
          <a:endParaRPr lang="en-US" dirty="0"/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 smtClean="0"/>
            <a:t>Feature Importance</a:t>
          </a:r>
          <a:endParaRPr lang="en-US" dirty="0"/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ADF9267A-77DD-4F61-81B0-2F5E43F9C446}">
      <dgm:prSet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A890A8E1-A452-47B8-8AD1-F60DED4AB93E}" type="parTrans" cxnId="{A512F4A4-5BC7-4270-963A-D0632AFA0BAA}">
      <dgm:prSet/>
      <dgm:spPr/>
      <dgm:t>
        <a:bodyPr/>
        <a:lstStyle/>
        <a:p>
          <a:endParaRPr lang="en-US"/>
        </a:p>
      </dgm:t>
    </dgm:pt>
    <dgm:pt modelId="{44B7D53A-0EEF-4704-BC39-189C3D07C3B0}" type="sibTrans" cxnId="{A512F4A4-5BC7-4270-963A-D0632AFA0BAA}">
      <dgm:prSet/>
      <dgm:spPr/>
      <dgm:t>
        <a:bodyPr/>
        <a:lstStyle/>
        <a:p>
          <a:endParaRPr lang="en-US"/>
        </a:p>
      </dgm:t>
    </dgm:pt>
    <dgm:pt modelId="{B7499F28-0525-43D1-BC7A-FCC2DE5FD2FE}">
      <dgm:prSet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D6420CFA-8061-43B0-9817-45F0A6FA493C}" type="parTrans" cxnId="{71682394-A4C1-4567-B1EB-7FAA133226B5}">
      <dgm:prSet/>
      <dgm:spPr/>
      <dgm:t>
        <a:bodyPr/>
        <a:lstStyle/>
        <a:p>
          <a:endParaRPr lang="en-US"/>
        </a:p>
      </dgm:t>
    </dgm:pt>
    <dgm:pt modelId="{79335EA3-8CAD-422A-8C74-350659C150CC}" type="sibTrans" cxnId="{71682394-A4C1-4567-B1EB-7FAA133226B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5F1EE-EBF1-4624-880B-D3BCF13A2F47}" type="pres">
      <dgm:prSet presAssocID="{98450B70-D18C-4E1D-97E9-FA8BA06091D9}" presName="composite" presStyleCnt="0"/>
      <dgm:spPr/>
      <dgm:t>
        <a:bodyPr/>
        <a:lstStyle/>
        <a:p>
          <a:endParaRPr lang="en-US"/>
        </a:p>
      </dgm:t>
    </dgm:pt>
    <dgm:pt modelId="{1DBDDA96-9BFE-4E8D-B03A-B2FB6EE49E38}" type="pres">
      <dgm:prSet presAssocID="{98450B70-D18C-4E1D-97E9-FA8BA06091D9}" presName="bentUpArrow1" presStyleLbl="alignImgPlace1" presStyleIdx="0" presStyleCnt="4"/>
      <dgm:spPr/>
      <dgm:t>
        <a:bodyPr/>
        <a:lstStyle/>
        <a:p>
          <a:endParaRPr lang="en-US"/>
        </a:p>
      </dgm:t>
    </dgm:pt>
    <dgm:pt modelId="{E2700167-FF4B-4025-A48B-3CB1A8B5F4C4}" type="pres">
      <dgm:prSet presAssocID="{98450B70-D18C-4E1D-97E9-FA8BA06091D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B2B3-43BF-4BBF-B8B9-75901CCFACA5}" type="pres">
      <dgm:prSet presAssocID="{98450B70-D18C-4E1D-97E9-FA8BA06091D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  <dgm:t>
        <a:bodyPr/>
        <a:lstStyle/>
        <a:p>
          <a:endParaRPr lang="en-US"/>
        </a:p>
      </dgm:t>
    </dgm:pt>
    <dgm:pt modelId="{0B9F427B-E521-4A0D-A610-47D9D62FF434}" type="pres">
      <dgm:prSet presAssocID="{F20117B0-FCD8-4927-B2D0-4FE779DC2A9B}" presName="composite" presStyleCnt="0"/>
      <dgm:spPr/>
      <dgm:t>
        <a:bodyPr/>
        <a:lstStyle/>
        <a:p>
          <a:endParaRPr lang="en-US"/>
        </a:p>
      </dgm:t>
    </dgm:pt>
    <dgm:pt modelId="{CB65E7BF-26FC-4997-A604-64C56983E379}" type="pres">
      <dgm:prSet presAssocID="{F20117B0-FCD8-4927-B2D0-4FE779DC2A9B}" presName="bentUpArrow1" presStyleLbl="alignImgPlace1" presStyleIdx="1" presStyleCnt="4"/>
      <dgm:spPr/>
      <dgm:t>
        <a:bodyPr/>
        <a:lstStyle/>
        <a:p>
          <a:endParaRPr lang="en-US"/>
        </a:p>
      </dgm:t>
    </dgm:pt>
    <dgm:pt modelId="{1D736981-5D82-4672-9205-279958AACFE2}" type="pres">
      <dgm:prSet presAssocID="{F20117B0-FCD8-4927-B2D0-4FE779DC2A9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CCDB-7FE7-42D3-9D84-BC2F375234DF}" type="pres">
      <dgm:prSet presAssocID="{F20117B0-FCD8-4927-B2D0-4FE779DC2A9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7C21B-758A-4A9D-8566-914D35C1B9FC}" type="pres">
      <dgm:prSet presAssocID="{73C4C127-0365-4ABF-A0E4-A1536DE07080}" presName="sibTrans" presStyleCnt="0"/>
      <dgm:spPr/>
      <dgm:t>
        <a:bodyPr/>
        <a:lstStyle/>
        <a:p>
          <a:endParaRPr lang="en-US"/>
        </a:p>
      </dgm:t>
    </dgm:pt>
    <dgm:pt modelId="{27AC4152-3790-436F-BE68-EF7D8416D588}" type="pres">
      <dgm:prSet presAssocID="{0D636056-30D8-4434-99F7-E38A6E2B8161}" presName="composite" presStyleCnt="0"/>
      <dgm:spPr/>
      <dgm:t>
        <a:bodyPr/>
        <a:lstStyle/>
        <a:p>
          <a:endParaRPr lang="en-US"/>
        </a:p>
      </dgm:t>
    </dgm:pt>
    <dgm:pt modelId="{5CBBE071-66D9-47B5-B6C1-5998194561FC}" type="pres">
      <dgm:prSet presAssocID="{0D636056-30D8-4434-99F7-E38A6E2B8161}" presName="bentUpArrow1" presStyleLbl="alignImgPlace1" presStyleIdx="2" presStyleCnt="4"/>
      <dgm:spPr/>
      <dgm:t>
        <a:bodyPr/>
        <a:lstStyle/>
        <a:p>
          <a:endParaRPr lang="en-US"/>
        </a:p>
      </dgm:t>
    </dgm:pt>
    <dgm:pt modelId="{AE7ECB50-F4B1-47FD-BE6E-79C06FC25BB6}" type="pres">
      <dgm:prSet presAssocID="{0D636056-30D8-4434-99F7-E38A6E2B8161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7F237-42D2-4059-84F3-9A64A389B5E7}" type="pres">
      <dgm:prSet presAssocID="{0D636056-30D8-4434-99F7-E38A6E2B816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183F8-E8A1-4565-90F3-B9CCAD5B37FD}" type="pres">
      <dgm:prSet presAssocID="{29834D85-C3E6-4A35-9EB5-194ABE6020BC}" presName="sibTrans" presStyleCnt="0"/>
      <dgm:spPr/>
      <dgm:t>
        <a:bodyPr/>
        <a:lstStyle/>
        <a:p>
          <a:endParaRPr lang="en-US"/>
        </a:p>
      </dgm:t>
    </dgm:pt>
    <dgm:pt modelId="{FAF4B07B-4E26-4E48-9787-857ED92212F7}" type="pres">
      <dgm:prSet presAssocID="{ADF9267A-77DD-4F61-81B0-2F5E43F9C446}" presName="composite" presStyleCnt="0"/>
      <dgm:spPr/>
      <dgm:t>
        <a:bodyPr/>
        <a:lstStyle/>
        <a:p>
          <a:endParaRPr lang="en-US"/>
        </a:p>
      </dgm:t>
    </dgm:pt>
    <dgm:pt modelId="{24D66726-2D88-430F-B452-3AB3026D13D6}" type="pres">
      <dgm:prSet presAssocID="{ADF9267A-77DD-4F61-81B0-2F5E43F9C446}" presName="bentUpArrow1" presStyleLbl="alignImgPlace1" presStyleIdx="3" presStyleCnt="4"/>
      <dgm:spPr/>
    </dgm:pt>
    <dgm:pt modelId="{1189ED12-D6F1-4FDF-BBFB-0417BE5B5764}" type="pres">
      <dgm:prSet presAssocID="{ADF9267A-77DD-4F61-81B0-2F5E43F9C446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DEF0D-45B8-4D17-B825-4172BDEBEF79}" type="pres">
      <dgm:prSet presAssocID="{ADF9267A-77DD-4F61-81B0-2F5E43F9C44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4FA3377-C1A6-4319-B3EF-86415E8AB72F}" type="pres">
      <dgm:prSet presAssocID="{44B7D53A-0EEF-4704-BC39-189C3D07C3B0}" presName="sibTrans" presStyleCnt="0"/>
      <dgm:spPr/>
    </dgm:pt>
    <dgm:pt modelId="{AE56C04B-5037-446E-8C6A-936E5E0F18CC}" type="pres">
      <dgm:prSet presAssocID="{B7499F28-0525-43D1-BC7A-FCC2DE5FD2FE}" presName="composite" presStyleCnt="0"/>
      <dgm:spPr/>
    </dgm:pt>
    <dgm:pt modelId="{E5972DE4-718B-4CA1-8C3E-06E31F4EA548}" type="pres">
      <dgm:prSet presAssocID="{B7499F28-0525-43D1-BC7A-FCC2DE5FD2FE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42564347-3592-4799-A60B-45CB9F8EF718}" type="presOf" srcId="{0D636056-30D8-4434-99F7-E38A6E2B8161}" destId="{AE7ECB50-F4B1-47FD-BE6E-79C06FC25BB6}" srcOrd="0" destOrd="0" presId="urn:microsoft.com/office/officeart/2005/8/layout/StepDownProcess"/>
    <dgm:cxn modelId="{40B1C8AE-9DF1-46AC-9099-998AC5964C2D}" type="presOf" srcId="{F20117B0-FCD8-4927-B2D0-4FE779DC2A9B}" destId="{1D736981-5D82-4672-9205-279958AACFE2}" srcOrd="0" destOrd="0" presId="urn:microsoft.com/office/officeart/2005/8/layout/StepDownProcess"/>
    <dgm:cxn modelId="{A512F4A4-5BC7-4270-963A-D0632AFA0BAA}" srcId="{A33F4830-5CD4-4C71-985C-0708E9B0BE14}" destId="{ADF9267A-77DD-4F61-81B0-2F5E43F9C446}" srcOrd="3" destOrd="0" parTransId="{A890A8E1-A452-47B8-8AD1-F60DED4AB93E}" sibTransId="{44B7D53A-0EEF-4704-BC39-189C3D07C3B0}"/>
    <dgm:cxn modelId="{71682394-A4C1-4567-B1EB-7FAA133226B5}" srcId="{A33F4830-5CD4-4C71-985C-0708E9B0BE14}" destId="{B7499F28-0525-43D1-BC7A-FCC2DE5FD2FE}" srcOrd="4" destOrd="0" parTransId="{D6420CFA-8061-43B0-9817-45F0A6FA493C}" sibTransId="{79335EA3-8CAD-422A-8C74-350659C150CC}"/>
    <dgm:cxn modelId="{5EB48847-DBF7-4719-B7DE-A0478AAE63C3}" type="presOf" srcId="{98450B70-D18C-4E1D-97E9-FA8BA06091D9}" destId="{E2700167-FF4B-4025-A48B-3CB1A8B5F4C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0D920145-9452-403E-AA50-F666C778B7ED}" type="presOf" srcId="{ADF9267A-77DD-4F61-81B0-2F5E43F9C446}" destId="{1189ED12-D6F1-4FDF-BBFB-0417BE5B5764}" srcOrd="0" destOrd="0" presId="urn:microsoft.com/office/officeart/2005/8/layout/StepDownProcess"/>
    <dgm:cxn modelId="{FA1C307F-0912-459F-BF29-654D806DA4AD}" type="presOf" srcId="{B7499F28-0525-43D1-BC7A-FCC2DE5FD2FE}" destId="{E5972DE4-718B-4CA1-8C3E-06E31F4EA548}" srcOrd="0" destOrd="0" presId="urn:microsoft.com/office/officeart/2005/8/layout/StepDownProcess"/>
    <dgm:cxn modelId="{13DCA64A-6DA2-4209-AF43-9EA1861ADF71}" type="presOf" srcId="{A33F4830-5CD4-4C71-985C-0708E9B0BE14}" destId="{08ECF78B-FAD5-4D9C-8E49-B3383B679E74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5B261BBD-DA23-481E-A153-4DDBD42C5B42}" type="presParOf" srcId="{08ECF78B-FAD5-4D9C-8E49-B3383B679E74}" destId="{CA25F1EE-EBF1-4624-880B-D3BCF13A2F47}" srcOrd="0" destOrd="0" presId="urn:microsoft.com/office/officeart/2005/8/layout/StepDownProcess"/>
    <dgm:cxn modelId="{CA878190-65AB-4350-AF36-EF119C3F8F36}" type="presParOf" srcId="{CA25F1EE-EBF1-4624-880B-D3BCF13A2F47}" destId="{1DBDDA96-9BFE-4E8D-B03A-B2FB6EE49E38}" srcOrd="0" destOrd="0" presId="urn:microsoft.com/office/officeart/2005/8/layout/StepDownProcess"/>
    <dgm:cxn modelId="{3425CF97-0527-47FD-A6A1-68E31B0AEF9E}" type="presParOf" srcId="{CA25F1EE-EBF1-4624-880B-D3BCF13A2F47}" destId="{E2700167-FF4B-4025-A48B-3CB1A8B5F4C4}" srcOrd="1" destOrd="0" presId="urn:microsoft.com/office/officeart/2005/8/layout/StepDownProcess"/>
    <dgm:cxn modelId="{87DF3392-A456-4541-A8AF-F2BBA9AC31E1}" type="presParOf" srcId="{CA25F1EE-EBF1-4624-880B-D3BCF13A2F47}" destId="{B00BB2B3-43BF-4BBF-B8B9-75901CCFACA5}" srcOrd="2" destOrd="0" presId="urn:microsoft.com/office/officeart/2005/8/layout/StepDownProcess"/>
    <dgm:cxn modelId="{1BC9454E-23BF-4982-9C2A-631A77137790}" type="presParOf" srcId="{08ECF78B-FAD5-4D9C-8E49-B3383B679E74}" destId="{939CB33E-F6DE-4B22-86E1-389888939D48}" srcOrd="1" destOrd="0" presId="urn:microsoft.com/office/officeart/2005/8/layout/StepDownProcess"/>
    <dgm:cxn modelId="{584C9C11-B4BE-4CDC-9B41-D34859CCF283}" type="presParOf" srcId="{08ECF78B-FAD5-4D9C-8E49-B3383B679E74}" destId="{0B9F427B-E521-4A0D-A610-47D9D62FF434}" srcOrd="2" destOrd="0" presId="urn:microsoft.com/office/officeart/2005/8/layout/StepDownProcess"/>
    <dgm:cxn modelId="{D30AD609-7FB8-435D-97BC-B89E6C2EABBC}" type="presParOf" srcId="{0B9F427B-E521-4A0D-A610-47D9D62FF434}" destId="{CB65E7BF-26FC-4997-A604-64C56983E379}" srcOrd="0" destOrd="0" presId="urn:microsoft.com/office/officeart/2005/8/layout/StepDownProcess"/>
    <dgm:cxn modelId="{B9D22B77-D4D4-4464-A3C2-97CA6DC16C71}" type="presParOf" srcId="{0B9F427B-E521-4A0D-A610-47D9D62FF434}" destId="{1D736981-5D82-4672-9205-279958AACFE2}" srcOrd="1" destOrd="0" presId="urn:microsoft.com/office/officeart/2005/8/layout/StepDownProcess"/>
    <dgm:cxn modelId="{6B533664-EFBD-4556-A1C6-6392EB7A87E0}" type="presParOf" srcId="{0B9F427B-E521-4A0D-A610-47D9D62FF434}" destId="{5812CCDB-7FE7-42D3-9D84-BC2F375234DF}" srcOrd="2" destOrd="0" presId="urn:microsoft.com/office/officeart/2005/8/layout/StepDownProcess"/>
    <dgm:cxn modelId="{4235BAE3-64E1-40FC-BFA6-3536721FFCBB}" type="presParOf" srcId="{08ECF78B-FAD5-4D9C-8E49-B3383B679E74}" destId="{11E7C21B-758A-4A9D-8566-914D35C1B9FC}" srcOrd="3" destOrd="0" presId="urn:microsoft.com/office/officeart/2005/8/layout/StepDownProcess"/>
    <dgm:cxn modelId="{05A54031-A778-49F2-A668-0390B817EB3D}" type="presParOf" srcId="{08ECF78B-FAD5-4D9C-8E49-B3383B679E74}" destId="{27AC4152-3790-436F-BE68-EF7D8416D588}" srcOrd="4" destOrd="0" presId="urn:microsoft.com/office/officeart/2005/8/layout/StepDownProcess"/>
    <dgm:cxn modelId="{1DABE466-FA3F-4B74-A611-1344F8B56791}" type="presParOf" srcId="{27AC4152-3790-436F-BE68-EF7D8416D588}" destId="{5CBBE071-66D9-47B5-B6C1-5998194561FC}" srcOrd="0" destOrd="0" presId="urn:microsoft.com/office/officeart/2005/8/layout/StepDownProcess"/>
    <dgm:cxn modelId="{349D719E-5180-4F2E-97FF-45DB56B693A4}" type="presParOf" srcId="{27AC4152-3790-436F-BE68-EF7D8416D588}" destId="{AE7ECB50-F4B1-47FD-BE6E-79C06FC25BB6}" srcOrd="1" destOrd="0" presId="urn:microsoft.com/office/officeart/2005/8/layout/StepDownProcess"/>
    <dgm:cxn modelId="{698CAE24-1919-4B2B-8195-5F8CA739BDEC}" type="presParOf" srcId="{27AC4152-3790-436F-BE68-EF7D8416D588}" destId="{C137F237-42D2-4059-84F3-9A64A389B5E7}" srcOrd="2" destOrd="0" presId="urn:microsoft.com/office/officeart/2005/8/layout/StepDownProcess"/>
    <dgm:cxn modelId="{D01C21A2-F086-4A8A-BCA7-C752ABAD13DE}" type="presParOf" srcId="{08ECF78B-FAD5-4D9C-8E49-B3383B679E74}" destId="{C26183F8-E8A1-4565-90F3-B9CCAD5B37FD}" srcOrd="5" destOrd="0" presId="urn:microsoft.com/office/officeart/2005/8/layout/StepDownProcess"/>
    <dgm:cxn modelId="{A012D479-C354-4542-8C5A-FF4CBA872F25}" type="presParOf" srcId="{08ECF78B-FAD5-4D9C-8E49-B3383B679E74}" destId="{FAF4B07B-4E26-4E48-9787-857ED92212F7}" srcOrd="6" destOrd="0" presId="urn:microsoft.com/office/officeart/2005/8/layout/StepDownProcess"/>
    <dgm:cxn modelId="{47EBC8F6-C13E-433E-B427-993101842FE1}" type="presParOf" srcId="{FAF4B07B-4E26-4E48-9787-857ED92212F7}" destId="{24D66726-2D88-430F-B452-3AB3026D13D6}" srcOrd="0" destOrd="0" presId="urn:microsoft.com/office/officeart/2005/8/layout/StepDownProcess"/>
    <dgm:cxn modelId="{8500749C-D4A1-4006-9088-8EDC64179EF8}" type="presParOf" srcId="{FAF4B07B-4E26-4E48-9787-857ED92212F7}" destId="{1189ED12-D6F1-4FDF-BBFB-0417BE5B5764}" srcOrd="1" destOrd="0" presId="urn:microsoft.com/office/officeart/2005/8/layout/StepDownProcess"/>
    <dgm:cxn modelId="{2997C864-BF4D-4414-B753-EB1B349F5ECA}" type="presParOf" srcId="{FAF4B07B-4E26-4E48-9787-857ED92212F7}" destId="{D13DEF0D-45B8-4D17-B825-4172BDEBEF79}" srcOrd="2" destOrd="0" presId="urn:microsoft.com/office/officeart/2005/8/layout/StepDownProcess"/>
    <dgm:cxn modelId="{40A886BB-0D28-420B-A12F-9EA21CD52272}" type="presParOf" srcId="{08ECF78B-FAD5-4D9C-8E49-B3383B679E74}" destId="{14FA3377-C1A6-4319-B3EF-86415E8AB72F}" srcOrd="7" destOrd="0" presId="urn:microsoft.com/office/officeart/2005/8/layout/StepDownProcess"/>
    <dgm:cxn modelId="{28FB6BA5-4970-4427-92A9-BB03B02AE472}" type="presParOf" srcId="{08ECF78B-FAD5-4D9C-8E49-B3383B679E74}" destId="{AE56C04B-5037-446E-8C6A-936E5E0F18CC}" srcOrd="8" destOrd="0" presId="urn:microsoft.com/office/officeart/2005/8/layout/StepDownProcess"/>
    <dgm:cxn modelId="{03D58AF5-F106-4AEC-9AE8-62D35B8AC28C}" type="presParOf" srcId="{AE56C04B-5037-446E-8C6A-936E5E0F18CC}" destId="{E5972DE4-718B-4CA1-8C3E-06E31F4EA5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75113" y="895073"/>
          <a:ext cx="868496" cy="9887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45014" y="-67671"/>
          <a:ext cx="1462036" cy="10233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Initial Analysis</a:t>
          </a:r>
          <a:endParaRPr lang="en-US" sz="1500" kern="1200" dirty="0"/>
        </a:p>
      </dsp:txBody>
      <dsp:txXfrm>
        <a:off x="94980" y="-17705"/>
        <a:ext cx="1362104" cy="923446"/>
      </dsp:txXfrm>
    </dsp:sp>
    <dsp:sp modelId="{B00BB2B3-43BF-4BBF-B8B9-75901CCFACA5}">
      <dsp:nvSpPr>
        <dsp:cNvPr id="0" name=""/>
        <dsp:cNvSpPr/>
      </dsp:nvSpPr>
      <dsp:spPr>
        <a:xfrm>
          <a:off x="1507051" y="29930"/>
          <a:ext cx="1063346" cy="827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5E7BF-26FC-4997-A604-64C56983E379}">
      <dsp:nvSpPr>
        <dsp:cNvPr id="0" name=""/>
        <dsp:cNvSpPr/>
      </dsp:nvSpPr>
      <dsp:spPr>
        <a:xfrm rot="5400000">
          <a:off x="1487296" y="2044665"/>
          <a:ext cx="868496" cy="9887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257198" y="1081919"/>
          <a:ext cx="1462036" cy="10233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Intermediate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Analysis</a:t>
          </a:r>
          <a:endParaRPr lang="en-US" sz="1500" kern="1200" dirty="0"/>
        </a:p>
      </dsp:txBody>
      <dsp:txXfrm>
        <a:off x="1307164" y="1131885"/>
        <a:ext cx="1362104" cy="923446"/>
      </dsp:txXfrm>
    </dsp:sp>
    <dsp:sp modelId="{5812CCDB-7FE7-42D3-9D84-BC2F375234DF}">
      <dsp:nvSpPr>
        <dsp:cNvPr id="0" name=""/>
        <dsp:cNvSpPr/>
      </dsp:nvSpPr>
      <dsp:spPr>
        <a:xfrm>
          <a:off x="2719234" y="1179522"/>
          <a:ext cx="1063346" cy="827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BE071-66D9-47B5-B6C1-5998194561FC}">
      <dsp:nvSpPr>
        <dsp:cNvPr id="0" name=""/>
        <dsp:cNvSpPr/>
      </dsp:nvSpPr>
      <dsp:spPr>
        <a:xfrm rot="5400000">
          <a:off x="2699480" y="3194256"/>
          <a:ext cx="868496" cy="9887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7ECB50-F4B1-47FD-BE6E-79C06FC25BB6}">
      <dsp:nvSpPr>
        <dsp:cNvPr id="0" name=""/>
        <dsp:cNvSpPr/>
      </dsp:nvSpPr>
      <dsp:spPr>
        <a:xfrm>
          <a:off x="2469381" y="2231510"/>
          <a:ext cx="1462036" cy="10233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Importance</a:t>
          </a:r>
          <a:endParaRPr lang="en-US" sz="1500" kern="1200" dirty="0"/>
        </a:p>
      </dsp:txBody>
      <dsp:txXfrm>
        <a:off x="2519347" y="2281476"/>
        <a:ext cx="1362104" cy="923446"/>
      </dsp:txXfrm>
    </dsp:sp>
    <dsp:sp modelId="{C137F237-42D2-4059-84F3-9A64A389B5E7}">
      <dsp:nvSpPr>
        <dsp:cNvPr id="0" name=""/>
        <dsp:cNvSpPr/>
      </dsp:nvSpPr>
      <dsp:spPr>
        <a:xfrm>
          <a:off x="3931418" y="2329113"/>
          <a:ext cx="1063346" cy="827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66726-2D88-430F-B452-3AB3026D13D6}">
      <dsp:nvSpPr>
        <dsp:cNvPr id="0" name=""/>
        <dsp:cNvSpPr/>
      </dsp:nvSpPr>
      <dsp:spPr>
        <a:xfrm rot="5400000">
          <a:off x="3911664" y="4343847"/>
          <a:ext cx="868496" cy="9887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89ED12-D6F1-4FDF-BBFB-0417BE5B5764}">
      <dsp:nvSpPr>
        <dsp:cNvPr id="0" name=""/>
        <dsp:cNvSpPr/>
      </dsp:nvSpPr>
      <dsp:spPr>
        <a:xfrm>
          <a:off x="3681565" y="3381102"/>
          <a:ext cx="1462036" cy="10233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Classification</a:t>
          </a:r>
          <a:endParaRPr lang="en-US" sz="1500" kern="1200" dirty="0"/>
        </a:p>
      </dsp:txBody>
      <dsp:txXfrm>
        <a:off x="3731531" y="3431068"/>
        <a:ext cx="1362104" cy="923446"/>
      </dsp:txXfrm>
    </dsp:sp>
    <dsp:sp modelId="{D13DEF0D-45B8-4D17-B825-4172BDEBEF79}">
      <dsp:nvSpPr>
        <dsp:cNvPr id="0" name=""/>
        <dsp:cNvSpPr/>
      </dsp:nvSpPr>
      <dsp:spPr>
        <a:xfrm>
          <a:off x="5143601" y="3478704"/>
          <a:ext cx="1063346" cy="827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72DE4-718B-4CA1-8C3E-06E31F4EA548}">
      <dsp:nvSpPr>
        <dsp:cNvPr id="0" name=""/>
        <dsp:cNvSpPr/>
      </dsp:nvSpPr>
      <dsp:spPr>
        <a:xfrm>
          <a:off x="4893748" y="4530693"/>
          <a:ext cx="1462036" cy="10233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Evaluation</a:t>
          </a:r>
          <a:endParaRPr lang="en-US" sz="1500" kern="1200" dirty="0"/>
        </a:p>
      </dsp:txBody>
      <dsp:txXfrm>
        <a:off x="4943714" y="4580659"/>
        <a:ext cx="1362104" cy="923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610507" y="948514"/>
          <a:ext cx="825478" cy="9397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391806" y="33455"/>
          <a:ext cx="1389619" cy="97268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Initial Analysis</a:t>
          </a:r>
          <a:endParaRPr lang="en-US" sz="1400" kern="1200" dirty="0"/>
        </a:p>
      </dsp:txBody>
      <dsp:txXfrm>
        <a:off x="439297" y="80946"/>
        <a:ext cx="1294637" cy="877706"/>
      </dsp:txXfrm>
    </dsp:sp>
    <dsp:sp modelId="{B00BB2B3-43BF-4BBF-B8B9-75901CCFACA5}">
      <dsp:nvSpPr>
        <dsp:cNvPr id="0" name=""/>
        <dsp:cNvSpPr/>
      </dsp:nvSpPr>
      <dsp:spPr>
        <a:xfrm>
          <a:off x="1781425" y="126223"/>
          <a:ext cx="1010676" cy="78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5E7BF-26FC-4997-A604-64C56983E379}">
      <dsp:nvSpPr>
        <dsp:cNvPr id="0" name=""/>
        <dsp:cNvSpPr/>
      </dsp:nvSpPr>
      <dsp:spPr>
        <a:xfrm rot="5400000">
          <a:off x="1762649" y="2041164"/>
          <a:ext cx="825478" cy="9397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543948" y="1126105"/>
          <a:ext cx="1389619" cy="97268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Intermediate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Analysis</a:t>
          </a:r>
          <a:endParaRPr lang="en-US" sz="1400" kern="1200" dirty="0"/>
        </a:p>
      </dsp:txBody>
      <dsp:txXfrm>
        <a:off x="1591439" y="1173596"/>
        <a:ext cx="1294637" cy="877706"/>
      </dsp:txXfrm>
    </dsp:sp>
    <dsp:sp modelId="{5812CCDB-7FE7-42D3-9D84-BC2F375234DF}">
      <dsp:nvSpPr>
        <dsp:cNvPr id="0" name=""/>
        <dsp:cNvSpPr/>
      </dsp:nvSpPr>
      <dsp:spPr>
        <a:xfrm>
          <a:off x="2933567" y="1218873"/>
          <a:ext cx="1010676" cy="78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BE071-66D9-47B5-B6C1-5998194561FC}">
      <dsp:nvSpPr>
        <dsp:cNvPr id="0" name=""/>
        <dsp:cNvSpPr/>
      </dsp:nvSpPr>
      <dsp:spPr>
        <a:xfrm rot="5400000">
          <a:off x="2914791" y="3133814"/>
          <a:ext cx="825478" cy="9397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7ECB50-F4B1-47FD-BE6E-79C06FC25BB6}">
      <dsp:nvSpPr>
        <dsp:cNvPr id="0" name=""/>
        <dsp:cNvSpPr/>
      </dsp:nvSpPr>
      <dsp:spPr>
        <a:xfrm>
          <a:off x="2696090" y="2218755"/>
          <a:ext cx="1389619" cy="97268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Importance</a:t>
          </a:r>
          <a:endParaRPr lang="en-US" sz="1400" kern="1200" dirty="0"/>
        </a:p>
      </dsp:txBody>
      <dsp:txXfrm>
        <a:off x="2743581" y="2266246"/>
        <a:ext cx="1294637" cy="877706"/>
      </dsp:txXfrm>
    </dsp:sp>
    <dsp:sp modelId="{C137F237-42D2-4059-84F3-9A64A389B5E7}">
      <dsp:nvSpPr>
        <dsp:cNvPr id="0" name=""/>
        <dsp:cNvSpPr/>
      </dsp:nvSpPr>
      <dsp:spPr>
        <a:xfrm>
          <a:off x="4085709" y="2311523"/>
          <a:ext cx="1010676" cy="78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66726-2D88-430F-B452-3AB3026D13D6}">
      <dsp:nvSpPr>
        <dsp:cNvPr id="0" name=""/>
        <dsp:cNvSpPr/>
      </dsp:nvSpPr>
      <dsp:spPr>
        <a:xfrm rot="5400000">
          <a:off x="4066933" y="4226464"/>
          <a:ext cx="825478" cy="9397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189ED12-D6F1-4FDF-BBFB-0417BE5B5764}">
      <dsp:nvSpPr>
        <dsp:cNvPr id="0" name=""/>
        <dsp:cNvSpPr/>
      </dsp:nvSpPr>
      <dsp:spPr>
        <a:xfrm>
          <a:off x="3848232" y="3311405"/>
          <a:ext cx="1389619" cy="97268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Classification</a:t>
          </a:r>
          <a:endParaRPr lang="en-US" sz="1400" kern="1200" dirty="0"/>
        </a:p>
      </dsp:txBody>
      <dsp:txXfrm>
        <a:off x="3895723" y="3358896"/>
        <a:ext cx="1294637" cy="877706"/>
      </dsp:txXfrm>
    </dsp:sp>
    <dsp:sp modelId="{D13DEF0D-45B8-4D17-B825-4172BDEBEF79}">
      <dsp:nvSpPr>
        <dsp:cNvPr id="0" name=""/>
        <dsp:cNvSpPr/>
      </dsp:nvSpPr>
      <dsp:spPr>
        <a:xfrm>
          <a:off x="5237851" y="3404173"/>
          <a:ext cx="1010676" cy="78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72DE4-718B-4CA1-8C3E-06E31F4EA548}">
      <dsp:nvSpPr>
        <dsp:cNvPr id="0" name=""/>
        <dsp:cNvSpPr/>
      </dsp:nvSpPr>
      <dsp:spPr>
        <a:xfrm>
          <a:off x="5000374" y="4404055"/>
          <a:ext cx="1389619" cy="97268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Evaluation</a:t>
          </a:r>
          <a:endParaRPr lang="en-US" sz="1400" kern="1200" dirty="0"/>
        </a:p>
      </dsp:txBody>
      <dsp:txXfrm>
        <a:off x="5047865" y="4451546"/>
        <a:ext cx="1294637" cy="877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20-Jan-16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20-Jan-16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20-Jan-16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20-Jan-16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smtClean="0"/>
              <a:t>time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Mining Software Repositories 2015-16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487198"/>
            <a:ext cx="6200369" cy="5169266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79412" y="1905000"/>
            <a:ext cx="5181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Correlation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Previous pull requests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Number of test lines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Number of Executable lines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Requester Success </a:t>
            </a:r>
          </a:p>
        </p:txBody>
      </p:sp>
    </p:spTree>
    <p:extLst>
      <p:ext uri="{BB962C8B-B14F-4D97-AF65-F5344CB8AC3E}">
        <p14:creationId xmlns:p14="http://schemas.microsoft.com/office/powerpoint/2010/main" val="34386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0971214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bins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1" y="1143000"/>
            <a:ext cx="7312025" cy="50292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-1" y="1828800"/>
            <a:ext cx="4875211" cy="4343400"/>
          </a:xfrm>
        </p:spPr>
        <p:txBody>
          <a:bodyPr/>
          <a:lstStyle/>
          <a:p>
            <a:r>
              <a:rPr lang="en-US" dirty="0" smtClean="0"/>
              <a:t>Significant amount of Pull Request is merged &lt; 1 minutes</a:t>
            </a:r>
          </a:p>
          <a:p>
            <a:r>
              <a:rPr lang="en-US" dirty="0" smtClean="0"/>
              <a:t>The majority of Pull Requests is merged between 1 hour and 3 days. </a:t>
            </a:r>
          </a:p>
          <a:p>
            <a:r>
              <a:rPr lang="en-US" dirty="0" smtClean="0"/>
              <a:t>~4000 Pull Requests are merged after 1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046244"/>
            <a:ext cx="6780213" cy="4354556"/>
          </a:xfr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150812" y="2046244"/>
            <a:ext cx="5181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Sloc</a:t>
            </a:r>
            <a:r>
              <a:rPr lang="en-US" dirty="0" smtClean="0"/>
              <a:t>: </a:t>
            </a:r>
            <a:r>
              <a:rPr lang="en-US" dirty="0"/>
              <a:t>Number of executable lines of code in the main project repo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Perc_external_contribs</a:t>
            </a:r>
            <a:r>
              <a:rPr lang="en-US" dirty="0" smtClean="0"/>
              <a:t>: % </a:t>
            </a:r>
            <a:r>
              <a:rPr lang="en-US" dirty="0"/>
              <a:t>of commits from pull requests up to one month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err="1" smtClean="0"/>
              <a:t>Test_cases_per_kloc</a:t>
            </a:r>
            <a:r>
              <a:rPr lang="en-US" dirty="0" smtClean="0"/>
              <a:t>: </a:t>
            </a:r>
            <a:r>
              <a:rPr lang="en-US" dirty="0"/>
              <a:t>Number of tests per 1000 executable lines</a:t>
            </a:r>
          </a:p>
        </p:txBody>
      </p:sp>
    </p:spTree>
    <p:extLst>
      <p:ext uri="{BB962C8B-B14F-4D97-AF65-F5344CB8AC3E}">
        <p14:creationId xmlns:p14="http://schemas.microsoft.com/office/powerpoint/2010/main" val="36628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classification 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8097496"/>
              </p:ext>
            </p:extLst>
          </p:nvPr>
        </p:nvGraphicFramePr>
        <p:xfrm>
          <a:off x="531812" y="1828800"/>
          <a:ext cx="5410200" cy="4800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Recall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Precision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1min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0.77633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0.74476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0.76055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5min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1.339e-03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9.976e-01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4.995e-01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15min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0.41699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0.67049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0.54374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0.12402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0.87381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0.49892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3h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0.0054209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0.9944655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0.4999432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12h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0.13204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0.90699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0.51952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1day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9.480e-04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9.985e-01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4.997e-01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3day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0.14634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0.92118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0.53376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1week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0.0103774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0.9962237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0.5033005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more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0.12300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0.98259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0.55279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Accurate results for the class of 1 min</a:t>
            </a:r>
            <a:endParaRPr lang="en-US" dirty="0"/>
          </a:p>
          <a:p>
            <a:r>
              <a:rPr lang="en-US" dirty="0" smtClean="0"/>
              <a:t>Insufficient results for other classes due to the type of the classifier </a:t>
            </a:r>
          </a:p>
          <a:p>
            <a:r>
              <a:rPr lang="en-US" dirty="0" smtClean="0"/>
              <a:t>Assumptions :</a:t>
            </a:r>
            <a:endParaRPr lang="en-US" dirty="0"/>
          </a:p>
          <a:p>
            <a:pPr lvl="1"/>
            <a:r>
              <a:rPr lang="en-US" dirty="0" smtClean="0"/>
              <a:t>Statistical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 classification 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988376"/>
              </p:ext>
            </p:extLst>
          </p:nvPr>
        </p:nvGraphicFramePr>
        <p:xfrm>
          <a:off x="531812" y="1828800"/>
          <a:ext cx="5410200" cy="4800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436418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Recall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Precision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1min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0.82374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0.93375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0.87874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5min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0.45397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0.99071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0.72234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15min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0.44373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0.98891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0.71632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0.55490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0.94077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0.74783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3h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0.49346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0.96419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0.72883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12h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0.57531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0.91280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0.74406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1day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0.47859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0.96469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0.72164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3day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0.50402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0.95100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0.72751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1week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0.44906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0.98123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0.71514</a:t>
                      </a:r>
                      <a:endParaRPr lang="en-US" dirty="0"/>
                    </a:p>
                  </a:txBody>
                  <a:tcPr anchor="ctr"/>
                </a:tc>
              </a:tr>
              <a:tr h="4364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R9"/>
                        </a:rPr>
                        <a:t>more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0.8129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0.8970 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MR9"/>
                        </a:rPr>
                        <a:t>0.8550</a:t>
                      </a:r>
                      <a:endParaRPr 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Accurate results for the class of 1 min and more.</a:t>
            </a:r>
            <a:endParaRPr lang="en-US" dirty="0"/>
          </a:p>
          <a:p>
            <a:r>
              <a:rPr lang="en-US" dirty="0" smtClean="0"/>
              <a:t>Accurate results for other classes  [</a:t>
            </a:r>
            <a:r>
              <a:rPr lang="en-US" dirty="0" smtClean="0">
                <a:latin typeface="CMR9"/>
              </a:rPr>
              <a:t>0.71514,</a:t>
            </a:r>
            <a:r>
              <a:rPr lang="en-US" dirty="0">
                <a:latin typeface="CMR9"/>
              </a:rPr>
              <a:t> </a:t>
            </a:r>
            <a:r>
              <a:rPr lang="en-US" dirty="0" smtClean="0">
                <a:latin typeface="CMR9"/>
              </a:rPr>
              <a:t>0.74783]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85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graphicFrame>
        <p:nvGraphicFramePr>
          <p:cNvPr id="6" name="Content Placeholder 4" descr="Step Dow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68560"/>
              </p:ext>
            </p:extLst>
          </p:nvPr>
        </p:nvGraphicFramePr>
        <p:xfrm>
          <a:off x="5408613" y="1371600"/>
          <a:ext cx="6781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7"/>
          <p:cNvSpPr txBox="1">
            <a:spLocks/>
          </p:cNvSpPr>
          <p:nvPr/>
        </p:nvSpPr>
        <p:spPr>
          <a:xfrm>
            <a:off x="150812" y="2046244"/>
            <a:ext cx="5715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Find the features that contribute the most in the prediction of merging time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Accuracy up to 87%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Precision up to 93%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Recall up to 82%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905000"/>
            <a:ext cx="97536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60% Respond : </a:t>
            </a:r>
            <a:r>
              <a:rPr lang="en-US" dirty="0"/>
              <a:t>V</a:t>
            </a:r>
            <a:r>
              <a:rPr lang="en-US" dirty="0" smtClean="0"/>
              <a:t>ery useful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Others: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not use </a:t>
            </a:r>
            <a:r>
              <a:rPr lang="en-US" dirty="0" err="1" smtClean="0"/>
              <a:t>Git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won't </a:t>
            </a:r>
            <a:r>
              <a:rPr lang="en-US" dirty="0" smtClean="0"/>
              <a:t>benefit </a:t>
            </a:r>
            <a:r>
              <a:rPr lang="en-US" dirty="0"/>
              <a:t>from such a </a:t>
            </a:r>
            <a:r>
              <a:rPr lang="en-US" dirty="0" smtClean="0"/>
              <a:t>feature.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Post the questionnaire in </a:t>
            </a:r>
            <a:r>
              <a:rPr lang="en-US" dirty="0" err="1" smtClean="0"/>
              <a:t>Quora</a:t>
            </a:r>
            <a:r>
              <a:rPr lang="en-US" dirty="0"/>
              <a:t>,</a:t>
            </a:r>
            <a:r>
              <a:rPr lang="en-US" dirty="0" smtClean="0"/>
              <a:t> Facebook</a:t>
            </a:r>
            <a:r>
              <a:rPr lang="en-US" smtClean="0"/>
              <a:t>, </a:t>
            </a:r>
            <a:r>
              <a:rPr lang="en-US" smtClean="0"/>
              <a:t>via personal </a:t>
            </a:r>
            <a:r>
              <a:rPr lang="en-US" dirty="0" smtClean="0"/>
              <a:t>email.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402197"/>
            <a:ext cx="1198003" cy="11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8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990165"/>
            <a:ext cx="9753600" cy="43434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/>
              <a:t>If </a:t>
            </a:r>
            <a:r>
              <a:rPr lang="en-US" dirty="0"/>
              <a:t>my pull request takes around a year or longer to </a:t>
            </a:r>
            <a:r>
              <a:rPr lang="en-US" dirty="0" smtClean="0"/>
              <a:t>get merged</a:t>
            </a:r>
            <a:r>
              <a:rPr lang="en-US" dirty="0"/>
              <a:t>, it shows to me that the project is either </a:t>
            </a:r>
            <a:r>
              <a:rPr lang="en-US" dirty="0" smtClean="0"/>
              <a:t>understated or </a:t>
            </a:r>
            <a:r>
              <a:rPr lang="en-US" dirty="0"/>
              <a:t>no longer active. That will hold me back from </a:t>
            </a:r>
            <a:r>
              <a:rPr lang="en-US" dirty="0" smtClean="0"/>
              <a:t>making more </a:t>
            </a:r>
            <a:r>
              <a:rPr lang="en-US" dirty="0"/>
              <a:t>pull requests. The other way around, if it is </a:t>
            </a:r>
            <a:r>
              <a:rPr lang="en-US" dirty="0" smtClean="0"/>
              <a:t>likely to </a:t>
            </a:r>
            <a:r>
              <a:rPr lang="en-US" dirty="0"/>
              <a:t>be merged pretty quickly (say, within a couple of </a:t>
            </a:r>
            <a:r>
              <a:rPr lang="en-US" dirty="0" smtClean="0"/>
              <a:t>months for </a:t>
            </a:r>
            <a:r>
              <a:rPr lang="en-US" dirty="0"/>
              <a:t>a big project), that will </a:t>
            </a:r>
            <a:r>
              <a:rPr lang="en-US" b="1" dirty="0"/>
              <a:t>encourage</a:t>
            </a:r>
            <a:r>
              <a:rPr lang="en-US" dirty="0"/>
              <a:t> me to </a:t>
            </a:r>
            <a:r>
              <a:rPr lang="en-US" b="1" dirty="0"/>
              <a:t>contribute</a:t>
            </a:r>
            <a:r>
              <a:rPr lang="en-US" dirty="0"/>
              <a:t> </a:t>
            </a:r>
            <a:r>
              <a:rPr lang="en-US" b="1" dirty="0" smtClean="0"/>
              <a:t>more</a:t>
            </a:r>
            <a:r>
              <a:rPr lang="en-US" dirty="0" smtClean="0"/>
              <a:t> since </a:t>
            </a:r>
            <a:r>
              <a:rPr lang="en-US" dirty="0"/>
              <a:t>I can see that my changes are taken seriously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b="1" dirty="0" smtClean="0"/>
              <a:t>worth</a:t>
            </a:r>
            <a:r>
              <a:rPr lang="en-US" dirty="0" smtClean="0"/>
              <a:t> </a:t>
            </a:r>
            <a:r>
              <a:rPr lang="en-US" b="1" dirty="0"/>
              <a:t>something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75260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04412" y="41573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9753600" cy="762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83118">
            <a:off x="6875708" y="450747"/>
            <a:ext cx="4778933" cy="590449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531812" y="990600"/>
            <a:ext cx="6324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 smtClean="0"/>
              <a:t>Research Questions:</a:t>
            </a:r>
          </a:p>
          <a:p>
            <a:r>
              <a:rPr lang="en-US" sz="2000" dirty="0" smtClean="0"/>
              <a:t>RQ1: </a:t>
            </a:r>
            <a:r>
              <a:rPr lang="en-US" sz="2000" dirty="0"/>
              <a:t>How popular is the pull based development model?</a:t>
            </a:r>
          </a:p>
          <a:p>
            <a:r>
              <a:rPr lang="en-US" sz="2000" dirty="0" smtClean="0"/>
              <a:t>RQ2: </a:t>
            </a:r>
            <a:r>
              <a:rPr lang="en-US" sz="2000" dirty="0"/>
              <a:t>What are the lifecycle characteristics of pull requests?</a:t>
            </a:r>
          </a:p>
          <a:p>
            <a:r>
              <a:rPr lang="en-US" sz="2000" dirty="0" smtClean="0"/>
              <a:t>RQ3: </a:t>
            </a:r>
            <a:r>
              <a:rPr lang="en-US" sz="2000" dirty="0"/>
              <a:t>What factors affect the decision and the time required </a:t>
            </a:r>
            <a:r>
              <a:rPr lang="en-US" sz="2000" dirty="0" smtClean="0"/>
              <a:t>to merge </a:t>
            </a:r>
            <a:r>
              <a:rPr lang="en-US" sz="2000" dirty="0"/>
              <a:t>a pull request?</a:t>
            </a:r>
          </a:p>
          <a:p>
            <a:r>
              <a:rPr lang="en-US" sz="2000" dirty="0" smtClean="0"/>
              <a:t>RQ4: </a:t>
            </a:r>
            <a:r>
              <a:rPr lang="en-US" sz="2000" dirty="0"/>
              <a:t>Why are some pull requests not merged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9753600" cy="762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1812" y="1837691"/>
            <a:ext cx="6324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 smtClean="0"/>
              <a:t>Research Questions:</a:t>
            </a:r>
          </a:p>
          <a:p>
            <a:r>
              <a:rPr lang="en-US" dirty="0"/>
              <a:t>RQ1: Does the correlation between the natural language </a:t>
            </a:r>
            <a:r>
              <a:rPr lang="en-US" dirty="0" smtClean="0"/>
              <a:t>explanation and </a:t>
            </a:r>
            <a:r>
              <a:rPr lang="en-US" dirty="0"/>
              <a:t>the accompanying code fragment </a:t>
            </a:r>
            <a:r>
              <a:rPr lang="en-US" dirty="0" smtClean="0"/>
              <a:t>impact the </a:t>
            </a:r>
            <a:r>
              <a:rPr lang="en-US" dirty="0"/>
              <a:t>time to answer a post?</a:t>
            </a:r>
          </a:p>
          <a:p>
            <a:r>
              <a:rPr lang="en-US" dirty="0"/>
              <a:t>RQ2: Can the quality of a code fragment explanation, </a:t>
            </a:r>
            <a:r>
              <a:rPr lang="en-US" dirty="0" smtClean="0"/>
              <a:t>with respect </a:t>
            </a:r>
            <a:r>
              <a:rPr lang="en-US" dirty="0"/>
              <a:t>to human readability, be assessed automatically?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4110">
            <a:off x="6921779" y="351580"/>
            <a:ext cx="4749065" cy="61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9753600" cy="762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1812" y="1837691"/>
            <a:ext cx="6324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 smtClean="0"/>
              <a:t>Research Questions:</a:t>
            </a:r>
          </a:p>
          <a:p>
            <a:r>
              <a:rPr lang="en-US" dirty="0"/>
              <a:t>RQ1: </a:t>
            </a:r>
            <a:r>
              <a:rPr lang="en-US" dirty="0" smtClean="0"/>
              <a:t>Predicting Response time in </a:t>
            </a:r>
            <a:r>
              <a:rPr lang="en-US" smtClean="0"/>
              <a:t>Stack Overflow!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8178">
            <a:off x="7074721" y="349473"/>
            <a:ext cx="4638635" cy="61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9" y="76200"/>
            <a:ext cx="9753600" cy="762000"/>
          </a:xfrm>
        </p:spPr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905000"/>
            <a:ext cx="5181600" cy="4038600"/>
          </a:xfrm>
        </p:spPr>
        <p:txBody>
          <a:bodyPr/>
          <a:lstStyle/>
          <a:p>
            <a:r>
              <a:rPr lang="en-US" dirty="0"/>
              <a:t>RQ1: Which features contribute most to the prediction </a:t>
            </a:r>
            <a:r>
              <a:rPr lang="en-US" dirty="0" smtClean="0"/>
              <a:t>of the </a:t>
            </a:r>
            <a:r>
              <a:rPr lang="en-US" dirty="0"/>
              <a:t>time for merging?</a:t>
            </a:r>
          </a:p>
          <a:p>
            <a:r>
              <a:rPr lang="en-US" dirty="0"/>
              <a:t>RQ2: How can we predict the merging time of a pull request?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4516">
            <a:off x="6357545" y="513106"/>
            <a:ext cx="4518179" cy="58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Important Features </a:t>
            </a:r>
            <a:endParaRPr lang="en-US" dirty="0"/>
          </a:p>
          <a:p>
            <a:r>
              <a:rPr lang="en-US" dirty="0" smtClean="0"/>
              <a:t>Data Preparation</a:t>
            </a:r>
            <a:endParaRPr lang="en-US" dirty="0"/>
          </a:p>
          <a:p>
            <a:r>
              <a:rPr lang="en-US" dirty="0" smtClean="0"/>
              <a:t>Pearson Correlation</a:t>
            </a:r>
          </a:p>
          <a:p>
            <a:r>
              <a:rPr lang="en-US" dirty="0" smtClean="0"/>
              <a:t>Feature Importance</a:t>
            </a:r>
          </a:p>
          <a:p>
            <a:r>
              <a:rPr lang="en-US" dirty="0" smtClean="0"/>
              <a:t>Classifiers (Naïve Bayes and Random Forest)</a:t>
            </a:r>
            <a:endParaRPr lang="en-US" dirty="0"/>
          </a:p>
        </p:txBody>
      </p:sp>
      <p:graphicFrame>
        <p:nvGraphicFramePr>
          <p:cNvPr id="5" name="Content Placeholder 4" descr="Step Down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69343347"/>
              </p:ext>
            </p:extLst>
          </p:nvPr>
        </p:nvGraphicFramePr>
        <p:xfrm>
          <a:off x="5713412" y="1143000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400"/>
            <a:ext cx="9753600" cy="838200"/>
          </a:xfrm>
        </p:spPr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981199"/>
            <a:ext cx="5867604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38" y="1981200"/>
            <a:ext cx="6074274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012" y="1447800"/>
            <a:ext cx="2590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Log Distributions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09543" y="1447800"/>
            <a:ext cx="31350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Normal Distributions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576</Words>
  <Application>Microsoft Office PowerPoint</Application>
  <PresentationFormat>Custom</PresentationFormat>
  <Paragraphs>165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CMR9</vt:lpstr>
      <vt:lpstr>Continental Europe 16x9</vt:lpstr>
      <vt:lpstr>Merging time prediction </vt:lpstr>
      <vt:lpstr>SURVEY</vt:lpstr>
      <vt:lpstr>Motivation</vt:lpstr>
      <vt:lpstr>Related WORK</vt:lpstr>
      <vt:lpstr>Related WORK</vt:lpstr>
      <vt:lpstr>Related WORK</vt:lpstr>
      <vt:lpstr>Research questions</vt:lpstr>
      <vt:lpstr>Process</vt:lpstr>
      <vt:lpstr>Analysis </vt:lpstr>
      <vt:lpstr>Pearson Correlation </vt:lpstr>
      <vt:lpstr>Time bins </vt:lpstr>
      <vt:lpstr>Feature importance</vt:lpstr>
      <vt:lpstr>Naïve Bayes classification </vt:lpstr>
      <vt:lpstr>Random Forest classification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2016-01-18T17:38:13Z</dcterms:created>
  <dcterms:modified xsi:type="dcterms:W3CDTF">2016-01-20T13:35:01Z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