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57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Sign Language Recognition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Step Spatial Attention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Design of Network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4005" y="28181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Video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704340" y="1395730"/>
            <a:ext cx="422275" cy="4575810"/>
          </a:xfrm>
          <a:prstGeom prst="leftBrac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7280" y="171577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7280" y="261810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7280" y="351218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7280" y="519430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33320" y="4278630"/>
            <a:ext cx="551815" cy="71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/>
              <a:t>……</a:t>
            </a:r>
            <a:endParaRPr lang="en-US" sz="2400"/>
          </a:p>
        </p:txBody>
      </p:sp>
      <p:sp>
        <p:nvSpPr>
          <p:cNvPr id="21" name="Right Arrow 20"/>
          <p:cNvSpPr/>
          <p:nvPr/>
        </p:nvSpPr>
        <p:spPr>
          <a:xfrm>
            <a:off x="3356610" y="2983865"/>
            <a:ext cx="729615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356610" y="4278630"/>
            <a:ext cx="729615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295015" y="2433955"/>
            <a:ext cx="88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Faster RCNN</a:t>
            </a:r>
            <a:endParaRPr lang="en-US"/>
          </a:p>
          <a:p>
            <a:endParaRPr lang="en-US"/>
          </a:p>
          <a:p>
            <a:r>
              <a:rPr lang="en-US"/>
              <a:t>CV2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295015" y="3910330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Hourglass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53280" y="171577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53280" y="261810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53280" y="351218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53280" y="519430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719320" y="4278630"/>
            <a:ext cx="551815" cy="71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/>
              <a:t>……</a:t>
            </a:r>
            <a:endParaRPr lang="en-US" sz="2400"/>
          </a:p>
        </p:txBody>
      </p:sp>
      <p:sp>
        <p:nvSpPr>
          <p:cNvPr id="31" name="Text Box 30"/>
          <p:cNvSpPr txBox="1"/>
          <p:nvPr/>
        </p:nvSpPr>
        <p:spPr>
          <a:xfrm>
            <a:off x="3270250" y="5762625"/>
            <a:ext cx="1223645" cy="92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Spatio Attention</a:t>
            </a:r>
            <a:endParaRPr lang="en-US"/>
          </a:p>
          <a:p>
            <a:r>
              <a:rPr lang="en-US"/>
              <a:t>layer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81830" y="1313815"/>
            <a:ext cx="24765" cy="50698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7353935" y="4133215"/>
            <a:ext cx="729615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7353935" y="3432810"/>
            <a:ext cx="1160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Self Attention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514715" y="171577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14715" y="261810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14715" y="351218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14715" y="519430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8580755" y="4278630"/>
            <a:ext cx="551815" cy="71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/>
              <a:t>……</a:t>
            </a:r>
            <a:endParaRPr lang="en-US" sz="24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514715" y="1313815"/>
            <a:ext cx="24765" cy="50698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7291070" y="5762625"/>
            <a:ext cx="1223645" cy="92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TemporalAttention</a:t>
            </a:r>
            <a:endParaRPr lang="en-US"/>
          </a:p>
          <a:p>
            <a:r>
              <a:rPr lang="en-US"/>
              <a:t>layer</a:t>
            </a:r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5848985" y="3248660"/>
            <a:ext cx="1151255" cy="1094740"/>
          </a:xfrm>
          <a:prstGeom prst="cube">
            <a:avLst>
              <a:gd name="adj" fmla="val 6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294005" y="3248660"/>
            <a:ext cx="1151255" cy="1094740"/>
          </a:xfrm>
          <a:prstGeom prst="cube">
            <a:avLst>
              <a:gd name="adj" fmla="val 6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424805" y="3867785"/>
            <a:ext cx="270510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13200000">
            <a:off x="6435090" y="3255645"/>
            <a:ext cx="890905" cy="14351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 rot="10800000">
            <a:off x="9324340" y="1313815"/>
            <a:ext cx="422275" cy="4575810"/>
          </a:xfrm>
          <a:prstGeom prst="leftBrac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9759950" y="2880360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Encoder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105390" y="3299460"/>
            <a:ext cx="353060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0689590" y="3484245"/>
            <a:ext cx="544830" cy="1981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1353800" y="3299460"/>
            <a:ext cx="97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result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10689590" y="3115945"/>
            <a:ext cx="1261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CNN</a:t>
            </a:r>
            <a:endParaRPr lang="en-US"/>
          </a:p>
          <a:p>
            <a:endParaRPr lang="en-US"/>
          </a:p>
          <a:p>
            <a:r>
              <a:rPr lang="en-US"/>
              <a:t>FC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Design of Network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4005" y="28181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Video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704340" y="1395730"/>
            <a:ext cx="422275" cy="4575810"/>
          </a:xfrm>
          <a:prstGeom prst="leftBrac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7280" y="171577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7280" y="261810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7280" y="351218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7280" y="519430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33320" y="4278630"/>
            <a:ext cx="551815" cy="71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/>
              <a:t>……</a:t>
            </a:r>
            <a:endParaRPr lang="en-US" sz="2400"/>
          </a:p>
        </p:txBody>
      </p:sp>
      <p:sp>
        <p:nvSpPr>
          <p:cNvPr id="21" name="Right Arrow 20"/>
          <p:cNvSpPr/>
          <p:nvPr/>
        </p:nvSpPr>
        <p:spPr>
          <a:xfrm>
            <a:off x="3356610" y="2983865"/>
            <a:ext cx="729615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356610" y="4278630"/>
            <a:ext cx="729615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295015" y="2433955"/>
            <a:ext cx="88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Faster RCNN</a:t>
            </a:r>
            <a:endParaRPr lang="en-US"/>
          </a:p>
          <a:p>
            <a:endParaRPr lang="en-US"/>
          </a:p>
          <a:p>
            <a:r>
              <a:rPr lang="en-US"/>
              <a:t>CV2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295015" y="3910330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Hourglass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53280" y="171577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53280" y="261810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53280" y="3512185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53280" y="5194300"/>
            <a:ext cx="61785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719320" y="4278630"/>
            <a:ext cx="551815" cy="71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/>
              <a:t>……</a:t>
            </a:r>
            <a:endParaRPr lang="en-US" sz="2400"/>
          </a:p>
        </p:txBody>
      </p:sp>
      <p:sp>
        <p:nvSpPr>
          <p:cNvPr id="31" name="Text Box 30"/>
          <p:cNvSpPr txBox="1"/>
          <p:nvPr/>
        </p:nvSpPr>
        <p:spPr>
          <a:xfrm>
            <a:off x="3270250" y="5762625"/>
            <a:ext cx="1223645" cy="92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Spatio Attention</a:t>
            </a:r>
            <a:endParaRPr lang="en-US"/>
          </a:p>
          <a:p>
            <a:r>
              <a:rPr lang="en-US"/>
              <a:t>layer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81830" y="1313815"/>
            <a:ext cx="24765" cy="50698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be 44"/>
          <p:cNvSpPr/>
          <p:nvPr/>
        </p:nvSpPr>
        <p:spPr>
          <a:xfrm>
            <a:off x="294005" y="3248660"/>
            <a:ext cx="1151255" cy="1094740"/>
          </a:xfrm>
          <a:prstGeom prst="cube">
            <a:avLst>
              <a:gd name="adj" fmla="val 6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424805" y="3867785"/>
            <a:ext cx="270510" cy="2101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29960" y="2152015"/>
            <a:ext cx="61385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3200"/>
              <a:t>OpenCV2</a:t>
            </a:r>
            <a:endParaRPr lang="en-US" sz="3200"/>
          </a:p>
          <a:p>
            <a:pPr lvl="1" indent="0">
              <a:buFont typeface="Arial" panose="020B0604020202090204" pitchFamily="34" charset="0"/>
              <a:buNone/>
            </a:pPr>
            <a:r>
              <a:rPr lang="en-US" sz="3200"/>
              <a:t>Unstable, unprecise, rapid</a:t>
            </a:r>
            <a:endParaRPr lang="en-US" sz="3200"/>
          </a:p>
          <a:p>
            <a:pPr lvl="1" indent="0">
              <a:buFont typeface="Arial" panose="020B0604020202090204" pitchFamily="34" charset="0"/>
              <a:buNone/>
            </a:pPr>
            <a:r>
              <a:rPr lang="en-US" sz="3200"/>
              <a:t>potential for real-time working</a:t>
            </a:r>
            <a:endParaRPr 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3200"/>
              <a:t>Hourglass</a:t>
            </a:r>
            <a:endParaRPr lang="en-US" sz="3200"/>
          </a:p>
          <a:p>
            <a:pPr lvl="1" indent="0">
              <a:buFont typeface="Arial" panose="020B0604020202090204" pitchFamily="34" charset="0"/>
              <a:buNone/>
            </a:pPr>
            <a:r>
              <a:rPr lang="en-US" sz="3200"/>
              <a:t>Stable, memory-cosuming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OpenCV</a:t>
            </a:r>
            <a:endParaRPr lang="en-US"/>
          </a:p>
        </p:txBody>
      </p:sp>
      <p:pic>
        <p:nvPicPr>
          <p:cNvPr id="6" name="Picture 5" descr="10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915" y="1691005"/>
            <a:ext cx="2884805" cy="2164080"/>
          </a:xfrm>
          <a:prstGeom prst="rect">
            <a:avLst/>
          </a:prstGeom>
        </p:spPr>
      </p:pic>
      <p:pic>
        <p:nvPicPr>
          <p:cNvPr id="7" name="Picture 6" descr="10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20" y="1691005"/>
            <a:ext cx="2884805" cy="2164080"/>
          </a:xfrm>
          <a:prstGeom prst="rect">
            <a:avLst/>
          </a:prstGeom>
        </p:spPr>
      </p:pic>
      <p:pic>
        <p:nvPicPr>
          <p:cNvPr id="8" name="Picture 7" descr="10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10" y="3855085"/>
            <a:ext cx="2884805" cy="2164080"/>
          </a:xfrm>
          <a:prstGeom prst="rect">
            <a:avLst/>
          </a:prstGeom>
        </p:spPr>
      </p:pic>
      <p:pic>
        <p:nvPicPr>
          <p:cNvPr id="9" name="Picture 8" descr="10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15" y="3855085"/>
            <a:ext cx="2884805" cy="2164080"/>
          </a:xfrm>
          <a:prstGeom prst="rect">
            <a:avLst/>
          </a:prstGeom>
        </p:spPr>
      </p:pic>
      <p:pic>
        <p:nvPicPr>
          <p:cNvPr id="10" name="Picture 9" descr="1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720" y="3855085"/>
            <a:ext cx="2884805" cy="2164080"/>
          </a:xfrm>
          <a:prstGeom prst="rect">
            <a:avLst/>
          </a:prstGeom>
        </p:spPr>
      </p:pic>
      <p:pic>
        <p:nvPicPr>
          <p:cNvPr id="11" name="Picture 10" descr="11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110" y="1691005"/>
            <a:ext cx="2884805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" y="29845"/>
            <a:ext cx="10515600" cy="1325563"/>
          </a:xfrm>
        </p:spPr>
        <p:txBody>
          <a:bodyPr/>
          <a:p>
            <a:r>
              <a:rPr lang="en-US"/>
              <a:t>Hourglass Network</a:t>
            </a:r>
            <a:endParaRPr lang="en-US"/>
          </a:p>
        </p:txBody>
      </p:sp>
      <p:pic>
        <p:nvPicPr>
          <p:cNvPr id="5" name="Picture 4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996315"/>
            <a:ext cx="2689860" cy="2017395"/>
          </a:xfrm>
          <a:prstGeom prst="rect">
            <a:avLst/>
          </a:prstGeom>
        </p:spPr>
      </p:pic>
      <p:pic>
        <p:nvPicPr>
          <p:cNvPr id="6" name="Picture 5" descr="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95" y="996315"/>
            <a:ext cx="2689860" cy="2017395"/>
          </a:xfrm>
          <a:prstGeom prst="rect">
            <a:avLst/>
          </a:prstGeom>
        </p:spPr>
      </p:pic>
      <p:pic>
        <p:nvPicPr>
          <p:cNvPr id="7" name="Picture 6" descr="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95" y="996315"/>
            <a:ext cx="2689860" cy="2017395"/>
          </a:xfrm>
          <a:prstGeom prst="rect">
            <a:avLst/>
          </a:prstGeom>
        </p:spPr>
      </p:pic>
      <p:pic>
        <p:nvPicPr>
          <p:cNvPr id="8" name="Picture 7" descr="3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725" y="996315"/>
            <a:ext cx="2689860" cy="2017395"/>
          </a:xfrm>
          <a:prstGeom prst="rect">
            <a:avLst/>
          </a:prstGeom>
        </p:spPr>
      </p:pic>
      <p:pic>
        <p:nvPicPr>
          <p:cNvPr id="9" name="Picture 8" descr="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40" y="3013710"/>
            <a:ext cx="2689860" cy="2017395"/>
          </a:xfrm>
          <a:prstGeom prst="rect">
            <a:avLst/>
          </a:prstGeom>
        </p:spPr>
      </p:pic>
      <p:pic>
        <p:nvPicPr>
          <p:cNvPr id="10" name="Picture 9" descr="5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95" y="3013710"/>
            <a:ext cx="2689860" cy="2017395"/>
          </a:xfrm>
          <a:prstGeom prst="rect">
            <a:avLst/>
          </a:prstGeom>
        </p:spPr>
      </p:pic>
      <p:pic>
        <p:nvPicPr>
          <p:cNvPr id="11" name="Picture 10" descr="6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795" y="3013710"/>
            <a:ext cx="2689860" cy="2017395"/>
          </a:xfrm>
          <a:prstGeom prst="rect">
            <a:avLst/>
          </a:prstGeom>
        </p:spPr>
      </p:pic>
      <p:pic>
        <p:nvPicPr>
          <p:cNvPr id="12" name="Picture 11" descr="7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725" y="3013710"/>
            <a:ext cx="2689860" cy="2017395"/>
          </a:xfrm>
          <a:prstGeom prst="rect">
            <a:avLst/>
          </a:prstGeom>
        </p:spPr>
      </p:pic>
      <p:pic>
        <p:nvPicPr>
          <p:cNvPr id="13" name="Picture 12" descr="8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40" y="4801870"/>
            <a:ext cx="2689860" cy="2017395"/>
          </a:xfrm>
          <a:prstGeom prst="rect">
            <a:avLst/>
          </a:prstGeom>
        </p:spPr>
      </p:pic>
      <p:pic>
        <p:nvPicPr>
          <p:cNvPr id="14" name="Picture 13" descr="9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7395" y="4801870"/>
            <a:ext cx="2689860" cy="2017395"/>
          </a:xfrm>
          <a:prstGeom prst="rect">
            <a:avLst/>
          </a:prstGeom>
        </p:spPr>
      </p:pic>
      <p:pic>
        <p:nvPicPr>
          <p:cNvPr id="15" name="Picture 14" descr="10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5795" y="4801870"/>
            <a:ext cx="2689860" cy="2017395"/>
          </a:xfrm>
          <a:prstGeom prst="rect">
            <a:avLst/>
          </a:prstGeom>
        </p:spPr>
      </p:pic>
      <p:pic>
        <p:nvPicPr>
          <p:cNvPr id="16" name="Picture 15" descr="1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6725" y="4801870"/>
            <a:ext cx="2689860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" y="80010"/>
            <a:ext cx="10515600" cy="1325563"/>
          </a:xfrm>
        </p:spPr>
        <p:txBody>
          <a:bodyPr/>
          <a:p>
            <a:r>
              <a:rPr lang="en-US"/>
              <a:t>Hourglass</a:t>
            </a:r>
            <a:endParaRPr lang="en-US"/>
          </a:p>
        </p:txBody>
      </p:sp>
      <p:pic>
        <p:nvPicPr>
          <p:cNvPr id="5" name="Picture 4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1305560"/>
            <a:ext cx="3784600" cy="2838450"/>
          </a:xfrm>
          <a:prstGeom prst="rect">
            <a:avLst/>
          </a:prstGeom>
        </p:spPr>
      </p:pic>
      <p:pic>
        <p:nvPicPr>
          <p:cNvPr id="8" name="Picture 7" descr="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90" y="1305560"/>
            <a:ext cx="3784600" cy="2838450"/>
          </a:xfrm>
          <a:prstGeom prst="rect">
            <a:avLst/>
          </a:prstGeom>
        </p:spPr>
      </p:pic>
      <p:pic>
        <p:nvPicPr>
          <p:cNvPr id="11" name="Picture 10" descr="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" y="4047490"/>
            <a:ext cx="3784600" cy="2838450"/>
          </a:xfrm>
          <a:prstGeom prst="rect">
            <a:avLst/>
          </a:prstGeom>
        </p:spPr>
      </p:pic>
      <p:pic>
        <p:nvPicPr>
          <p:cNvPr id="15" name="Picture 14" descr="1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90" y="4047490"/>
            <a:ext cx="3784600" cy="2838450"/>
          </a:xfrm>
          <a:prstGeom prst="rect">
            <a:avLst/>
          </a:prstGeom>
        </p:spPr>
      </p:pic>
      <p:pic>
        <p:nvPicPr>
          <p:cNvPr id="6" name="Picture 5" descr="train_infoal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090" y="2098040"/>
            <a:ext cx="4676140" cy="3507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label data for final classification.</a:t>
            </a:r>
            <a:endParaRPr lang="en-US"/>
          </a:p>
          <a:p>
            <a:r>
              <a:rPr lang="en-US"/>
              <a:t>Design temporal attention model.</a:t>
            </a:r>
            <a:endParaRPr lang="en-US"/>
          </a:p>
          <a:p>
            <a:r>
              <a:rPr lang="en-US"/>
              <a:t>Do more experiments about spatial attention by ajusting parameters, building new models.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Writer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/>
      <vt:lpstr>Arial Unicode MS</vt:lpstr>
      <vt:lpstr>Calibri Light</vt:lpstr>
      <vt:lpstr>Helvetica Neue</vt:lpstr>
      <vt:lpstr>Calibri</vt:lpstr>
      <vt:lpstr>微软雅黑</vt:lpstr>
      <vt:lpstr>HYQiHeiKW</vt:lpstr>
      <vt:lpstr>HYShuSongErKW</vt:lpstr>
      <vt:lpstr>PingFang SC</vt:lpstr>
      <vt:lpstr>Office Theme</vt:lpstr>
      <vt:lpstr>PowerPoint 演示文稿</vt:lpstr>
      <vt:lpstr>Design of Network</vt:lpstr>
      <vt:lpstr>Design of Network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kyrie</dc:creator>
  <cp:lastModifiedBy>kyrie</cp:lastModifiedBy>
  <cp:revision>1</cp:revision>
  <dcterms:created xsi:type="dcterms:W3CDTF">2019-03-21T06:37:46Z</dcterms:created>
  <dcterms:modified xsi:type="dcterms:W3CDTF">2019-03-21T06:37:46Z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1033-2.5.0.931</vt:lpwstr>
  </property>
</Properties>
</file>