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Temporal Attention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" y="46355"/>
            <a:ext cx="10515600" cy="1325563"/>
          </a:xfrm>
        </p:spPr>
        <p:txBody>
          <a:bodyPr/>
          <a:p>
            <a:r>
              <a:rPr lang="en-US"/>
              <a:t>Temporal Attention</a:t>
            </a:r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96265" y="2720975"/>
            <a:ext cx="1372235" cy="1416050"/>
          </a:xfrm>
          <a:prstGeom prst="cube">
            <a:avLst>
              <a:gd name="adj" fmla="val 56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video</a:t>
            </a:r>
            <a:endParaRPr lang="en-US" sz="12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14220" y="3395980"/>
            <a:ext cx="1746250" cy="107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525395" y="288417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CNN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2225" y="2522855"/>
            <a:ext cx="835660" cy="181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features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5238750" y="464185"/>
            <a:ext cx="835660" cy="1812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Q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5238750" y="2512060"/>
            <a:ext cx="835660" cy="1812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K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5238750" y="4561205"/>
            <a:ext cx="835660" cy="1812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V</a:t>
            </a:r>
            <a:endParaRPr lang="en-US" sz="1200"/>
          </a:p>
        </p:txBody>
      </p:sp>
      <p:sp>
        <p:nvSpPr>
          <p:cNvPr id="12" name="Left Brace 11"/>
          <p:cNvSpPr/>
          <p:nvPr/>
        </p:nvSpPr>
        <p:spPr>
          <a:xfrm>
            <a:off x="4883785" y="1825625"/>
            <a:ext cx="142875" cy="320675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30340" y="3011170"/>
            <a:ext cx="1702435" cy="779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K'</a:t>
            </a:r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7290435" y="1268095"/>
            <a:ext cx="182245" cy="204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17" name="Straight Arrow Connector 16"/>
          <p:cNvCxnSpPr>
            <a:stCxn id="9" idx="3"/>
            <a:endCxn id="16" idx="2"/>
          </p:cNvCxnSpPr>
          <p:nvPr/>
        </p:nvCxnSpPr>
        <p:spPr>
          <a:xfrm>
            <a:off x="6074410" y="1370330"/>
            <a:ext cx="1216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  <a:endCxn id="16" idx="4"/>
          </p:cNvCxnSpPr>
          <p:nvPr/>
        </p:nvCxnSpPr>
        <p:spPr>
          <a:xfrm flipV="1">
            <a:off x="7381875" y="1472565"/>
            <a:ext cx="0" cy="15386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20" idx="1"/>
          </p:cNvCxnSpPr>
          <p:nvPr/>
        </p:nvCxnSpPr>
        <p:spPr>
          <a:xfrm>
            <a:off x="7472680" y="1370330"/>
            <a:ext cx="1114425" cy="44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87105" y="467995"/>
            <a:ext cx="1931670" cy="181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Attention</a:t>
            </a:r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6924993" y="2737803"/>
            <a:ext cx="3084195" cy="2170430"/>
          </a:xfrm>
          <a:prstGeom prst="bentConnector3">
            <a:avLst>
              <a:gd name="adj1" fmla="val 618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291070" y="5365115"/>
            <a:ext cx="182245" cy="204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  <a:endCxn id="23" idx="2"/>
          </p:cNvCxnSpPr>
          <p:nvPr/>
        </p:nvCxnSpPr>
        <p:spPr>
          <a:xfrm>
            <a:off x="6074410" y="5467350"/>
            <a:ext cx="12166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6"/>
            <a:endCxn id="26" idx="1"/>
          </p:cNvCxnSpPr>
          <p:nvPr/>
        </p:nvCxnSpPr>
        <p:spPr>
          <a:xfrm>
            <a:off x="7473315" y="5467350"/>
            <a:ext cx="1553210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026525" y="4561840"/>
            <a:ext cx="835660" cy="181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F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Sum them up</a:t>
            </a:r>
            <a:endParaRPr lang="en-US"/>
          </a:p>
          <a:p>
            <a:r>
              <a:rPr lang="en-US"/>
              <a:t>Problem: Fuse the temporal information would cause some loss. Alough the temporal relation is considerred when coding the sequence.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58695" y="3709670"/>
            <a:ext cx="835660" cy="181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F</a:t>
            </a:r>
            <a:endParaRPr lang="en-US" sz="1600"/>
          </a:p>
        </p:txBody>
      </p:sp>
      <p:cxnSp>
        <p:nvCxnSpPr>
          <p:cNvPr id="6" name="Straight Arrow Connector 5"/>
          <p:cNvCxnSpPr>
            <a:stCxn id="26" idx="3"/>
            <a:endCxn id="4" idx="1"/>
          </p:cNvCxnSpPr>
          <p:nvPr/>
        </p:nvCxnSpPr>
        <p:spPr>
          <a:xfrm flipV="1">
            <a:off x="3094355" y="4603115"/>
            <a:ext cx="108077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75125" y="4291965"/>
            <a:ext cx="83566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Sum</a:t>
            </a:r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6158230" y="4304665"/>
            <a:ext cx="164147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Classification</a:t>
            </a:r>
            <a:endParaRPr lang="en-US" sz="160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0785" y="4603115"/>
            <a:ext cx="11474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7799705" y="4598670"/>
            <a:ext cx="755650" cy="44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55355" y="4279265"/>
            <a:ext cx="83566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Output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15" y="6350"/>
            <a:ext cx="10515600" cy="1325563"/>
          </a:xfrm>
        </p:spPr>
        <p:txBody>
          <a:bodyPr/>
          <a:p>
            <a:r>
              <a:rPr lang="en-US" sz="3600"/>
              <a:t>Experiment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230"/>
            <a:ext cx="10515600" cy="4351338"/>
          </a:xfrm>
        </p:spPr>
        <p:txBody>
          <a:bodyPr/>
          <a:p>
            <a:r>
              <a:rPr lang="en-US" sz="2000"/>
              <a:t>Choosed 8 videos from words: 'Alone' and 'Twenty' to train our model, and it got 100% accuracy finally.</a:t>
            </a:r>
            <a:endParaRPr lang="en-US" sz="2000"/>
          </a:p>
          <a:p>
            <a:r>
              <a:rPr lang="en-US" sz="2000"/>
              <a:t>Test the model on another two videos, the outcome is correct.</a:t>
            </a:r>
            <a:endParaRPr lang="en-US" sz="2000"/>
          </a:p>
          <a:p>
            <a:r>
              <a:rPr lang="en-US" sz="2000"/>
              <a:t>But it may still have gotten overfitting. Further experiments and parameters modification is needed.</a:t>
            </a:r>
            <a:endParaRPr lang="en-US" sz="2000"/>
          </a:p>
        </p:txBody>
      </p:sp>
      <p:pic>
        <p:nvPicPr>
          <p:cNvPr id="4" name="Picture 3" descr="train_infotemporal_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2864485"/>
            <a:ext cx="4602480" cy="3452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 2  (if have time)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1898015"/>
          </a:xfrm>
        </p:spPr>
        <p:txBody>
          <a:bodyPr>
            <a:normAutofit fontScale="90000" lnSpcReduction="10000"/>
          </a:bodyPr>
          <a:p>
            <a:r>
              <a:rPr lang="en-US" sz="2000"/>
              <a:t>Use a state machine</a:t>
            </a:r>
            <a:endParaRPr lang="en-US" sz="2000"/>
          </a:p>
          <a:p>
            <a:r>
              <a:rPr lang="en-US" sz="2000"/>
              <a:t>When we human beings are recognizing a sign language:</a:t>
            </a:r>
            <a:endParaRPr lang="en-US" sz="2000"/>
          </a:p>
          <a:p>
            <a:r>
              <a:rPr lang="en-US" sz="2000"/>
              <a:t>We would give a first speculation when watching the beginning of the motion. With the motion goes, we would make further judgement based on the previous speculation, which would be more accuracy.</a:t>
            </a:r>
            <a:endParaRPr lang="en-US" sz="2000"/>
          </a:p>
          <a:p>
            <a:r>
              <a:rPr lang="en-US" sz="2000"/>
              <a:t>To train such model, the output of each step should be taken into training. (Process supervise)</a:t>
            </a:r>
            <a:endParaRPr lang="en-US" sz="2000"/>
          </a:p>
        </p:txBody>
      </p:sp>
      <p:graphicFrame>
        <p:nvGraphicFramePr>
          <p:cNvPr id="7" name="Table 6"/>
          <p:cNvGraphicFramePr/>
          <p:nvPr/>
        </p:nvGraphicFramePr>
        <p:xfrm>
          <a:off x="1828800" y="3597910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Sequence: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Hello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Ground True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Hello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175125" y="5534025"/>
            <a:ext cx="11430" cy="5321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829300" y="5534025"/>
            <a:ext cx="5080" cy="543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94905" y="5545455"/>
            <a:ext cx="11430" cy="520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V="1">
            <a:off x="3630930" y="5567680"/>
            <a:ext cx="5702935" cy="590550"/>
          </a:xfrm>
          <a:prstGeom prst="bentConnector3">
            <a:avLst>
              <a:gd name="adj1" fmla="val 28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000885" y="594995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Loss Function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Presentation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Helvetica Neue</vt:lpstr>
      <vt:lpstr>Calibri</vt:lpstr>
      <vt:lpstr>微软雅黑</vt:lpstr>
      <vt:lpstr>HYQiHeiKW</vt:lpstr>
      <vt:lpstr>HYShuSongErKW</vt:lpstr>
      <vt:lpstr>PingFang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Attention</dc:title>
  <dc:creator>kyrie</dc:creator>
  <cp:lastModifiedBy>kyrie</cp:lastModifiedBy>
  <cp:revision>3</cp:revision>
  <dcterms:created xsi:type="dcterms:W3CDTF">2019-04-05T08:36:10Z</dcterms:created>
  <dcterms:modified xsi:type="dcterms:W3CDTF">2019-04-05T08:36:10Z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1033-2.5.0.931</vt:lpwstr>
  </property>
</Properties>
</file>