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D7DA-A2B3-F9FF-2873-D8F5258DD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EB7619-0A26-1422-494F-DC569034B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E1F3F-B7C0-2D3E-35D3-D8C0E944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F6B-87A4-420C-B223-1543E7C3258E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87289-57AF-3B44-674D-FE20EC72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124B1-ABA9-7E25-CD1A-9E6F3F47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BDA-0CAC-435F-8A03-73E6942B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48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AB510-3A36-4967-338C-E52997E9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80AB26-C0E4-7257-54FB-5088587C1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8BF80-FB5A-7DFF-7982-2B388E0B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F6B-87A4-420C-B223-1543E7C3258E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3318A-BC0E-EB83-361E-F611017F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240CD-CBFA-055E-9CD3-1AFF568F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BDA-0CAC-435F-8A03-73E6942B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7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3C3249-1AA0-CB8E-4798-756E9652B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322500-7CCA-D45E-ADE3-FED844522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8F533-E720-8C6D-984B-A374E44A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F6B-87A4-420C-B223-1543E7C3258E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7133F-2D11-4BBB-E0C7-1B2978F5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CFED0-5FFB-782A-5155-2814FC9D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BDA-0CAC-435F-8A03-73E6942B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26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2DE06-8DE0-53F9-965B-965ED267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2267C-0E4B-F9BF-033B-25D81A8A5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B01B9-A39A-224F-DC6B-0AA07B5E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F6B-87A4-420C-B223-1543E7C3258E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776C8-E347-0FC0-9FA9-819843B6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817E3-EA1A-A600-5343-80435B31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BDA-0CAC-435F-8A03-73E6942B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83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4862C-DA93-0A91-5CA0-35603EEE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2DB43-02A8-0D49-51D7-6F1B9BCDC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548E1-4FED-6BA2-B986-F8834194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F6B-87A4-420C-B223-1543E7C3258E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107E7-59B1-CC9B-CD84-2362CD7D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4A76A-CB88-41FC-1D9C-137E50B4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BDA-0CAC-435F-8A03-73E6942B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5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3B3C2-4C47-A30C-1A33-F927D857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00202-49EF-8577-CF8D-3F4454FEC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E189D6-05D0-5253-35DC-5F34B2F01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81CAAD-E630-806B-0CAD-D516DE43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F6B-87A4-420C-B223-1543E7C3258E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4ED23-249C-9217-CE42-403DB32A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C3A3F7-6DB2-A73A-6C25-8E8AD969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BDA-0CAC-435F-8A03-73E6942B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7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C7504-1B3D-AD6E-E595-E8E3BB64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962BFE-E11B-170C-F356-4F541B42B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D85A13-7E2D-552B-FD26-815CE631C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A3B739-770B-0B41-05BF-9ED861454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8C26C9-DF06-ACF1-7DF9-EB89CAD80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78EDDA-F0FF-EB99-C4B3-BD0AF75F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F6B-87A4-420C-B223-1543E7C3258E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FE98AD-116E-3B12-20F0-8F1B2B3D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622833-D491-695F-198A-F0B690CE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BDA-0CAC-435F-8A03-73E6942B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59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5187A-68B2-D550-6398-00D1B481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4D7F71-45A0-50A8-F133-237C001F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F6B-87A4-420C-B223-1543E7C3258E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D9A527-A153-859A-3E49-F8DBB3E4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36CA95-338A-CFCE-15A6-1164F6EA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BDA-0CAC-435F-8A03-73E6942B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16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311D23-E131-669F-B46F-1D99161E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F6B-87A4-420C-B223-1543E7C3258E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08A2A7-FE1E-7502-C088-5B236010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0F5F2B-8BED-67B7-B748-9D8D1E74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BDA-0CAC-435F-8A03-73E6942B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7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3CF89-07D1-83DC-800C-AF1E5C28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0CF6E-6809-5658-BEA7-5421AAB1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C7223-A498-BA02-B6B3-26DDF8BEB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109D52-BD52-906F-BE91-A89D88F6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F6B-87A4-420C-B223-1543E7C3258E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8CBD35-9042-5041-528E-25FE93BF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DAF99-E2B2-B026-AE27-77AA045C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BDA-0CAC-435F-8A03-73E6942B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1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97210-EF6A-B80D-9CFA-059195A7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2FE6A4-EB79-5682-0F09-D53807AC4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EFE187-32F1-0C2B-5D6F-A3F2D7068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F3968F-97CE-AF43-2290-FBE9F51E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F6B-87A4-420C-B223-1543E7C3258E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B775FF-F438-933C-0239-438227BD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A57171-7DB2-9CCB-48E3-B4D10768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BBDA-0CAC-435F-8A03-73E6942B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9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665E39-8947-FD5A-0894-91A4DE09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0E2D61-DC69-248B-B4BB-D77C173F2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CE564-A48D-48FE-BDD1-3C55F290D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22F6B-87A4-420C-B223-1543E7C3258E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EABBF-D7D2-10B7-27E0-33AF75DB3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842A7-A6AC-223F-653C-CD3C2CD1F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7BBDA-0CAC-435F-8A03-73E6942B9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7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8106298-A95B-6F1D-59D1-2CBA98004EAC}"/>
              </a:ext>
            </a:extLst>
          </p:cNvPr>
          <p:cNvSpPr/>
          <p:nvPr/>
        </p:nvSpPr>
        <p:spPr>
          <a:xfrm>
            <a:off x="1489813" y="5206259"/>
            <a:ext cx="4997886" cy="121502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C3433FB3-7E41-DC73-1804-2D9BE299032B}"/>
              </a:ext>
            </a:extLst>
          </p:cNvPr>
          <p:cNvSpPr/>
          <p:nvPr/>
        </p:nvSpPr>
        <p:spPr>
          <a:xfrm>
            <a:off x="1746595" y="5807509"/>
            <a:ext cx="507600" cy="507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P1</a:t>
            </a:r>
            <a:endParaRPr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DBE8666D-D086-D3E8-5AC5-120D683D6648}"/>
              </a:ext>
            </a:extLst>
          </p:cNvPr>
          <p:cNvSpPr/>
          <p:nvPr/>
        </p:nvSpPr>
        <p:spPr>
          <a:xfrm>
            <a:off x="2429264" y="5807509"/>
            <a:ext cx="507600" cy="507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P2</a:t>
            </a:r>
            <a:endParaRPr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D7D1881E-46FE-165C-D269-795940E0317E}"/>
              </a:ext>
            </a:extLst>
          </p:cNvPr>
          <p:cNvSpPr/>
          <p:nvPr/>
        </p:nvSpPr>
        <p:spPr>
          <a:xfrm>
            <a:off x="3152642" y="5816819"/>
            <a:ext cx="507600" cy="507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P3</a:t>
            </a:r>
            <a:endParaRPr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21C2C6C-9DE4-605B-3AE0-6DDA24C6DDE6}"/>
              </a:ext>
            </a:extLst>
          </p:cNvPr>
          <p:cNvSpPr txBox="1"/>
          <p:nvPr/>
        </p:nvSpPr>
        <p:spPr>
          <a:xfrm>
            <a:off x="3876020" y="5649238"/>
            <a:ext cx="1315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 Narrow" panose="020B0606020202030204" pitchFamily="34" charset="0"/>
              </a:rPr>
              <a:t>…</a:t>
            </a:r>
            <a:endParaRPr lang="zh-CN" altLang="en-US" sz="2800" dirty="0">
              <a:latin typeface="Arial Narrow" panose="020B0606020202030204" pitchFamily="34" charset="0"/>
            </a:endParaRPr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CB97E992-2C82-3A6C-D127-77FFEF7CC28C}"/>
              </a:ext>
            </a:extLst>
          </p:cNvPr>
          <p:cNvSpPr/>
          <p:nvPr/>
        </p:nvSpPr>
        <p:spPr>
          <a:xfrm>
            <a:off x="4533636" y="5757606"/>
            <a:ext cx="507305" cy="507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P97</a:t>
            </a:r>
            <a:endParaRPr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48A4E7-CEF4-6659-ED29-6FB8BC31BB06}"/>
              </a:ext>
            </a:extLst>
          </p:cNvPr>
          <p:cNvSpPr txBox="1"/>
          <p:nvPr/>
        </p:nvSpPr>
        <p:spPr>
          <a:xfrm>
            <a:off x="1746595" y="5356572"/>
            <a:ext cx="21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Control points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2CE70C4-3B56-F05D-EB07-637B44C87409}"/>
              </a:ext>
            </a:extLst>
          </p:cNvPr>
          <p:cNvSpPr/>
          <p:nvPr/>
        </p:nvSpPr>
        <p:spPr>
          <a:xfrm>
            <a:off x="1489813" y="3844901"/>
            <a:ext cx="4997886" cy="121502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6D45EBB-3130-652C-F7AE-831CD41F2BEF}"/>
              </a:ext>
            </a:extLst>
          </p:cNvPr>
          <p:cNvSpPr txBox="1"/>
          <p:nvPr/>
        </p:nvSpPr>
        <p:spPr>
          <a:xfrm>
            <a:off x="1737200" y="3859711"/>
            <a:ext cx="212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Components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C861C43-B1A2-B68A-F4EA-49BB464A2396}"/>
              </a:ext>
            </a:extLst>
          </p:cNvPr>
          <p:cNvSpPr/>
          <p:nvPr/>
        </p:nvSpPr>
        <p:spPr>
          <a:xfrm>
            <a:off x="1746595" y="4388936"/>
            <a:ext cx="682669" cy="3707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391E6DC-B845-532A-373F-79F3B5FE6EDF}"/>
              </a:ext>
            </a:extLst>
          </p:cNvPr>
          <p:cNvSpPr/>
          <p:nvPr/>
        </p:nvSpPr>
        <p:spPr>
          <a:xfrm>
            <a:off x="3172996" y="4369966"/>
            <a:ext cx="682669" cy="3707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lamp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5A81152-7E5E-6B67-40F7-66CE24D10CC5}"/>
              </a:ext>
            </a:extLst>
          </p:cNvPr>
          <p:cNvSpPr/>
          <p:nvPr/>
        </p:nvSpPr>
        <p:spPr>
          <a:xfrm>
            <a:off x="4489012" y="4368105"/>
            <a:ext cx="682669" cy="3707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8AE1E17-3F80-D828-A821-D3C7C0E44089}"/>
              </a:ext>
            </a:extLst>
          </p:cNvPr>
          <p:cNvCxnSpPr/>
          <p:nvPr/>
        </p:nvCxnSpPr>
        <p:spPr>
          <a:xfrm flipV="1">
            <a:off x="1959538" y="4874542"/>
            <a:ext cx="128391" cy="8892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94A5C83-49B0-0CD2-8215-60DBA7596ECC}"/>
              </a:ext>
            </a:extLst>
          </p:cNvPr>
          <p:cNvCxnSpPr>
            <a:cxnSpLocks/>
          </p:cNvCxnSpPr>
          <p:nvPr/>
        </p:nvCxnSpPr>
        <p:spPr>
          <a:xfrm flipH="1" flipV="1">
            <a:off x="2227803" y="4874542"/>
            <a:ext cx="329851" cy="8892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86642D9-92BE-9EDD-6E9D-311C9B7B8EF9}"/>
              </a:ext>
            </a:extLst>
          </p:cNvPr>
          <p:cNvCxnSpPr>
            <a:cxnSpLocks/>
          </p:cNvCxnSpPr>
          <p:nvPr/>
        </p:nvCxnSpPr>
        <p:spPr>
          <a:xfrm flipH="1" flipV="1">
            <a:off x="2393772" y="4887068"/>
            <a:ext cx="907618" cy="8767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453C512-CEC5-62F3-A1D0-06D76610CA08}"/>
              </a:ext>
            </a:extLst>
          </p:cNvPr>
          <p:cNvCxnSpPr>
            <a:cxnSpLocks/>
          </p:cNvCxnSpPr>
          <p:nvPr/>
        </p:nvCxnSpPr>
        <p:spPr>
          <a:xfrm flipH="1" flipV="1">
            <a:off x="3732754" y="4818354"/>
            <a:ext cx="66544" cy="9891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A80DC87-E27B-734F-E824-9AE6C5293CC3}"/>
              </a:ext>
            </a:extLst>
          </p:cNvPr>
          <p:cNvCxnSpPr/>
          <p:nvPr/>
        </p:nvCxnSpPr>
        <p:spPr>
          <a:xfrm flipV="1">
            <a:off x="4670246" y="4839120"/>
            <a:ext cx="128391" cy="8892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391EC60-D90C-021B-647C-F880DF31763C}"/>
              </a:ext>
            </a:extLst>
          </p:cNvPr>
          <p:cNvCxnSpPr>
            <a:cxnSpLocks/>
          </p:cNvCxnSpPr>
          <p:nvPr/>
        </p:nvCxnSpPr>
        <p:spPr>
          <a:xfrm flipH="1" flipV="1">
            <a:off x="4979095" y="4839120"/>
            <a:ext cx="288880" cy="8867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344FDCE2-F86F-500F-2245-5A1EDBC0FB77}"/>
              </a:ext>
            </a:extLst>
          </p:cNvPr>
          <p:cNvSpPr/>
          <p:nvPr/>
        </p:nvSpPr>
        <p:spPr>
          <a:xfrm>
            <a:off x="5153674" y="5757606"/>
            <a:ext cx="507305" cy="507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P98</a:t>
            </a:r>
            <a:endParaRPr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945F8791-F612-9441-B796-E9B4868F8430}"/>
              </a:ext>
            </a:extLst>
          </p:cNvPr>
          <p:cNvSpPr/>
          <p:nvPr/>
        </p:nvSpPr>
        <p:spPr>
          <a:xfrm>
            <a:off x="5835167" y="5725904"/>
            <a:ext cx="507305" cy="507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P99</a:t>
            </a:r>
            <a:endParaRPr lang="zh-CN" altLang="en-US" sz="900" dirty="0">
              <a:latin typeface="Arial Narrow" panose="020B0606020202030204" pitchFamily="34" charset="0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1663826-449A-FAC2-4791-076DC53AAEAD}"/>
              </a:ext>
            </a:extLst>
          </p:cNvPr>
          <p:cNvCxnSpPr>
            <a:cxnSpLocks/>
          </p:cNvCxnSpPr>
          <p:nvPr/>
        </p:nvCxnSpPr>
        <p:spPr>
          <a:xfrm flipH="1" flipV="1">
            <a:off x="5153674" y="4818686"/>
            <a:ext cx="831805" cy="8461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379C7364-CD71-A8B3-BD35-D0FBD526573D}"/>
              </a:ext>
            </a:extLst>
          </p:cNvPr>
          <p:cNvSpPr txBox="1"/>
          <p:nvPr/>
        </p:nvSpPr>
        <p:spPr>
          <a:xfrm>
            <a:off x="6446595" y="4654454"/>
            <a:ext cx="156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Physical Layer</a:t>
            </a:r>
            <a:endParaRPr lang="zh-CN" altLang="en-US" dirty="0"/>
          </a:p>
        </p:txBody>
      </p:sp>
      <p:cxnSp>
        <p:nvCxnSpPr>
          <p:cNvPr id="1029" name="直接连接符 1028">
            <a:extLst>
              <a:ext uri="{FF2B5EF4-FFF2-40B4-BE49-F238E27FC236}">
                <a16:creationId xmlns:a16="http://schemas.microsoft.com/office/drawing/2014/main" id="{CC22CAC6-044C-658F-67FA-BD3E695CB5D4}"/>
              </a:ext>
            </a:extLst>
          </p:cNvPr>
          <p:cNvCxnSpPr>
            <a:cxnSpLocks/>
          </p:cNvCxnSpPr>
          <p:nvPr/>
        </p:nvCxnSpPr>
        <p:spPr>
          <a:xfrm flipV="1">
            <a:off x="1391693" y="757825"/>
            <a:ext cx="0" cy="5728435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1" name="直接连接符 1030">
            <a:extLst>
              <a:ext uri="{FF2B5EF4-FFF2-40B4-BE49-F238E27FC236}">
                <a16:creationId xmlns:a16="http://schemas.microsoft.com/office/drawing/2014/main" id="{E5944BC6-69C7-85C2-8978-BCAC51AEDA17}"/>
              </a:ext>
            </a:extLst>
          </p:cNvPr>
          <p:cNvCxnSpPr>
            <a:cxnSpLocks/>
          </p:cNvCxnSpPr>
          <p:nvPr/>
        </p:nvCxnSpPr>
        <p:spPr>
          <a:xfrm>
            <a:off x="1391693" y="3764329"/>
            <a:ext cx="6596648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3" name="直接连接符 1032">
            <a:extLst>
              <a:ext uri="{FF2B5EF4-FFF2-40B4-BE49-F238E27FC236}">
                <a16:creationId xmlns:a16="http://schemas.microsoft.com/office/drawing/2014/main" id="{22C1B66C-A866-0A40-6D5B-BA3CB866D7E3}"/>
              </a:ext>
            </a:extLst>
          </p:cNvPr>
          <p:cNvCxnSpPr>
            <a:cxnSpLocks/>
          </p:cNvCxnSpPr>
          <p:nvPr/>
        </p:nvCxnSpPr>
        <p:spPr>
          <a:xfrm flipV="1">
            <a:off x="1391693" y="6448030"/>
            <a:ext cx="6624573" cy="32617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5" name="直接连接符 1034">
            <a:extLst>
              <a:ext uri="{FF2B5EF4-FFF2-40B4-BE49-F238E27FC236}">
                <a16:creationId xmlns:a16="http://schemas.microsoft.com/office/drawing/2014/main" id="{23853E6D-63A0-6108-1A37-826C9CB51D60}"/>
              </a:ext>
            </a:extLst>
          </p:cNvPr>
          <p:cNvCxnSpPr>
            <a:cxnSpLocks/>
          </p:cNvCxnSpPr>
          <p:nvPr/>
        </p:nvCxnSpPr>
        <p:spPr>
          <a:xfrm flipV="1">
            <a:off x="7988341" y="720759"/>
            <a:ext cx="0" cy="5727271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9" name="文本框 1038">
            <a:extLst>
              <a:ext uri="{FF2B5EF4-FFF2-40B4-BE49-F238E27FC236}">
                <a16:creationId xmlns:a16="http://schemas.microsoft.com/office/drawing/2014/main" id="{529E9951-0F8D-A94E-7FE3-C248004837CE}"/>
              </a:ext>
            </a:extLst>
          </p:cNvPr>
          <p:cNvSpPr txBox="1"/>
          <p:nvPr/>
        </p:nvSpPr>
        <p:spPr>
          <a:xfrm>
            <a:off x="6169072" y="2784096"/>
            <a:ext cx="174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Relational Layer</a:t>
            </a:r>
            <a:endParaRPr lang="zh-CN" altLang="en-US" dirty="0"/>
          </a:p>
        </p:txBody>
      </p:sp>
      <p:sp>
        <p:nvSpPr>
          <p:cNvPr id="1040" name="矩形: 圆角 1039">
            <a:extLst>
              <a:ext uri="{FF2B5EF4-FFF2-40B4-BE49-F238E27FC236}">
                <a16:creationId xmlns:a16="http://schemas.microsoft.com/office/drawing/2014/main" id="{C07416F8-2704-6B51-3D4B-9BADEF0AFCE9}"/>
              </a:ext>
            </a:extLst>
          </p:cNvPr>
          <p:cNvSpPr/>
          <p:nvPr/>
        </p:nvSpPr>
        <p:spPr>
          <a:xfrm>
            <a:off x="1590805" y="2784096"/>
            <a:ext cx="1803750" cy="680008"/>
          </a:xfrm>
          <a:prstGeom prst="round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1" name="文本框 1040">
            <a:extLst>
              <a:ext uri="{FF2B5EF4-FFF2-40B4-BE49-F238E27FC236}">
                <a16:creationId xmlns:a16="http://schemas.microsoft.com/office/drawing/2014/main" id="{6BB20F27-8CEB-8587-5858-8F5175F512EC}"/>
              </a:ext>
            </a:extLst>
          </p:cNvPr>
          <p:cNvSpPr txBox="1"/>
          <p:nvPr/>
        </p:nvSpPr>
        <p:spPr>
          <a:xfrm>
            <a:off x="1590805" y="2837957"/>
            <a:ext cx="1375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subspace1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2" name="流程图: 接点 1041">
            <a:extLst>
              <a:ext uri="{FF2B5EF4-FFF2-40B4-BE49-F238E27FC236}">
                <a16:creationId xmlns:a16="http://schemas.microsoft.com/office/drawing/2014/main" id="{527318D1-A252-2788-F961-BD44A2588CA4}"/>
              </a:ext>
            </a:extLst>
          </p:cNvPr>
          <p:cNvSpPr/>
          <p:nvPr/>
        </p:nvSpPr>
        <p:spPr>
          <a:xfrm>
            <a:off x="1737200" y="3142844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a</a:t>
            </a:r>
            <a:endParaRPr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043" name="流程图: 接点 1042">
            <a:extLst>
              <a:ext uri="{FF2B5EF4-FFF2-40B4-BE49-F238E27FC236}">
                <a16:creationId xmlns:a16="http://schemas.microsoft.com/office/drawing/2014/main" id="{84665629-9013-A0CC-DA0B-C1B33DED8022}"/>
              </a:ext>
            </a:extLst>
          </p:cNvPr>
          <p:cNvSpPr/>
          <p:nvPr/>
        </p:nvSpPr>
        <p:spPr>
          <a:xfrm>
            <a:off x="2227803" y="3152316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b</a:t>
            </a:r>
            <a:endParaRPr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045" name="流程图: 接点 1044">
            <a:extLst>
              <a:ext uri="{FF2B5EF4-FFF2-40B4-BE49-F238E27FC236}">
                <a16:creationId xmlns:a16="http://schemas.microsoft.com/office/drawing/2014/main" id="{527318D1-A252-2788-F961-BD44A2588CA4}"/>
              </a:ext>
            </a:extLst>
          </p:cNvPr>
          <p:cNvSpPr/>
          <p:nvPr/>
        </p:nvSpPr>
        <p:spPr>
          <a:xfrm>
            <a:off x="2811179" y="3114377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c</a:t>
            </a:r>
            <a:endParaRPr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046" name="矩形: 圆角 1045">
            <a:extLst>
              <a:ext uri="{FF2B5EF4-FFF2-40B4-BE49-F238E27FC236}">
                <a16:creationId xmlns:a16="http://schemas.microsoft.com/office/drawing/2014/main" id="{608367F9-859A-B385-2519-C68F07777E51}"/>
              </a:ext>
            </a:extLst>
          </p:cNvPr>
          <p:cNvSpPr/>
          <p:nvPr/>
        </p:nvSpPr>
        <p:spPr>
          <a:xfrm>
            <a:off x="3896762" y="2785741"/>
            <a:ext cx="1803750" cy="680008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7" name="文本框 1046">
            <a:extLst>
              <a:ext uri="{FF2B5EF4-FFF2-40B4-BE49-F238E27FC236}">
                <a16:creationId xmlns:a16="http://schemas.microsoft.com/office/drawing/2014/main" id="{13F443D1-7013-CCB6-E103-C979DD26CB3C}"/>
              </a:ext>
            </a:extLst>
          </p:cNvPr>
          <p:cNvSpPr txBox="1"/>
          <p:nvPr/>
        </p:nvSpPr>
        <p:spPr>
          <a:xfrm>
            <a:off x="3896762" y="2839602"/>
            <a:ext cx="1375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subspace2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" name="流程图: 接点 1047">
            <a:extLst>
              <a:ext uri="{FF2B5EF4-FFF2-40B4-BE49-F238E27FC236}">
                <a16:creationId xmlns:a16="http://schemas.microsoft.com/office/drawing/2014/main" id="{8445ACBE-8AFC-EF0E-780D-BAD152B524C9}"/>
              </a:ext>
            </a:extLst>
          </p:cNvPr>
          <p:cNvSpPr/>
          <p:nvPr/>
        </p:nvSpPr>
        <p:spPr>
          <a:xfrm>
            <a:off x="4043157" y="3144489"/>
            <a:ext cx="180000" cy="1800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a</a:t>
            </a:r>
            <a:endParaRPr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049" name="流程图: 接点 1048">
            <a:extLst>
              <a:ext uri="{FF2B5EF4-FFF2-40B4-BE49-F238E27FC236}">
                <a16:creationId xmlns:a16="http://schemas.microsoft.com/office/drawing/2014/main" id="{21B149DE-52D2-DFDE-594B-AF3ADC9E30F9}"/>
              </a:ext>
            </a:extLst>
          </p:cNvPr>
          <p:cNvSpPr/>
          <p:nvPr/>
        </p:nvSpPr>
        <p:spPr>
          <a:xfrm>
            <a:off x="4533760" y="3153961"/>
            <a:ext cx="180000" cy="1800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b</a:t>
            </a:r>
            <a:endParaRPr lang="zh-CN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1050" name="流程图: 接点 1049">
            <a:extLst>
              <a:ext uri="{FF2B5EF4-FFF2-40B4-BE49-F238E27FC236}">
                <a16:creationId xmlns:a16="http://schemas.microsoft.com/office/drawing/2014/main" id="{75F17EF3-E3FF-B84A-76BB-D02CEF85ABB6}"/>
              </a:ext>
            </a:extLst>
          </p:cNvPr>
          <p:cNvSpPr/>
          <p:nvPr/>
        </p:nvSpPr>
        <p:spPr>
          <a:xfrm>
            <a:off x="5117136" y="3116022"/>
            <a:ext cx="180000" cy="1800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>
                <a:latin typeface="Arial Narrow" panose="020B0606020202030204" pitchFamily="34" charset="0"/>
              </a:rPr>
              <a:t>c</a:t>
            </a:r>
            <a:endParaRPr lang="zh-CN" altLang="en-US" sz="900" dirty="0">
              <a:latin typeface="Arial Narrow" panose="020B0606020202030204" pitchFamily="34" charset="0"/>
            </a:endParaRPr>
          </a:p>
        </p:txBody>
      </p:sp>
      <p:cxnSp>
        <p:nvCxnSpPr>
          <p:cNvPr id="1051" name="直接箭头连接符 1050">
            <a:extLst>
              <a:ext uri="{FF2B5EF4-FFF2-40B4-BE49-F238E27FC236}">
                <a16:creationId xmlns:a16="http://schemas.microsoft.com/office/drawing/2014/main" id="{B2A96E9F-C40C-8BF6-D79B-A13D9CCE03F3}"/>
              </a:ext>
            </a:extLst>
          </p:cNvPr>
          <p:cNvCxnSpPr/>
          <p:nvPr/>
        </p:nvCxnSpPr>
        <p:spPr>
          <a:xfrm flipV="1">
            <a:off x="2086099" y="3448188"/>
            <a:ext cx="128391" cy="8892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直接箭头连接符 1051">
            <a:extLst>
              <a:ext uri="{FF2B5EF4-FFF2-40B4-BE49-F238E27FC236}">
                <a16:creationId xmlns:a16="http://schemas.microsoft.com/office/drawing/2014/main" id="{C720F525-25EC-6BE7-B064-CF9B10AE4535}"/>
              </a:ext>
            </a:extLst>
          </p:cNvPr>
          <p:cNvCxnSpPr>
            <a:cxnSpLocks/>
          </p:cNvCxnSpPr>
          <p:nvPr/>
        </p:nvCxnSpPr>
        <p:spPr>
          <a:xfrm flipH="1" flipV="1">
            <a:off x="2683064" y="3507817"/>
            <a:ext cx="597838" cy="820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5" name="直接箭头连接符 1054">
            <a:extLst>
              <a:ext uri="{FF2B5EF4-FFF2-40B4-BE49-F238E27FC236}">
                <a16:creationId xmlns:a16="http://schemas.microsoft.com/office/drawing/2014/main" id="{B2A96E9F-C40C-8BF6-D79B-A13D9CCE03F3}"/>
              </a:ext>
            </a:extLst>
          </p:cNvPr>
          <p:cNvCxnSpPr/>
          <p:nvPr/>
        </p:nvCxnSpPr>
        <p:spPr>
          <a:xfrm flipV="1">
            <a:off x="4794462" y="3448188"/>
            <a:ext cx="128391" cy="8892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6" name="直接连接符 1055">
            <a:extLst>
              <a:ext uri="{FF2B5EF4-FFF2-40B4-BE49-F238E27FC236}">
                <a16:creationId xmlns:a16="http://schemas.microsoft.com/office/drawing/2014/main" id="{11A10F18-A346-E8B0-D161-0CD48BCBD4B3}"/>
              </a:ext>
            </a:extLst>
          </p:cNvPr>
          <p:cNvCxnSpPr>
            <a:cxnSpLocks/>
          </p:cNvCxnSpPr>
          <p:nvPr/>
        </p:nvCxnSpPr>
        <p:spPr>
          <a:xfrm>
            <a:off x="1405655" y="2520077"/>
            <a:ext cx="6596648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59" name="流程图: 接点 1058">
            <a:extLst>
              <a:ext uri="{FF2B5EF4-FFF2-40B4-BE49-F238E27FC236}">
                <a16:creationId xmlns:a16="http://schemas.microsoft.com/office/drawing/2014/main" id="{B05832B7-9947-3DBA-A870-7E5118367BF1}"/>
              </a:ext>
            </a:extLst>
          </p:cNvPr>
          <p:cNvSpPr/>
          <p:nvPr/>
        </p:nvSpPr>
        <p:spPr>
          <a:xfrm>
            <a:off x="2162468" y="915759"/>
            <a:ext cx="540000" cy="5400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0" name="流程图: 接点 1059">
            <a:extLst>
              <a:ext uri="{FF2B5EF4-FFF2-40B4-BE49-F238E27FC236}">
                <a16:creationId xmlns:a16="http://schemas.microsoft.com/office/drawing/2014/main" id="{2891B529-A7AC-5B0F-9C2D-A947EBF72D1A}"/>
              </a:ext>
            </a:extLst>
          </p:cNvPr>
          <p:cNvSpPr/>
          <p:nvPr/>
        </p:nvSpPr>
        <p:spPr>
          <a:xfrm>
            <a:off x="3465290" y="915759"/>
            <a:ext cx="540000" cy="5400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1" name="流程图: 接点 1060">
            <a:extLst>
              <a:ext uri="{FF2B5EF4-FFF2-40B4-BE49-F238E27FC236}">
                <a16:creationId xmlns:a16="http://schemas.microsoft.com/office/drawing/2014/main" id="{B05832B7-9947-3DBA-A870-7E5118367BF1}"/>
              </a:ext>
            </a:extLst>
          </p:cNvPr>
          <p:cNvSpPr/>
          <p:nvPr/>
        </p:nvSpPr>
        <p:spPr>
          <a:xfrm>
            <a:off x="4675174" y="915759"/>
            <a:ext cx="540000" cy="5400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s5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2" name="流程图: 接点 1061">
            <a:extLst>
              <a:ext uri="{FF2B5EF4-FFF2-40B4-BE49-F238E27FC236}">
                <a16:creationId xmlns:a16="http://schemas.microsoft.com/office/drawing/2014/main" id="{B05832B7-9947-3DBA-A870-7E5118367BF1}"/>
              </a:ext>
            </a:extLst>
          </p:cNvPr>
          <p:cNvSpPr/>
          <p:nvPr/>
        </p:nvSpPr>
        <p:spPr>
          <a:xfrm>
            <a:off x="3482911" y="1906065"/>
            <a:ext cx="540000" cy="5400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3" name="流程图: 接点 1062">
            <a:extLst>
              <a:ext uri="{FF2B5EF4-FFF2-40B4-BE49-F238E27FC236}">
                <a16:creationId xmlns:a16="http://schemas.microsoft.com/office/drawing/2014/main" id="{B05832B7-9947-3DBA-A870-7E5118367BF1}"/>
              </a:ext>
            </a:extLst>
          </p:cNvPr>
          <p:cNvSpPr/>
          <p:nvPr/>
        </p:nvSpPr>
        <p:spPr>
          <a:xfrm>
            <a:off x="4743250" y="1906065"/>
            <a:ext cx="540000" cy="5400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s4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5" name="直接箭头连接符 1064">
            <a:extLst>
              <a:ext uri="{FF2B5EF4-FFF2-40B4-BE49-F238E27FC236}">
                <a16:creationId xmlns:a16="http://schemas.microsoft.com/office/drawing/2014/main" id="{E4A47A57-A27F-245A-BE46-B3FCCBB3E51D}"/>
              </a:ext>
            </a:extLst>
          </p:cNvPr>
          <p:cNvCxnSpPr>
            <a:cxnSpLocks/>
            <a:stCxn id="1059" idx="6"/>
            <a:endCxn id="1060" idx="2"/>
          </p:cNvCxnSpPr>
          <p:nvPr/>
        </p:nvCxnSpPr>
        <p:spPr>
          <a:xfrm>
            <a:off x="2702468" y="1185759"/>
            <a:ext cx="7628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8" name="直接箭头连接符 1067">
            <a:extLst>
              <a:ext uri="{FF2B5EF4-FFF2-40B4-BE49-F238E27FC236}">
                <a16:creationId xmlns:a16="http://schemas.microsoft.com/office/drawing/2014/main" id="{3B258180-9080-3463-399F-22987C0B1ED7}"/>
              </a:ext>
            </a:extLst>
          </p:cNvPr>
          <p:cNvCxnSpPr>
            <a:stCxn id="1060" idx="4"/>
            <a:endCxn id="1062" idx="0"/>
          </p:cNvCxnSpPr>
          <p:nvPr/>
        </p:nvCxnSpPr>
        <p:spPr>
          <a:xfrm>
            <a:off x="3735290" y="1455759"/>
            <a:ext cx="17621" cy="45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0" name="直接箭头连接符 1069">
            <a:extLst>
              <a:ext uri="{FF2B5EF4-FFF2-40B4-BE49-F238E27FC236}">
                <a16:creationId xmlns:a16="http://schemas.microsoft.com/office/drawing/2014/main" id="{E171645E-F9A9-B462-6C3B-2F85B875683F}"/>
              </a:ext>
            </a:extLst>
          </p:cNvPr>
          <p:cNvCxnSpPr>
            <a:stCxn id="1060" idx="5"/>
            <a:endCxn id="1063" idx="1"/>
          </p:cNvCxnSpPr>
          <p:nvPr/>
        </p:nvCxnSpPr>
        <p:spPr>
          <a:xfrm>
            <a:off x="3926209" y="1376678"/>
            <a:ext cx="896122" cy="60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直接箭头连接符 1071">
            <a:extLst>
              <a:ext uri="{FF2B5EF4-FFF2-40B4-BE49-F238E27FC236}">
                <a16:creationId xmlns:a16="http://schemas.microsoft.com/office/drawing/2014/main" id="{FE97F523-181B-3100-AA13-AF3E1F141AEF}"/>
              </a:ext>
            </a:extLst>
          </p:cNvPr>
          <p:cNvCxnSpPr>
            <a:stCxn id="1060" idx="6"/>
            <a:endCxn id="1061" idx="2"/>
          </p:cNvCxnSpPr>
          <p:nvPr/>
        </p:nvCxnSpPr>
        <p:spPr>
          <a:xfrm>
            <a:off x="4005290" y="1185759"/>
            <a:ext cx="669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3" name="文本框 1072">
            <a:extLst>
              <a:ext uri="{FF2B5EF4-FFF2-40B4-BE49-F238E27FC236}">
                <a16:creationId xmlns:a16="http://schemas.microsoft.com/office/drawing/2014/main" id="{E7421DF8-06D4-C271-1A09-B696BA44FCD0}"/>
              </a:ext>
            </a:extLst>
          </p:cNvPr>
          <p:cNvSpPr txBox="1"/>
          <p:nvPr/>
        </p:nvSpPr>
        <p:spPr>
          <a:xfrm>
            <a:off x="5896375" y="1343954"/>
            <a:ext cx="201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Topological Layer</a:t>
            </a:r>
            <a:endParaRPr lang="zh-CN" altLang="en-US" dirty="0"/>
          </a:p>
        </p:txBody>
      </p:sp>
      <p:cxnSp>
        <p:nvCxnSpPr>
          <p:cNvPr id="1076" name="直接连接符 1075">
            <a:extLst>
              <a:ext uri="{FF2B5EF4-FFF2-40B4-BE49-F238E27FC236}">
                <a16:creationId xmlns:a16="http://schemas.microsoft.com/office/drawing/2014/main" id="{2A8B334C-6693-35D1-7DCC-5323D50B79D6}"/>
              </a:ext>
            </a:extLst>
          </p:cNvPr>
          <p:cNvCxnSpPr>
            <a:cxnSpLocks/>
          </p:cNvCxnSpPr>
          <p:nvPr/>
        </p:nvCxnSpPr>
        <p:spPr>
          <a:xfrm flipV="1">
            <a:off x="1377730" y="720759"/>
            <a:ext cx="6624573" cy="32617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74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D827F74E-01BF-D356-71D2-79E530228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156" y="1341655"/>
            <a:ext cx="2808002" cy="18062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6B24F2-123B-E46B-3873-BB78571D6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409" y="1341655"/>
            <a:ext cx="1698272" cy="16623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251C20-9EBD-28E5-8600-264734FB1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940" y="977031"/>
            <a:ext cx="1912684" cy="14847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A6ACC52-71BE-EF92-6085-F4CAFDA4B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690" y="4554642"/>
            <a:ext cx="1727422" cy="150182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396EDF1-7657-CBD4-A69C-57F87236DDED}"/>
              </a:ext>
            </a:extLst>
          </p:cNvPr>
          <p:cNvSpPr txBox="1"/>
          <p:nvPr/>
        </p:nvSpPr>
        <p:spPr>
          <a:xfrm>
            <a:off x="2132280" y="1003101"/>
            <a:ext cx="1218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subspace1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48764C-418B-5E31-7979-683F702C92F5}"/>
              </a:ext>
            </a:extLst>
          </p:cNvPr>
          <p:cNvSpPr txBox="1"/>
          <p:nvPr/>
        </p:nvSpPr>
        <p:spPr>
          <a:xfrm>
            <a:off x="5591110" y="4093335"/>
            <a:ext cx="1218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subspace2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B65A8F-BE19-26E8-5965-15BE05DB8F5B}"/>
              </a:ext>
            </a:extLst>
          </p:cNvPr>
          <p:cNvSpPr txBox="1"/>
          <p:nvPr/>
        </p:nvSpPr>
        <p:spPr>
          <a:xfrm>
            <a:off x="9405977" y="638477"/>
            <a:ext cx="1218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subspace3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  Png图标">
            <a:extLst>
              <a:ext uri="{FF2B5EF4-FFF2-40B4-BE49-F238E27FC236}">
                <a16:creationId xmlns:a16="http://schemas.microsoft.com/office/drawing/2014/main" id="{C39BDE22-240C-B22E-3512-5A5C747DC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940" y="1941248"/>
            <a:ext cx="1020833" cy="102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  Png图标">
            <a:extLst>
              <a:ext uri="{FF2B5EF4-FFF2-40B4-BE49-F238E27FC236}">
                <a16:creationId xmlns:a16="http://schemas.microsoft.com/office/drawing/2014/main" id="{4ABC6E24-48E0-DF78-7D0C-E8AF993AE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10" y="5068297"/>
            <a:ext cx="1020833" cy="102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  Png图标">
            <a:extLst>
              <a:ext uri="{FF2B5EF4-FFF2-40B4-BE49-F238E27FC236}">
                <a16:creationId xmlns:a16="http://schemas.microsoft.com/office/drawing/2014/main" id="{0AF0591B-4A0F-57B7-230C-8B2BA0A2B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754" y="1440988"/>
            <a:ext cx="1020833" cy="102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  Png图标">
            <a:extLst>
              <a:ext uri="{FF2B5EF4-FFF2-40B4-BE49-F238E27FC236}">
                <a16:creationId xmlns:a16="http://schemas.microsoft.com/office/drawing/2014/main" id="{59E4CAAE-9AB4-7C57-D6A6-729F894A0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12" y="174288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BFB1A96-542E-215C-A235-89EB55E1C802}"/>
              </a:ext>
            </a:extLst>
          </p:cNvPr>
          <p:cNvCxnSpPr>
            <a:cxnSpLocks/>
          </p:cNvCxnSpPr>
          <p:nvPr/>
        </p:nvCxnSpPr>
        <p:spPr>
          <a:xfrm flipH="1" flipV="1">
            <a:off x="3124304" y="2383533"/>
            <a:ext cx="2831822" cy="15657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0FD875B-5256-CB05-95FC-2593C58732DF}"/>
              </a:ext>
            </a:extLst>
          </p:cNvPr>
          <p:cNvCxnSpPr>
            <a:cxnSpLocks/>
          </p:cNvCxnSpPr>
          <p:nvPr/>
        </p:nvCxnSpPr>
        <p:spPr>
          <a:xfrm flipH="1">
            <a:off x="6096000" y="2962081"/>
            <a:ext cx="169102" cy="228632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313D2AA-C02D-847D-9CCE-5AB49E507DCB}"/>
              </a:ext>
            </a:extLst>
          </p:cNvPr>
          <p:cNvCxnSpPr>
            <a:cxnSpLocks/>
          </p:cNvCxnSpPr>
          <p:nvPr/>
        </p:nvCxnSpPr>
        <p:spPr>
          <a:xfrm flipV="1">
            <a:off x="7228112" y="2135688"/>
            <a:ext cx="2177865" cy="32613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E8EF47C-05C9-7D78-9E5D-A8C4782D8AA1}"/>
              </a:ext>
            </a:extLst>
          </p:cNvPr>
          <p:cNvCxnSpPr>
            <a:cxnSpLocks/>
          </p:cNvCxnSpPr>
          <p:nvPr/>
        </p:nvCxnSpPr>
        <p:spPr>
          <a:xfrm>
            <a:off x="3175348" y="2540109"/>
            <a:ext cx="2780778" cy="16844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48C2A3E-AE45-A730-5E12-A5746FA3E65B}"/>
              </a:ext>
            </a:extLst>
          </p:cNvPr>
          <p:cNvSpPr txBox="1"/>
          <p:nvPr/>
        </p:nvSpPr>
        <p:spPr>
          <a:xfrm>
            <a:off x="7878955" y="1873922"/>
            <a:ext cx="1545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地图分发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0C8482D-4BD2-12BB-862C-1EB1DBA2623C}"/>
              </a:ext>
            </a:extLst>
          </p:cNvPr>
          <p:cNvSpPr txBox="1"/>
          <p:nvPr/>
        </p:nvSpPr>
        <p:spPr>
          <a:xfrm>
            <a:off x="3811442" y="2671592"/>
            <a:ext cx="1545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地图更新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983CDA7-206B-03A5-5078-38A83FEFB467}"/>
              </a:ext>
            </a:extLst>
          </p:cNvPr>
          <p:cNvSpPr txBox="1"/>
          <p:nvPr/>
        </p:nvSpPr>
        <p:spPr>
          <a:xfrm>
            <a:off x="4012699" y="2162363"/>
            <a:ext cx="1545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地图分发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7E7B72B-1F30-65FC-F430-E1F6B555073E}"/>
              </a:ext>
            </a:extLst>
          </p:cNvPr>
          <p:cNvCxnSpPr>
            <a:cxnSpLocks/>
          </p:cNvCxnSpPr>
          <p:nvPr/>
        </p:nvCxnSpPr>
        <p:spPr>
          <a:xfrm flipH="1">
            <a:off x="7255123" y="2261976"/>
            <a:ext cx="2150854" cy="35823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6D88737-5984-A58A-B00B-16D91067AB47}"/>
              </a:ext>
            </a:extLst>
          </p:cNvPr>
          <p:cNvSpPr txBox="1"/>
          <p:nvPr/>
        </p:nvSpPr>
        <p:spPr>
          <a:xfrm>
            <a:off x="8044212" y="2517703"/>
            <a:ext cx="1545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地图更新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1CE1E9A-E1E4-97F1-3400-405AF92741CB}"/>
              </a:ext>
            </a:extLst>
          </p:cNvPr>
          <p:cNvCxnSpPr>
            <a:cxnSpLocks/>
          </p:cNvCxnSpPr>
          <p:nvPr/>
        </p:nvCxnSpPr>
        <p:spPr>
          <a:xfrm flipV="1">
            <a:off x="6200374" y="2932474"/>
            <a:ext cx="181239" cy="224703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E1A81A4-8B2C-E726-0321-BC7AB950EC49}"/>
              </a:ext>
            </a:extLst>
          </p:cNvPr>
          <p:cNvSpPr txBox="1"/>
          <p:nvPr/>
        </p:nvSpPr>
        <p:spPr>
          <a:xfrm>
            <a:off x="5236210" y="3549109"/>
            <a:ext cx="1545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地图分发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7DF1852-9868-B4EF-6085-2980D2152B86}"/>
              </a:ext>
            </a:extLst>
          </p:cNvPr>
          <p:cNvSpPr txBox="1"/>
          <p:nvPr/>
        </p:nvSpPr>
        <p:spPr>
          <a:xfrm>
            <a:off x="3963842" y="2823992"/>
            <a:ext cx="1545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宋体" panose="02010600040101010101" pitchFamily="2" charset="-122"/>
                <a:ea typeface="华文宋体" panose="02010600040101010101" pitchFamily="2" charset="-122"/>
              </a:rPr>
              <a:t>地图更新</a:t>
            </a:r>
          </a:p>
        </p:txBody>
      </p:sp>
    </p:spTree>
    <p:extLst>
      <p:ext uri="{BB962C8B-B14F-4D97-AF65-F5344CB8AC3E}">
        <p14:creationId xmlns:p14="http://schemas.microsoft.com/office/powerpoint/2010/main" val="318609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44</Words>
  <Application>Microsoft Office PowerPoint</Application>
  <PresentationFormat>宽屏</PresentationFormat>
  <Paragraphs>37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华文宋体</vt:lpstr>
      <vt:lpstr>Arial</vt:lpstr>
      <vt:lpstr>Arial Black</vt:lpstr>
      <vt:lpstr>Arial Narrow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2023-03-31T07:18:45Z</dcterms:created>
  <dcterms:modified xsi:type="dcterms:W3CDTF">2023-03-31T07:36:30Z</dcterms:modified>
</cp:coreProperties>
</file>