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82" r:id="rId2"/>
    <p:sldId id="257" r:id="rId3"/>
    <p:sldId id="266" r:id="rId4"/>
    <p:sldId id="269" r:id="rId5"/>
    <p:sldId id="283" r:id="rId6"/>
    <p:sldId id="263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676"/>
    <a:srgbClr val="298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75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4C089B-8052-45DD-BD8F-C3D98B43476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1B843B3-BFEA-437E-B212-D50F02014EC2}">
      <dgm:prSet phldrT="[文本]"/>
      <dgm:spPr/>
      <dgm:t>
        <a:bodyPr/>
        <a:lstStyle/>
        <a:p>
          <a:r>
            <a:rPr lang="zh-CN" altLang="en-US" dirty="0"/>
            <a:t>注册登录</a:t>
          </a:r>
        </a:p>
      </dgm:t>
    </dgm:pt>
    <dgm:pt modelId="{D927AB4E-0F6B-4990-9597-9D1FE977FB4F}" type="parTrans" cxnId="{47BBD2E9-262E-41B0-8204-48043E1F3343}">
      <dgm:prSet/>
      <dgm:spPr/>
      <dgm:t>
        <a:bodyPr/>
        <a:lstStyle/>
        <a:p>
          <a:endParaRPr lang="zh-CN" altLang="en-US"/>
        </a:p>
      </dgm:t>
    </dgm:pt>
    <dgm:pt modelId="{4267D550-5F14-43B3-8761-55B35C6CAB4D}" type="sibTrans" cxnId="{47BBD2E9-262E-41B0-8204-48043E1F3343}">
      <dgm:prSet/>
      <dgm:spPr/>
      <dgm:t>
        <a:bodyPr/>
        <a:lstStyle/>
        <a:p>
          <a:endParaRPr lang="zh-CN" altLang="en-US"/>
        </a:p>
      </dgm:t>
    </dgm:pt>
    <dgm:pt modelId="{C3BD1897-29A0-4F5E-9BA5-A7D2C5DE78EC}">
      <dgm:prSet phldrT="[文本]"/>
      <dgm:spPr/>
      <dgm:t>
        <a:bodyPr/>
        <a:lstStyle/>
        <a:p>
          <a:r>
            <a:rPr lang="zh-CN" altLang="en-US" dirty="0"/>
            <a:t>买家</a:t>
          </a:r>
        </a:p>
      </dgm:t>
    </dgm:pt>
    <dgm:pt modelId="{3C9C7CE7-E07F-466E-AEA0-C28647F943FE}" type="parTrans" cxnId="{B01E72AB-455A-4F5E-9C40-3EFFAF310D92}">
      <dgm:prSet/>
      <dgm:spPr/>
      <dgm:t>
        <a:bodyPr/>
        <a:lstStyle/>
        <a:p>
          <a:endParaRPr lang="zh-CN" altLang="en-US"/>
        </a:p>
      </dgm:t>
    </dgm:pt>
    <dgm:pt modelId="{E0DA4AB9-C3ED-4CD5-AC8A-2D5E3D55CF4B}" type="sibTrans" cxnId="{B01E72AB-455A-4F5E-9C40-3EFFAF310D92}">
      <dgm:prSet/>
      <dgm:spPr/>
      <dgm:t>
        <a:bodyPr/>
        <a:lstStyle/>
        <a:p>
          <a:endParaRPr lang="zh-CN" altLang="en-US"/>
        </a:p>
      </dgm:t>
    </dgm:pt>
    <dgm:pt modelId="{9F47E269-6E91-4A0F-B837-4F4C4DAF0D5B}">
      <dgm:prSet phldrT="[文本]"/>
      <dgm:spPr/>
      <dgm:t>
        <a:bodyPr/>
        <a:lstStyle/>
        <a:p>
          <a:r>
            <a:rPr lang="zh-CN" altLang="en-US" dirty="0"/>
            <a:t>发布商品信息</a:t>
          </a:r>
        </a:p>
      </dgm:t>
    </dgm:pt>
    <dgm:pt modelId="{84C15ECB-81E0-49C7-B0EE-0C5105B2FD38}" type="parTrans" cxnId="{2646E202-449A-4DD4-8002-0C3EC0E54AB5}">
      <dgm:prSet/>
      <dgm:spPr/>
      <dgm:t>
        <a:bodyPr/>
        <a:lstStyle/>
        <a:p>
          <a:endParaRPr lang="zh-CN" altLang="en-US"/>
        </a:p>
      </dgm:t>
    </dgm:pt>
    <dgm:pt modelId="{88C1C7EE-E835-4B30-B312-D6B5F30709C1}" type="sibTrans" cxnId="{2646E202-449A-4DD4-8002-0C3EC0E54AB5}">
      <dgm:prSet/>
      <dgm:spPr/>
      <dgm:t>
        <a:bodyPr/>
        <a:lstStyle/>
        <a:p>
          <a:endParaRPr lang="zh-CN" altLang="en-US"/>
        </a:p>
      </dgm:t>
    </dgm:pt>
    <dgm:pt modelId="{5625C463-9396-4DD4-B490-C4F6BB827581}">
      <dgm:prSet phldrT="[文本]"/>
      <dgm:spPr/>
      <dgm:t>
        <a:bodyPr/>
        <a:lstStyle/>
        <a:p>
          <a:r>
            <a:rPr lang="zh-CN" altLang="en-US" dirty="0"/>
            <a:t>管理商品</a:t>
          </a:r>
        </a:p>
      </dgm:t>
    </dgm:pt>
    <dgm:pt modelId="{418C5C8F-2856-46CC-85E1-BE1DAB41619F}" type="parTrans" cxnId="{87AFF262-77A4-4045-85AE-95D05A1EF56A}">
      <dgm:prSet/>
      <dgm:spPr/>
      <dgm:t>
        <a:bodyPr/>
        <a:lstStyle/>
        <a:p>
          <a:endParaRPr lang="zh-CN" altLang="en-US"/>
        </a:p>
      </dgm:t>
    </dgm:pt>
    <dgm:pt modelId="{63F54DC0-CB6F-4936-97B6-CEF639DE4B05}" type="sibTrans" cxnId="{87AFF262-77A4-4045-85AE-95D05A1EF56A}">
      <dgm:prSet/>
      <dgm:spPr/>
      <dgm:t>
        <a:bodyPr/>
        <a:lstStyle/>
        <a:p>
          <a:endParaRPr lang="zh-CN" altLang="en-US"/>
        </a:p>
      </dgm:t>
    </dgm:pt>
    <dgm:pt modelId="{C58BDB78-0613-4430-8323-E0ED5894D91C}">
      <dgm:prSet phldrT="[文本]"/>
      <dgm:spPr/>
      <dgm:t>
        <a:bodyPr/>
        <a:lstStyle/>
        <a:p>
          <a:r>
            <a:rPr lang="zh-CN" altLang="en-US" dirty="0"/>
            <a:t>卖家</a:t>
          </a:r>
        </a:p>
      </dgm:t>
    </dgm:pt>
    <dgm:pt modelId="{33C18333-16B9-4707-83D5-9CC12BFF1B12}" type="parTrans" cxnId="{EE0CC0FD-04C9-4418-9D48-EC900AADCF06}">
      <dgm:prSet/>
      <dgm:spPr/>
      <dgm:t>
        <a:bodyPr/>
        <a:lstStyle/>
        <a:p>
          <a:endParaRPr lang="zh-CN" altLang="en-US"/>
        </a:p>
      </dgm:t>
    </dgm:pt>
    <dgm:pt modelId="{26EA92A9-8CE9-46F9-AEE9-361ADFA1EAD7}" type="sibTrans" cxnId="{EE0CC0FD-04C9-4418-9D48-EC900AADCF06}">
      <dgm:prSet/>
      <dgm:spPr/>
      <dgm:t>
        <a:bodyPr/>
        <a:lstStyle/>
        <a:p>
          <a:endParaRPr lang="zh-CN" altLang="en-US"/>
        </a:p>
      </dgm:t>
    </dgm:pt>
    <dgm:pt modelId="{701AADA6-80B8-455B-80D4-4956E29CAEA2}">
      <dgm:prSet phldrT="[文本]"/>
      <dgm:spPr/>
      <dgm:t>
        <a:bodyPr/>
        <a:lstStyle/>
        <a:p>
          <a:r>
            <a:rPr lang="zh-CN" altLang="en-US" dirty="0"/>
            <a:t>与卖家沟通购买商品</a:t>
          </a:r>
        </a:p>
      </dgm:t>
    </dgm:pt>
    <dgm:pt modelId="{0249D4DE-BE71-4402-BB24-CEA960D05BC5}" type="parTrans" cxnId="{EFD012CE-559A-436F-AEE2-930534421226}">
      <dgm:prSet/>
      <dgm:spPr/>
      <dgm:t>
        <a:bodyPr/>
        <a:lstStyle/>
        <a:p>
          <a:endParaRPr lang="zh-CN" altLang="en-US"/>
        </a:p>
      </dgm:t>
    </dgm:pt>
    <dgm:pt modelId="{C028A8D7-CAE7-4795-8097-8590D6B60330}" type="sibTrans" cxnId="{EFD012CE-559A-436F-AEE2-930534421226}">
      <dgm:prSet/>
      <dgm:spPr/>
      <dgm:t>
        <a:bodyPr/>
        <a:lstStyle/>
        <a:p>
          <a:endParaRPr lang="zh-CN" altLang="en-US"/>
        </a:p>
      </dgm:t>
    </dgm:pt>
    <dgm:pt modelId="{0916D63E-26C6-4D38-8D89-C8E282B99306}" type="pres">
      <dgm:prSet presAssocID="{4C4C089B-8052-45DD-BD8F-C3D98B43476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6A9311-4CD1-4257-87E1-4A34F7CEEF8B}" type="pres">
      <dgm:prSet presAssocID="{11B843B3-BFEA-437E-B212-D50F02014EC2}" presName="root1" presStyleCnt="0"/>
      <dgm:spPr/>
    </dgm:pt>
    <dgm:pt modelId="{5F7EB7EF-831D-4FA4-B508-2D634BB15F69}" type="pres">
      <dgm:prSet presAssocID="{11B843B3-BFEA-437E-B212-D50F02014EC2}" presName="LevelOneTextNode" presStyleLbl="node0" presStyleIdx="0" presStyleCnt="1">
        <dgm:presLayoutVars>
          <dgm:chPref val="3"/>
        </dgm:presLayoutVars>
      </dgm:prSet>
      <dgm:spPr/>
    </dgm:pt>
    <dgm:pt modelId="{07612CFA-B5C8-4C6F-ACB0-ED6B596A6D7F}" type="pres">
      <dgm:prSet presAssocID="{11B843B3-BFEA-437E-B212-D50F02014EC2}" presName="level2hierChild" presStyleCnt="0"/>
      <dgm:spPr/>
    </dgm:pt>
    <dgm:pt modelId="{00B58B4F-B75A-43ED-9EF6-03D8EDD14B2F}" type="pres">
      <dgm:prSet presAssocID="{3C9C7CE7-E07F-466E-AEA0-C28647F943FE}" presName="conn2-1" presStyleLbl="parChTrans1D2" presStyleIdx="0" presStyleCnt="2"/>
      <dgm:spPr/>
    </dgm:pt>
    <dgm:pt modelId="{7C106D85-CAB4-434D-A846-850A0219934A}" type="pres">
      <dgm:prSet presAssocID="{3C9C7CE7-E07F-466E-AEA0-C28647F943FE}" presName="connTx" presStyleLbl="parChTrans1D2" presStyleIdx="0" presStyleCnt="2"/>
      <dgm:spPr/>
    </dgm:pt>
    <dgm:pt modelId="{6B883CFB-6792-4B9D-8FD5-4A43DCD8F68C}" type="pres">
      <dgm:prSet presAssocID="{C3BD1897-29A0-4F5E-9BA5-A7D2C5DE78EC}" presName="root2" presStyleCnt="0"/>
      <dgm:spPr/>
    </dgm:pt>
    <dgm:pt modelId="{4EEB7B4F-B569-41EC-BBAE-3CC2EA93B325}" type="pres">
      <dgm:prSet presAssocID="{C3BD1897-29A0-4F5E-9BA5-A7D2C5DE78EC}" presName="LevelTwoTextNode" presStyleLbl="node2" presStyleIdx="0" presStyleCnt="2">
        <dgm:presLayoutVars>
          <dgm:chPref val="3"/>
        </dgm:presLayoutVars>
      </dgm:prSet>
      <dgm:spPr/>
    </dgm:pt>
    <dgm:pt modelId="{982B8710-FD84-46B5-87C2-83725EBBEFDE}" type="pres">
      <dgm:prSet presAssocID="{C3BD1897-29A0-4F5E-9BA5-A7D2C5DE78EC}" presName="level3hierChild" presStyleCnt="0"/>
      <dgm:spPr/>
    </dgm:pt>
    <dgm:pt modelId="{3CFD9A68-D49B-483D-B994-46F45B35C175}" type="pres">
      <dgm:prSet presAssocID="{84C15ECB-81E0-49C7-B0EE-0C5105B2FD38}" presName="conn2-1" presStyleLbl="parChTrans1D3" presStyleIdx="0" presStyleCnt="3"/>
      <dgm:spPr/>
    </dgm:pt>
    <dgm:pt modelId="{E1F40097-A413-4E10-8217-F706BA4BB718}" type="pres">
      <dgm:prSet presAssocID="{84C15ECB-81E0-49C7-B0EE-0C5105B2FD38}" presName="connTx" presStyleLbl="parChTrans1D3" presStyleIdx="0" presStyleCnt="3"/>
      <dgm:spPr/>
    </dgm:pt>
    <dgm:pt modelId="{945B7A65-D21A-42A3-9D04-F775D1162F59}" type="pres">
      <dgm:prSet presAssocID="{9F47E269-6E91-4A0F-B837-4F4C4DAF0D5B}" presName="root2" presStyleCnt="0"/>
      <dgm:spPr/>
    </dgm:pt>
    <dgm:pt modelId="{C2A7A425-2A65-4956-A155-DDDAC08C1B37}" type="pres">
      <dgm:prSet presAssocID="{9F47E269-6E91-4A0F-B837-4F4C4DAF0D5B}" presName="LevelTwoTextNode" presStyleLbl="node3" presStyleIdx="0" presStyleCnt="3">
        <dgm:presLayoutVars>
          <dgm:chPref val="3"/>
        </dgm:presLayoutVars>
      </dgm:prSet>
      <dgm:spPr/>
    </dgm:pt>
    <dgm:pt modelId="{4375F691-9A31-4E58-BF05-7AC5F53B22F8}" type="pres">
      <dgm:prSet presAssocID="{9F47E269-6E91-4A0F-B837-4F4C4DAF0D5B}" presName="level3hierChild" presStyleCnt="0"/>
      <dgm:spPr/>
    </dgm:pt>
    <dgm:pt modelId="{D22B5FFB-46B2-4420-8E7E-49383365F15B}" type="pres">
      <dgm:prSet presAssocID="{418C5C8F-2856-46CC-85E1-BE1DAB41619F}" presName="conn2-1" presStyleLbl="parChTrans1D3" presStyleIdx="1" presStyleCnt="3"/>
      <dgm:spPr/>
    </dgm:pt>
    <dgm:pt modelId="{61AC34E4-2BE3-4E87-BA1A-6E8447745205}" type="pres">
      <dgm:prSet presAssocID="{418C5C8F-2856-46CC-85E1-BE1DAB41619F}" presName="connTx" presStyleLbl="parChTrans1D3" presStyleIdx="1" presStyleCnt="3"/>
      <dgm:spPr/>
    </dgm:pt>
    <dgm:pt modelId="{99EDC443-4120-4529-AE5F-F544F4B84948}" type="pres">
      <dgm:prSet presAssocID="{5625C463-9396-4DD4-B490-C4F6BB827581}" presName="root2" presStyleCnt="0"/>
      <dgm:spPr/>
    </dgm:pt>
    <dgm:pt modelId="{7C4BDC88-D1C9-46A6-93CA-B17E21F1328D}" type="pres">
      <dgm:prSet presAssocID="{5625C463-9396-4DD4-B490-C4F6BB827581}" presName="LevelTwoTextNode" presStyleLbl="node3" presStyleIdx="1" presStyleCnt="3">
        <dgm:presLayoutVars>
          <dgm:chPref val="3"/>
        </dgm:presLayoutVars>
      </dgm:prSet>
      <dgm:spPr/>
    </dgm:pt>
    <dgm:pt modelId="{D5B9DF24-EAA6-4148-A2EC-E03409E7D19E}" type="pres">
      <dgm:prSet presAssocID="{5625C463-9396-4DD4-B490-C4F6BB827581}" presName="level3hierChild" presStyleCnt="0"/>
      <dgm:spPr/>
    </dgm:pt>
    <dgm:pt modelId="{704E1C47-D4F0-4B64-A203-176874883536}" type="pres">
      <dgm:prSet presAssocID="{33C18333-16B9-4707-83D5-9CC12BFF1B12}" presName="conn2-1" presStyleLbl="parChTrans1D2" presStyleIdx="1" presStyleCnt="2"/>
      <dgm:spPr/>
    </dgm:pt>
    <dgm:pt modelId="{6562AAF2-7C8D-42A3-8601-FC994C0FD7F2}" type="pres">
      <dgm:prSet presAssocID="{33C18333-16B9-4707-83D5-9CC12BFF1B12}" presName="connTx" presStyleLbl="parChTrans1D2" presStyleIdx="1" presStyleCnt="2"/>
      <dgm:spPr/>
    </dgm:pt>
    <dgm:pt modelId="{FEBC2CDA-F0CE-4255-B82F-2F5D0C53F01E}" type="pres">
      <dgm:prSet presAssocID="{C58BDB78-0613-4430-8323-E0ED5894D91C}" presName="root2" presStyleCnt="0"/>
      <dgm:spPr/>
    </dgm:pt>
    <dgm:pt modelId="{D66C230B-84B1-4729-8775-B928AC647071}" type="pres">
      <dgm:prSet presAssocID="{C58BDB78-0613-4430-8323-E0ED5894D91C}" presName="LevelTwoTextNode" presStyleLbl="node2" presStyleIdx="1" presStyleCnt="2">
        <dgm:presLayoutVars>
          <dgm:chPref val="3"/>
        </dgm:presLayoutVars>
      </dgm:prSet>
      <dgm:spPr/>
    </dgm:pt>
    <dgm:pt modelId="{AF4A87DD-1E71-4FC9-B892-AAF1FD736667}" type="pres">
      <dgm:prSet presAssocID="{C58BDB78-0613-4430-8323-E0ED5894D91C}" presName="level3hierChild" presStyleCnt="0"/>
      <dgm:spPr/>
    </dgm:pt>
    <dgm:pt modelId="{E0249B05-3EF7-40E0-8893-7C951A0DF522}" type="pres">
      <dgm:prSet presAssocID="{0249D4DE-BE71-4402-BB24-CEA960D05BC5}" presName="conn2-1" presStyleLbl="parChTrans1D3" presStyleIdx="2" presStyleCnt="3"/>
      <dgm:spPr/>
    </dgm:pt>
    <dgm:pt modelId="{53CE973E-9CDE-4076-86F3-5B6A6F880A7E}" type="pres">
      <dgm:prSet presAssocID="{0249D4DE-BE71-4402-BB24-CEA960D05BC5}" presName="connTx" presStyleLbl="parChTrans1D3" presStyleIdx="2" presStyleCnt="3"/>
      <dgm:spPr/>
    </dgm:pt>
    <dgm:pt modelId="{7B464E25-A64E-4526-8AC7-C67EEDC3CEE7}" type="pres">
      <dgm:prSet presAssocID="{701AADA6-80B8-455B-80D4-4956E29CAEA2}" presName="root2" presStyleCnt="0"/>
      <dgm:spPr/>
    </dgm:pt>
    <dgm:pt modelId="{24CD3584-DF90-4324-B69E-2268EF10458C}" type="pres">
      <dgm:prSet presAssocID="{701AADA6-80B8-455B-80D4-4956E29CAEA2}" presName="LevelTwoTextNode" presStyleLbl="node3" presStyleIdx="2" presStyleCnt="3">
        <dgm:presLayoutVars>
          <dgm:chPref val="3"/>
        </dgm:presLayoutVars>
      </dgm:prSet>
      <dgm:spPr/>
    </dgm:pt>
    <dgm:pt modelId="{C07EDB8A-EA1B-4911-81BA-ECF4367AF0FB}" type="pres">
      <dgm:prSet presAssocID="{701AADA6-80B8-455B-80D4-4956E29CAEA2}" presName="level3hierChild" presStyleCnt="0"/>
      <dgm:spPr/>
    </dgm:pt>
  </dgm:ptLst>
  <dgm:cxnLst>
    <dgm:cxn modelId="{7FFAC702-4C6F-4AC2-B1B5-0E2970AA5D1D}" type="presOf" srcId="{33C18333-16B9-4707-83D5-9CC12BFF1B12}" destId="{6562AAF2-7C8D-42A3-8601-FC994C0FD7F2}" srcOrd="1" destOrd="0" presId="urn:microsoft.com/office/officeart/2005/8/layout/hierarchy2"/>
    <dgm:cxn modelId="{2646E202-449A-4DD4-8002-0C3EC0E54AB5}" srcId="{C3BD1897-29A0-4F5E-9BA5-A7D2C5DE78EC}" destId="{9F47E269-6E91-4A0F-B837-4F4C4DAF0D5B}" srcOrd="0" destOrd="0" parTransId="{84C15ECB-81E0-49C7-B0EE-0C5105B2FD38}" sibTransId="{88C1C7EE-E835-4B30-B312-D6B5F30709C1}"/>
    <dgm:cxn modelId="{0332970C-3D7E-4AD5-B151-1286AB4A853A}" type="presOf" srcId="{0249D4DE-BE71-4402-BB24-CEA960D05BC5}" destId="{E0249B05-3EF7-40E0-8893-7C951A0DF522}" srcOrd="0" destOrd="0" presId="urn:microsoft.com/office/officeart/2005/8/layout/hierarchy2"/>
    <dgm:cxn modelId="{07DAD734-9486-4BA0-9013-AA0FAEEE04DF}" type="presOf" srcId="{33C18333-16B9-4707-83D5-9CC12BFF1B12}" destId="{704E1C47-D4F0-4B64-A203-176874883536}" srcOrd="0" destOrd="0" presId="urn:microsoft.com/office/officeart/2005/8/layout/hierarchy2"/>
    <dgm:cxn modelId="{59C9F937-2D5D-4D0B-80F1-BA8D66456203}" type="presOf" srcId="{C3BD1897-29A0-4F5E-9BA5-A7D2C5DE78EC}" destId="{4EEB7B4F-B569-41EC-BBAE-3CC2EA93B325}" srcOrd="0" destOrd="0" presId="urn:microsoft.com/office/officeart/2005/8/layout/hierarchy2"/>
    <dgm:cxn modelId="{6959AF3E-5223-4028-A2F3-9018DD6E9797}" type="presOf" srcId="{418C5C8F-2856-46CC-85E1-BE1DAB41619F}" destId="{61AC34E4-2BE3-4E87-BA1A-6E8447745205}" srcOrd="1" destOrd="0" presId="urn:microsoft.com/office/officeart/2005/8/layout/hierarchy2"/>
    <dgm:cxn modelId="{449F805C-05AD-4E04-9E90-448AFDF4AE56}" type="presOf" srcId="{4C4C089B-8052-45DD-BD8F-C3D98B434767}" destId="{0916D63E-26C6-4D38-8D89-C8E282B99306}" srcOrd="0" destOrd="0" presId="urn:microsoft.com/office/officeart/2005/8/layout/hierarchy2"/>
    <dgm:cxn modelId="{1A40925E-7BFB-4EFF-854C-A8E82672B531}" type="presOf" srcId="{701AADA6-80B8-455B-80D4-4956E29CAEA2}" destId="{24CD3584-DF90-4324-B69E-2268EF10458C}" srcOrd="0" destOrd="0" presId="urn:microsoft.com/office/officeart/2005/8/layout/hierarchy2"/>
    <dgm:cxn modelId="{87AFF262-77A4-4045-85AE-95D05A1EF56A}" srcId="{C3BD1897-29A0-4F5E-9BA5-A7D2C5DE78EC}" destId="{5625C463-9396-4DD4-B490-C4F6BB827581}" srcOrd="1" destOrd="0" parTransId="{418C5C8F-2856-46CC-85E1-BE1DAB41619F}" sibTransId="{63F54DC0-CB6F-4936-97B6-CEF639DE4B05}"/>
    <dgm:cxn modelId="{41159766-E87D-46C6-B7BC-88132B2AC8F8}" type="presOf" srcId="{0249D4DE-BE71-4402-BB24-CEA960D05BC5}" destId="{53CE973E-9CDE-4076-86F3-5B6A6F880A7E}" srcOrd="1" destOrd="0" presId="urn:microsoft.com/office/officeart/2005/8/layout/hierarchy2"/>
    <dgm:cxn modelId="{0037138B-C44E-4938-BB09-9460ED4C034E}" type="presOf" srcId="{C58BDB78-0613-4430-8323-E0ED5894D91C}" destId="{D66C230B-84B1-4729-8775-B928AC647071}" srcOrd="0" destOrd="0" presId="urn:microsoft.com/office/officeart/2005/8/layout/hierarchy2"/>
    <dgm:cxn modelId="{7D9C5F91-1902-4C74-86EB-C766076D7B43}" type="presOf" srcId="{84C15ECB-81E0-49C7-B0EE-0C5105B2FD38}" destId="{E1F40097-A413-4E10-8217-F706BA4BB718}" srcOrd="1" destOrd="0" presId="urn:microsoft.com/office/officeart/2005/8/layout/hierarchy2"/>
    <dgm:cxn modelId="{1A4AB6A4-D7F1-4CED-A107-A513E59976DC}" type="presOf" srcId="{9F47E269-6E91-4A0F-B837-4F4C4DAF0D5B}" destId="{C2A7A425-2A65-4956-A155-DDDAC08C1B37}" srcOrd="0" destOrd="0" presId="urn:microsoft.com/office/officeart/2005/8/layout/hierarchy2"/>
    <dgm:cxn modelId="{B01E72AB-455A-4F5E-9C40-3EFFAF310D92}" srcId="{11B843B3-BFEA-437E-B212-D50F02014EC2}" destId="{C3BD1897-29A0-4F5E-9BA5-A7D2C5DE78EC}" srcOrd="0" destOrd="0" parTransId="{3C9C7CE7-E07F-466E-AEA0-C28647F943FE}" sibTransId="{E0DA4AB9-C3ED-4CD5-AC8A-2D5E3D55CF4B}"/>
    <dgm:cxn modelId="{DA2F9ABB-5EF2-4878-932F-DDB26917757B}" type="presOf" srcId="{84C15ECB-81E0-49C7-B0EE-0C5105B2FD38}" destId="{3CFD9A68-D49B-483D-B994-46F45B35C175}" srcOrd="0" destOrd="0" presId="urn:microsoft.com/office/officeart/2005/8/layout/hierarchy2"/>
    <dgm:cxn modelId="{000E3DCA-EEE3-4B01-98DD-593B3ED23079}" type="presOf" srcId="{418C5C8F-2856-46CC-85E1-BE1DAB41619F}" destId="{D22B5FFB-46B2-4420-8E7E-49383365F15B}" srcOrd="0" destOrd="0" presId="urn:microsoft.com/office/officeart/2005/8/layout/hierarchy2"/>
    <dgm:cxn modelId="{EFD012CE-559A-436F-AEE2-930534421226}" srcId="{C58BDB78-0613-4430-8323-E0ED5894D91C}" destId="{701AADA6-80B8-455B-80D4-4956E29CAEA2}" srcOrd="0" destOrd="0" parTransId="{0249D4DE-BE71-4402-BB24-CEA960D05BC5}" sibTransId="{C028A8D7-CAE7-4795-8097-8590D6B60330}"/>
    <dgm:cxn modelId="{603394D9-71E8-4662-A498-DFC02BC1A7BD}" type="presOf" srcId="{5625C463-9396-4DD4-B490-C4F6BB827581}" destId="{7C4BDC88-D1C9-46A6-93CA-B17E21F1328D}" srcOrd="0" destOrd="0" presId="urn:microsoft.com/office/officeart/2005/8/layout/hierarchy2"/>
    <dgm:cxn modelId="{DE0A3EE5-87EA-462A-9073-16F222D9C101}" type="presOf" srcId="{3C9C7CE7-E07F-466E-AEA0-C28647F943FE}" destId="{00B58B4F-B75A-43ED-9EF6-03D8EDD14B2F}" srcOrd="0" destOrd="0" presId="urn:microsoft.com/office/officeart/2005/8/layout/hierarchy2"/>
    <dgm:cxn modelId="{969915E6-0811-48D1-868F-CE40764C2D6C}" type="presOf" srcId="{11B843B3-BFEA-437E-B212-D50F02014EC2}" destId="{5F7EB7EF-831D-4FA4-B508-2D634BB15F69}" srcOrd="0" destOrd="0" presId="urn:microsoft.com/office/officeart/2005/8/layout/hierarchy2"/>
    <dgm:cxn modelId="{576C66E6-0902-4A49-B01A-FB089167BF28}" type="presOf" srcId="{3C9C7CE7-E07F-466E-AEA0-C28647F943FE}" destId="{7C106D85-CAB4-434D-A846-850A0219934A}" srcOrd="1" destOrd="0" presId="urn:microsoft.com/office/officeart/2005/8/layout/hierarchy2"/>
    <dgm:cxn modelId="{47BBD2E9-262E-41B0-8204-48043E1F3343}" srcId="{4C4C089B-8052-45DD-BD8F-C3D98B434767}" destId="{11B843B3-BFEA-437E-B212-D50F02014EC2}" srcOrd="0" destOrd="0" parTransId="{D927AB4E-0F6B-4990-9597-9D1FE977FB4F}" sibTransId="{4267D550-5F14-43B3-8761-55B35C6CAB4D}"/>
    <dgm:cxn modelId="{EE0CC0FD-04C9-4418-9D48-EC900AADCF06}" srcId="{11B843B3-BFEA-437E-B212-D50F02014EC2}" destId="{C58BDB78-0613-4430-8323-E0ED5894D91C}" srcOrd="1" destOrd="0" parTransId="{33C18333-16B9-4707-83D5-9CC12BFF1B12}" sibTransId="{26EA92A9-8CE9-46F9-AEE9-361ADFA1EAD7}"/>
    <dgm:cxn modelId="{4F4F82A3-D338-4B2D-8992-D8C97AEE3DF5}" type="presParOf" srcId="{0916D63E-26C6-4D38-8D89-C8E282B99306}" destId="{E06A9311-4CD1-4257-87E1-4A34F7CEEF8B}" srcOrd="0" destOrd="0" presId="urn:microsoft.com/office/officeart/2005/8/layout/hierarchy2"/>
    <dgm:cxn modelId="{3F339024-D766-4F88-BEDA-3EAECBB95C46}" type="presParOf" srcId="{E06A9311-4CD1-4257-87E1-4A34F7CEEF8B}" destId="{5F7EB7EF-831D-4FA4-B508-2D634BB15F69}" srcOrd="0" destOrd="0" presId="urn:microsoft.com/office/officeart/2005/8/layout/hierarchy2"/>
    <dgm:cxn modelId="{368462CC-C75F-4EDE-9D6F-EC02F73AFBD9}" type="presParOf" srcId="{E06A9311-4CD1-4257-87E1-4A34F7CEEF8B}" destId="{07612CFA-B5C8-4C6F-ACB0-ED6B596A6D7F}" srcOrd="1" destOrd="0" presId="urn:microsoft.com/office/officeart/2005/8/layout/hierarchy2"/>
    <dgm:cxn modelId="{0AEDEC5A-C28F-470C-9AC4-FFC7757FCD25}" type="presParOf" srcId="{07612CFA-B5C8-4C6F-ACB0-ED6B596A6D7F}" destId="{00B58B4F-B75A-43ED-9EF6-03D8EDD14B2F}" srcOrd="0" destOrd="0" presId="urn:microsoft.com/office/officeart/2005/8/layout/hierarchy2"/>
    <dgm:cxn modelId="{636A793D-56A4-42CD-BC44-5FBA2D1B6385}" type="presParOf" srcId="{00B58B4F-B75A-43ED-9EF6-03D8EDD14B2F}" destId="{7C106D85-CAB4-434D-A846-850A0219934A}" srcOrd="0" destOrd="0" presId="urn:microsoft.com/office/officeart/2005/8/layout/hierarchy2"/>
    <dgm:cxn modelId="{64F08BF4-D9AE-461D-9ABF-C29D10BE7959}" type="presParOf" srcId="{07612CFA-B5C8-4C6F-ACB0-ED6B596A6D7F}" destId="{6B883CFB-6792-4B9D-8FD5-4A43DCD8F68C}" srcOrd="1" destOrd="0" presId="urn:microsoft.com/office/officeart/2005/8/layout/hierarchy2"/>
    <dgm:cxn modelId="{A9E73833-DB44-4F4F-BFD9-368257504E84}" type="presParOf" srcId="{6B883CFB-6792-4B9D-8FD5-4A43DCD8F68C}" destId="{4EEB7B4F-B569-41EC-BBAE-3CC2EA93B325}" srcOrd="0" destOrd="0" presId="urn:microsoft.com/office/officeart/2005/8/layout/hierarchy2"/>
    <dgm:cxn modelId="{72C52C22-43DC-495A-A871-F698FD49F28A}" type="presParOf" srcId="{6B883CFB-6792-4B9D-8FD5-4A43DCD8F68C}" destId="{982B8710-FD84-46B5-87C2-83725EBBEFDE}" srcOrd="1" destOrd="0" presId="urn:microsoft.com/office/officeart/2005/8/layout/hierarchy2"/>
    <dgm:cxn modelId="{2D385C12-8EDC-48A6-B2EC-5F1996C7F383}" type="presParOf" srcId="{982B8710-FD84-46B5-87C2-83725EBBEFDE}" destId="{3CFD9A68-D49B-483D-B994-46F45B35C175}" srcOrd="0" destOrd="0" presId="urn:microsoft.com/office/officeart/2005/8/layout/hierarchy2"/>
    <dgm:cxn modelId="{FD770293-6AF6-402F-A054-54F37B20CAC4}" type="presParOf" srcId="{3CFD9A68-D49B-483D-B994-46F45B35C175}" destId="{E1F40097-A413-4E10-8217-F706BA4BB718}" srcOrd="0" destOrd="0" presId="urn:microsoft.com/office/officeart/2005/8/layout/hierarchy2"/>
    <dgm:cxn modelId="{C6C804CB-98F5-4F2B-92B3-B411D27FEFE4}" type="presParOf" srcId="{982B8710-FD84-46B5-87C2-83725EBBEFDE}" destId="{945B7A65-D21A-42A3-9D04-F775D1162F59}" srcOrd="1" destOrd="0" presId="urn:microsoft.com/office/officeart/2005/8/layout/hierarchy2"/>
    <dgm:cxn modelId="{9260B350-3376-4E2F-8D52-DBCB5A0FB253}" type="presParOf" srcId="{945B7A65-D21A-42A3-9D04-F775D1162F59}" destId="{C2A7A425-2A65-4956-A155-DDDAC08C1B37}" srcOrd="0" destOrd="0" presId="urn:microsoft.com/office/officeart/2005/8/layout/hierarchy2"/>
    <dgm:cxn modelId="{66791419-1E1E-4170-98A4-8F664133B34C}" type="presParOf" srcId="{945B7A65-D21A-42A3-9D04-F775D1162F59}" destId="{4375F691-9A31-4E58-BF05-7AC5F53B22F8}" srcOrd="1" destOrd="0" presId="urn:microsoft.com/office/officeart/2005/8/layout/hierarchy2"/>
    <dgm:cxn modelId="{3651334A-480E-4975-BB11-0B166FA05167}" type="presParOf" srcId="{982B8710-FD84-46B5-87C2-83725EBBEFDE}" destId="{D22B5FFB-46B2-4420-8E7E-49383365F15B}" srcOrd="2" destOrd="0" presId="urn:microsoft.com/office/officeart/2005/8/layout/hierarchy2"/>
    <dgm:cxn modelId="{EAF6EE72-AF73-452B-BFCC-34CC39838F0C}" type="presParOf" srcId="{D22B5FFB-46B2-4420-8E7E-49383365F15B}" destId="{61AC34E4-2BE3-4E87-BA1A-6E8447745205}" srcOrd="0" destOrd="0" presId="urn:microsoft.com/office/officeart/2005/8/layout/hierarchy2"/>
    <dgm:cxn modelId="{44C52ECA-DB8D-4D2D-B680-4E7E3A81C45D}" type="presParOf" srcId="{982B8710-FD84-46B5-87C2-83725EBBEFDE}" destId="{99EDC443-4120-4529-AE5F-F544F4B84948}" srcOrd="3" destOrd="0" presId="urn:microsoft.com/office/officeart/2005/8/layout/hierarchy2"/>
    <dgm:cxn modelId="{1CD0740B-DB4C-4805-8ED1-B46B74289216}" type="presParOf" srcId="{99EDC443-4120-4529-AE5F-F544F4B84948}" destId="{7C4BDC88-D1C9-46A6-93CA-B17E21F1328D}" srcOrd="0" destOrd="0" presId="urn:microsoft.com/office/officeart/2005/8/layout/hierarchy2"/>
    <dgm:cxn modelId="{2D48CEA7-022A-4AAA-AE38-14E287BBFC12}" type="presParOf" srcId="{99EDC443-4120-4529-AE5F-F544F4B84948}" destId="{D5B9DF24-EAA6-4148-A2EC-E03409E7D19E}" srcOrd="1" destOrd="0" presId="urn:microsoft.com/office/officeart/2005/8/layout/hierarchy2"/>
    <dgm:cxn modelId="{007C4CE8-9F4E-4893-81F2-387046A74BE8}" type="presParOf" srcId="{07612CFA-B5C8-4C6F-ACB0-ED6B596A6D7F}" destId="{704E1C47-D4F0-4B64-A203-176874883536}" srcOrd="2" destOrd="0" presId="urn:microsoft.com/office/officeart/2005/8/layout/hierarchy2"/>
    <dgm:cxn modelId="{1F56DA30-7EC2-499D-9D5B-E8DAD7F2007C}" type="presParOf" srcId="{704E1C47-D4F0-4B64-A203-176874883536}" destId="{6562AAF2-7C8D-42A3-8601-FC994C0FD7F2}" srcOrd="0" destOrd="0" presId="urn:microsoft.com/office/officeart/2005/8/layout/hierarchy2"/>
    <dgm:cxn modelId="{39C0DEF8-AD72-41FD-9598-B6E76B6DD85F}" type="presParOf" srcId="{07612CFA-B5C8-4C6F-ACB0-ED6B596A6D7F}" destId="{FEBC2CDA-F0CE-4255-B82F-2F5D0C53F01E}" srcOrd="3" destOrd="0" presId="urn:microsoft.com/office/officeart/2005/8/layout/hierarchy2"/>
    <dgm:cxn modelId="{436101C6-3F0D-4CCA-8479-EA3535B250FD}" type="presParOf" srcId="{FEBC2CDA-F0CE-4255-B82F-2F5D0C53F01E}" destId="{D66C230B-84B1-4729-8775-B928AC647071}" srcOrd="0" destOrd="0" presId="urn:microsoft.com/office/officeart/2005/8/layout/hierarchy2"/>
    <dgm:cxn modelId="{72B9BE23-1956-4349-B1A1-02FD6D41B333}" type="presParOf" srcId="{FEBC2CDA-F0CE-4255-B82F-2F5D0C53F01E}" destId="{AF4A87DD-1E71-4FC9-B892-AAF1FD736667}" srcOrd="1" destOrd="0" presId="urn:microsoft.com/office/officeart/2005/8/layout/hierarchy2"/>
    <dgm:cxn modelId="{46DD1300-42B5-40F4-9ADE-901564C30C7B}" type="presParOf" srcId="{AF4A87DD-1E71-4FC9-B892-AAF1FD736667}" destId="{E0249B05-3EF7-40E0-8893-7C951A0DF522}" srcOrd="0" destOrd="0" presId="urn:microsoft.com/office/officeart/2005/8/layout/hierarchy2"/>
    <dgm:cxn modelId="{75DB86ED-829B-4D01-ADA0-06E8C408AEDC}" type="presParOf" srcId="{E0249B05-3EF7-40E0-8893-7C951A0DF522}" destId="{53CE973E-9CDE-4076-86F3-5B6A6F880A7E}" srcOrd="0" destOrd="0" presId="urn:microsoft.com/office/officeart/2005/8/layout/hierarchy2"/>
    <dgm:cxn modelId="{19882ACF-BE3F-4C46-BE25-731AFD7DD8B1}" type="presParOf" srcId="{AF4A87DD-1E71-4FC9-B892-AAF1FD736667}" destId="{7B464E25-A64E-4526-8AC7-C67EEDC3CEE7}" srcOrd="1" destOrd="0" presId="urn:microsoft.com/office/officeart/2005/8/layout/hierarchy2"/>
    <dgm:cxn modelId="{E4EEB427-273A-4B17-86F4-1363F44ED51B}" type="presParOf" srcId="{7B464E25-A64E-4526-8AC7-C67EEDC3CEE7}" destId="{24CD3584-DF90-4324-B69E-2268EF10458C}" srcOrd="0" destOrd="0" presId="urn:microsoft.com/office/officeart/2005/8/layout/hierarchy2"/>
    <dgm:cxn modelId="{EC47ECEE-7860-4433-9F44-729617E09173}" type="presParOf" srcId="{7B464E25-A64E-4526-8AC7-C67EEDC3CEE7}" destId="{C07EDB8A-EA1B-4911-81BA-ECF4367AF0F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EB7EF-831D-4FA4-B508-2D634BB15F69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注册登录</a:t>
          </a:r>
        </a:p>
      </dsp:txBody>
      <dsp:txXfrm>
        <a:off x="33423" y="2513495"/>
        <a:ext cx="2075219" cy="1006302"/>
      </dsp:txXfrm>
    </dsp:sp>
    <dsp:sp modelId="{00B58B4F-B75A-43ED-9EF6-03D8EDD14B2F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36079" y="2524240"/>
        <a:ext cx="62873" cy="62873"/>
      </dsp:txXfrm>
    </dsp:sp>
    <dsp:sp modelId="{4EEB7B4F-B569-41EC-BBAE-3CC2EA93B325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买家</a:t>
          </a:r>
        </a:p>
      </dsp:txBody>
      <dsp:txXfrm>
        <a:off x="3026390" y="1591555"/>
        <a:ext cx="2075219" cy="1006302"/>
      </dsp:txXfrm>
    </dsp:sp>
    <dsp:sp modelId="{3CFD9A68-D49B-483D-B994-46F45B35C175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34155" y="1761065"/>
        <a:ext cx="52654" cy="52654"/>
      </dsp:txXfrm>
    </dsp:sp>
    <dsp:sp modelId="{C2A7A425-2A65-4956-A155-DDDAC08C1B37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发布商品信息</a:t>
          </a:r>
        </a:p>
      </dsp:txBody>
      <dsp:txXfrm>
        <a:off x="6019357" y="976927"/>
        <a:ext cx="2075219" cy="1006302"/>
      </dsp:txXfrm>
    </dsp:sp>
    <dsp:sp modelId="{D22B5FFB-46B2-4420-8E7E-49383365F15B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34155" y="2375692"/>
        <a:ext cx="52654" cy="52654"/>
      </dsp:txXfrm>
    </dsp:sp>
    <dsp:sp modelId="{7C4BDC88-D1C9-46A6-93CA-B17E21F1328D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管理商品</a:t>
          </a:r>
        </a:p>
      </dsp:txBody>
      <dsp:txXfrm>
        <a:off x="6019357" y="2206182"/>
        <a:ext cx="2075219" cy="1006302"/>
      </dsp:txXfrm>
    </dsp:sp>
    <dsp:sp modelId="{704E1C47-D4F0-4B64-A203-176874883536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36079" y="3446180"/>
        <a:ext cx="62873" cy="62873"/>
      </dsp:txXfrm>
    </dsp:sp>
    <dsp:sp modelId="{D66C230B-84B1-4729-8775-B928AC647071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卖家</a:t>
          </a:r>
        </a:p>
      </dsp:txBody>
      <dsp:txXfrm>
        <a:off x="3026390" y="3435436"/>
        <a:ext cx="2075219" cy="1006302"/>
      </dsp:txXfrm>
    </dsp:sp>
    <dsp:sp modelId="{E0249B05-3EF7-40E0-8893-7C951A0DF522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39105" y="3917209"/>
        <a:ext cx="42756" cy="42756"/>
      </dsp:txXfrm>
    </dsp:sp>
    <dsp:sp modelId="{24CD3584-DF90-4324-B69E-2268EF10458C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与卖家沟通购买商品</a:t>
          </a:r>
        </a:p>
      </dsp:txBody>
      <dsp:txXfrm>
        <a:off x="6019357" y="3435436"/>
        <a:ext cx="2075219" cy="1006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AF21E-AA1D-4678-9985-583FF147C867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E13EF-56DF-477F-9799-2CC6E8A6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83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507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42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47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646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978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645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54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33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68512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18227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679425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5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1293017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3230786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516855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7167864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913144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09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038226" y="1866901"/>
            <a:ext cx="3143250" cy="3946525"/>
          </a:xfrm>
          <a:custGeom>
            <a:avLst/>
            <a:gdLst>
              <a:gd name="connsiteX0" fmla="*/ 0 w 3143250"/>
              <a:gd name="connsiteY0" fmla="*/ 0 h 3946525"/>
              <a:gd name="connsiteX1" fmla="*/ 3143250 w 3143250"/>
              <a:gd name="connsiteY1" fmla="*/ 0 h 3946525"/>
              <a:gd name="connsiteX2" fmla="*/ 3143250 w 3143250"/>
              <a:gd name="connsiteY2" fmla="*/ 3946525 h 3946525"/>
              <a:gd name="connsiteX3" fmla="*/ 0 w 3143250"/>
              <a:gd name="connsiteY3" fmla="*/ 3946525 h 394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3250" h="3946525">
                <a:moveTo>
                  <a:pt x="0" y="0"/>
                </a:moveTo>
                <a:lnTo>
                  <a:pt x="3143250" y="0"/>
                </a:lnTo>
                <a:lnTo>
                  <a:pt x="3143250" y="3946525"/>
                </a:lnTo>
                <a:lnTo>
                  <a:pt x="0" y="39465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6905625" y="1866901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6905625" y="3903307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79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904224" y="1683655"/>
            <a:ext cx="7583462" cy="4287616"/>
          </a:xfrm>
          <a:custGeom>
            <a:avLst/>
            <a:gdLst>
              <a:gd name="connsiteX0" fmla="*/ 0 w 7583462"/>
              <a:gd name="connsiteY0" fmla="*/ 0 h 4287616"/>
              <a:gd name="connsiteX1" fmla="*/ 7583462 w 7583462"/>
              <a:gd name="connsiteY1" fmla="*/ 0 h 4287616"/>
              <a:gd name="connsiteX2" fmla="*/ 7583462 w 7583462"/>
              <a:gd name="connsiteY2" fmla="*/ 4287616 h 4287616"/>
              <a:gd name="connsiteX3" fmla="*/ 0 w 7583462"/>
              <a:gd name="connsiteY3" fmla="*/ 4287616 h 4287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3462" h="4287616">
                <a:moveTo>
                  <a:pt x="0" y="0"/>
                </a:moveTo>
                <a:lnTo>
                  <a:pt x="7583462" y="0"/>
                </a:lnTo>
                <a:lnTo>
                  <a:pt x="7583462" y="4287616"/>
                </a:lnTo>
                <a:lnTo>
                  <a:pt x="0" y="42876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68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52500" y="1574801"/>
            <a:ext cx="5168900" cy="2214563"/>
          </a:xfrm>
          <a:custGeom>
            <a:avLst/>
            <a:gdLst>
              <a:gd name="connsiteX0" fmla="*/ 0 w 5168900"/>
              <a:gd name="connsiteY0" fmla="*/ 0 h 2214563"/>
              <a:gd name="connsiteX1" fmla="*/ 5168900 w 5168900"/>
              <a:gd name="connsiteY1" fmla="*/ 0 h 2214563"/>
              <a:gd name="connsiteX2" fmla="*/ 5168900 w 5168900"/>
              <a:gd name="connsiteY2" fmla="*/ 2214563 h 2214563"/>
              <a:gd name="connsiteX3" fmla="*/ 0 w 5168900"/>
              <a:gd name="connsiteY3" fmla="*/ 2214563 h 221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8900" h="2214563">
                <a:moveTo>
                  <a:pt x="0" y="0"/>
                </a:moveTo>
                <a:lnTo>
                  <a:pt x="5168900" y="0"/>
                </a:lnTo>
                <a:lnTo>
                  <a:pt x="5168900" y="2214563"/>
                </a:lnTo>
                <a:lnTo>
                  <a:pt x="0" y="22145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6527800" y="3910167"/>
            <a:ext cx="4687888" cy="2100107"/>
          </a:xfrm>
          <a:custGeom>
            <a:avLst/>
            <a:gdLst>
              <a:gd name="connsiteX0" fmla="*/ 0 w 4687888"/>
              <a:gd name="connsiteY0" fmla="*/ 0 h 2100107"/>
              <a:gd name="connsiteX1" fmla="*/ 4687888 w 4687888"/>
              <a:gd name="connsiteY1" fmla="*/ 0 h 2100107"/>
              <a:gd name="connsiteX2" fmla="*/ 4687888 w 4687888"/>
              <a:gd name="connsiteY2" fmla="*/ 2100107 h 2100107"/>
              <a:gd name="connsiteX3" fmla="*/ 0 w 4687888"/>
              <a:gd name="connsiteY3" fmla="*/ 2100107 h 210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7888" h="2100107">
                <a:moveTo>
                  <a:pt x="0" y="0"/>
                </a:moveTo>
                <a:lnTo>
                  <a:pt x="4687888" y="0"/>
                </a:lnTo>
                <a:lnTo>
                  <a:pt x="4687888" y="2100107"/>
                </a:lnTo>
                <a:lnTo>
                  <a:pt x="0" y="2100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58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3432175" y="1"/>
            <a:ext cx="8759827" cy="7893048"/>
          </a:xfrm>
          <a:custGeom>
            <a:avLst/>
            <a:gdLst>
              <a:gd name="connsiteX0" fmla="*/ 7838282 w 8759827"/>
              <a:gd name="connsiteY0" fmla="*/ 3101973 h 7893048"/>
              <a:gd name="connsiteX1" fmla="*/ 8759827 w 8759827"/>
              <a:gd name="connsiteY1" fmla="*/ 4025048 h 7893048"/>
              <a:gd name="connsiteX2" fmla="*/ 8759827 w 8759827"/>
              <a:gd name="connsiteY2" fmla="*/ 6969974 h 7893048"/>
              <a:gd name="connsiteX3" fmla="*/ 7838282 w 8759827"/>
              <a:gd name="connsiteY3" fmla="*/ 7893048 h 7893048"/>
              <a:gd name="connsiteX4" fmla="*/ 5446713 w 8759827"/>
              <a:gd name="connsiteY4" fmla="*/ 5497511 h 7893048"/>
              <a:gd name="connsiteX5" fmla="*/ 5087145 w 8759827"/>
              <a:gd name="connsiteY5" fmla="*/ 352424 h 7893048"/>
              <a:gd name="connsiteX6" fmla="*/ 7478714 w 8759827"/>
              <a:gd name="connsiteY6" fmla="*/ 2747962 h 7893048"/>
              <a:gd name="connsiteX7" fmla="*/ 5087145 w 8759827"/>
              <a:gd name="connsiteY7" fmla="*/ 5143499 h 7893048"/>
              <a:gd name="connsiteX8" fmla="*/ 2695578 w 8759827"/>
              <a:gd name="connsiteY8" fmla="*/ 2747962 h 7893048"/>
              <a:gd name="connsiteX9" fmla="*/ 5459391 w 8759827"/>
              <a:gd name="connsiteY9" fmla="*/ 0 h 7893048"/>
              <a:gd name="connsiteX10" fmla="*/ 8759827 w 8759827"/>
              <a:gd name="connsiteY10" fmla="*/ 0 h 7893048"/>
              <a:gd name="connsiteX11" fmla="*/ 8759827 w 8759827"/>
              <a:gd name="connsiteY11" fmla="*/ 1485162 h 7893048"/>
              <a:gd name="connsiteX12" fmla="*/ 7838282 w 8759827"/>
              <a:gd name="connsiteY12" fmla="*/ 2408236 h 7893048"/>
              <a:gd name="connsiteX13" fmla="*/ 5446713 w 8759827"/>
              <a:gd name="connsiteY13" fmla="*/ 12699 h 7893048"/>
              <a:gd name="connsiteX14" fmla="*/ 12678 w 8759827"/>
              <a:gd name="connsiteY14" fmla="*/ 0 h 7893048"/>
              <a:gd name="connsiteX15" fmla="*/ 4770461 w 8759827"/>
              <a:gd name="connsiteY15" fmla="*/ 0 h 7893048"/>
              <a:gd name="connsiteX16" fmla="*/ 4783139 w 8759827"/>
              <a:gd name="connsiteY16" fmla="*/ 12699 h 7893048"/>
              <a:gd name="connsiteX17" fmla="*/ 2391571 w 8759827"/>
              <a:gd name="connsiteY17" fmla="*/ 2408236 h 7893048"/>
              <a:gd name="connsiteX18" fmla="*/ 0 w 8759827"/>
              <a:gd name="connsiteY18" fmla="*/ 12699 h 7893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759827" h="7893048">
                <a:moveTo>
                  <a:pt x="7838282" y="3101973"/>
                </a:moveTo>
                <a:lnTo>
                  <a:pt x="8759827" y="4025048"/>
                </a:lnTo>
                <a:lnTo>
                  <a:pt x="8759827" y="6969974"/>
                </a:lnTo>
                <a:lnTo>
                  <a:pt x="7838282" y="7893048"/>
                </a:lnTo>
                <a:lnTo>
                  <a:pt x="5446713" y="5497511"/>
                </a:lnTo>
                <a:close/>
                <a:moveTo>
                  <a:pt x="5087145" y="352424"/>
                </a:moveTo>
                <a:lnTo>
                  <a:pt x="7478714" y="2747962"/>
                </a:lnTo>
                <a:lnTo>
                  <a:pt x="5087145" y="5143499"/>
                </a:lnTo>
                <a:lnTo>
                  <a:pt x="2695578" y="2747962"/>
                </a:lnTo>
                <a:close/>
                <a:moveTo>
                  <a:pt x="5459391" y="0"/>
                </a:moveTo>
                <a:lnTo>
                  <a:pt x="8759827" y="0"/>
                </a:lnTo>
                <a:lnTo>
                  <a:pt x="8759827" y="1485162"/>
                </a:lnTo>
                <a:lnTo>
                  <a:pt x="7838282" y="2408236"/>
                </a:lnTo>
                <a:lnTo>
                  <a:pt x="5446713" y="12699"/>
                </a:lnTo>
                <a:close/>
                <a:moveTo>
                  <a:pt x="12678" y="0"/>
                </a:moveTo>
                <a:lnTo>
                  <a:pt x="4770461" y="0"/>
                </a:lnTo>
                <a:lnTo>
                  <a:pt x="4783139" y="12699"/>
                </a:lnTo>
                <a:lnTo>
                  <a:pt x="2391571" y="2408236"/>
                </a:lnTo>
                <a:lnTo>
                  <a:pt x="0" y="126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07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639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03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7" r:id="rId4"/>
    <p:sldLayoutId id="2147483666" r:id="rId5"/>
    <p:sldLayoutId id="2147483665" r:id="rId6"/>
    <p:sldLayoutId id="2147483664" r:id="rId7"/>
    <p:sldLayoutId id="2147483663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V="1">
            <a:off x="0" y="0"/>
            <a:ext cx="4961528" cy="41148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786" y="5086350"/>
            <a:ext cx="2136213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622774" y="3045418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" y="4456560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961528" y="0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598924" y="2605892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noProof="0" dirty="0">
                <a:solidFill>
                  <a:prstClr val="black"/>
                </a:solidFill>
                <a:latin typeface="Agency FB" panose="020B0503020202020204" pitchFamily="34" charset="0"/>
                <a:ea typeface="微软雅黑"/>
              </a:rPr>
              <a:t>校园二手货交易网站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09052" y="5086350"/>
            <a:ext cx="1886947" cy="394270"/>
          </a:xfrm>
          <a:prstGeom prst="rect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周籽宏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17051940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30973" y="512445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部门：设计部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1569700" y="431055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21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/>
      <p:bldP spid="19" grpId="0" animBg="1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等腰三角形 20"/>
          <p:cNvSpPr/>
          <p:nvPr/>
        </p:nvSpPr>
        <p:spPr>
          <a:xfrm flipV="1">
            <a:off x="2354534" y="3098800"/>
            <a:ext cx="256632" cy="10477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155950" y="0"/>
            <a:ext cx="5880100" cy="2400738"/>
            <a:chOff x="3155950" y="0"/>
            <a:chExt cx="5880100" cy="2400738"/>
          </a:xfrm>
        </p:grpSpPr>
        <p:sp>
          <p:nvSpPr>
            <p:cNvPr id="2" name="等腰三角形 1"/>
            <p:cNvSpPr/>
            <p:nvPr/>
          </p:nvSpPr>
          <p:spPr>
            <a:xfrm flipV="1">
              <a:off x="3155950" y="0"/>
              <a:ext cx="5880100" cy="240073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647525" y="538769"/>
              <a:ext cx="289694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CONTENTS</a:t>
              </a:r>
              <a:endParaRPr lang="zh-CN" altLang="en-US" sz="66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5" name="椭圆 4"/>
          <p:cNvSpPr/>
          <p:nvPr/>
        </p:nvSpPr>
        <p:spPr>
          <a:xfrm>
            <a:off x="1898649" y="3362325"/>
            <a:ext cx="1168402" cy="11684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307416" y="3362325"/>
            <a:ext cx="1168402" cy="1168402"/>
          </a:xfrm>
          <a:prstGeom prst="ellips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716183" y="3362325"/>
            <a:ext cx="1168402" cy="11684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124949" y="3362325"/>
            <a:ext cx="1168402" cy="1168402"/>
          </a:xfrm>
          <a:prstGeom prst="ellips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9"/>
          <p:cNvSpPr/>
          <p:nvPr/>
        </p:nvSpPr>
        <p:spPr>
          <a:xfrm>
            <a:off x="2232024" y="3696030"/>
            <a:ext cx="501652" cy="500993"/>
          </a:xfrm>
          <a:custGeom>
            <a:avLst/>
            <a:gdLst>
              <a:gd name="connsiteX0" fmla="*/ 86413 w 591547"/>
              <a:gd name="connsiteY0" fmla="*/ 515758 h 590770"/>
              <a:gd name="connsiteX1" fmla="*/ 171919 w 591547"/>
              <a:gd name="connsiteY1" fmla="*/ 515758 h 590770"/>
              <a:gd name="connsiteX2" fmla="*/ 171919 w 591547"/>
              <a:gd name="connsiteY2" fmla="*/ 537523 h 590770"/>
              <a:gd name="connsiteX3" fmla="*/ 86413 w 591547"/>
              <a:gd name="connsiteY3" fmla="*/ 537523 h 590770"/>
              <a:gd name="connsiteX4" fmla="*/ 86413 w 591547"/>
              <a:gd name="connsiteY4" fmla="*/ 461733 h 590770"/>
              <a:gd name="connsiteX5" fmla="*/ 171919 w 591547"/>
              <a:gd name="connsiteY5" fmla="*/ 461733 h 590770"/>
              <a:gd name="connsiteX6" fmla="*/ 171919 w 591547"/>
              <a:gd name="connsiteY6" fmla="*/ 483498 h 590770"/>
              <a:gd name="connsiteX7" fmla="*/ 86413 w 591547"/>
              <a:gd name="connsiteY7" fmla="*/ 483498 h 590770"/>
              <a:gd name="connsiteX8" fmla="*/ 86413 w 591547"/>
              <a:gd name="connsiteY8" fmla="*/ 408616 h 590770"/>
              <a:gd name="connsiteX9" fmla="*/ 171919 w 591547"/>
              <a:gd name="connsiteY9" fmla="*/ 408616 h 590770"/>
              <a:gd name="connsiteX10" fmla="*/ 171919 w 591547"/>
              <a:gd name="connsiteY10" fmla="*/ 429474 h 590770"/>
              <a:gd name="connsiteX11" fmla="*/ 86413 w 591547"/>
              <a:gd name="connsiteY11" fmla="*/ 429474 h 590770"/>
              <a:gd name="connsiteX12" fmla="*/ 204177 w 591547"/>
              <a:gd name="connsiteY12" fmla="*/ 357041 h 590770"/>
              <a:gd name="connsiteX13" fmla="*/ 204177 w 591547"/>
              <a:gd name="connsiteY13" fmla="*/ 569815 h 590770"/>
              <a:gd name="connsiteX14" fmla="*/ 333300 w 591547"/>
              <a:gd name="connsiteY14" fmla="*/ 569815 h 590770"/>
              <a:gd name="connsiteX15" fmla="*/ 333300 w 591547"/>
              <a:gd name="connsiteY15" fmla="*/ 382026 h 590770"/>
              <a:gd name="connsiteX16" fmla="*/ 183194 w 591547"/>
              <a:gd name="connsiteY16" fmla="*/ 357041 h 590770"/>
              <a:gd name="connsiteX17" fmla="*/ 75053 w 591547"/>
              <a:gd name="connsiteY17" fmla="*/ 382026 h 590770"/>
              <a:gd name="connsiteX18" fmla="*/ 75053 w 591547"/>
              <a:gd name="connsiteY18" fmla="*/ 569815 h 590770"/>
              <a:gd name="connsiteX19" fmla="*/ 183194 w 591547"/>
              <a:gd name="connsiteY19" fmla="*/ 569815 h 590770"/>
              <a:gd name="connsiteX20" fmla="*/ 247709 w 591547"/>
              <a:gd name="connsiteY20" fmla="*/ 311838 h 590770"/>
              <a:gd name="connsiteX21" fmla="*/ 322851 w 591547"/>
              <a:gd name="connsiteY21" fmla="*/ 311838 h 590770"/>
              <a:gd name="connsiteX22" fmla="*/ 322851 w 591547"/>
              <a:gd name="connsiteY22" fmla="*/ 332826 h 590770"/>
              <a:gd name="connsiteX23" fmla="*/ 247709 w 591547"/>
              <a:gd name="connsiteY23" fmla="*/ 332826 h 590770"/>
              <a:gd name="connsiteX24" fmla="*/ 247709 w 591547"/>
              <a:gd name="connsiteY24" fmla="*/ 257944 h 590770"/>
              <a:gd name="connsiteX25" fmla="*/ 322851 w 591547"/>
              <a:gd name="connsiteY25" fmla="*/ 257944 h 590770"/>
              <a:gd name="connsiteX26" fmla="*/ 322851 w 591547"/>
              <a:gd name="connsiteY26" fmla="*/ 279580 h 590770"/>
              <a:gd name="connsiteX27" fmla="*/ 247709 w 591547"/>
              <a:gd name="connsiteY27" fmla="*/ 279580 h 590770"/>
              <a:gd name="connsiteX28" fmla="*/ 247709 w 591547"/>
              <a:gd name="connsiteY28" fmla="*/ 203919 h 590770"/>
              <a:gd name="connsiteX29" fmla="*/ 322851 w 591547"/>
              <a:gd name="connsiteY29" fmla="*/ 203919 h 590770"/>
              <a:gd name="connsiteX30" fmla="*/ 322851 w 591547"/>
              <a:gd name="connsiteY30" fmla="*/ 225684 h 590770"/>
              <a:gd name="connsiteX31" fmla="*/ 247709 w 591547"/>
              <a:gd name="connsiteY31" fmla="*/ 225684 h 590770"/>
              <a:gd name="connsiteX32" fmla="*/ 247709 w 591547"/>
              <a:gd name="connsiteY32" fmla="*/ 150672 h 590770"/>
              <a:gd name="connsiteX33" fmla="*/ 322851 w 591547"/>
              <a:gd name="connsiteY33" fmla="*/ 150672 h 590770"/>
              <a:gd name="connsiteX34" fmla="*/ 322851 w 591547"/>
              <a:gd name="connsiteY34" fmla="*/ 171660 h 590770"/>
              <a:gd name="connsiteX35" fmla="*/ 247709 w 591547"/>
              <a:gd name="connsiteY35" fmla="*/ 171660 h 590770"/>
              <a:gd name="connsiteX36" fmla="*/ 355090 w 591547"/>
              <a:gd name="connsiteY36" fmla="*/ 102357 h 590770"/>
              <a:gd name="connsiteX37" fmla="*/ 355090 w 591547"/>
              <a:gd name="connsiteY37" fmla="*/ 373160 h 590770"/>
              <a:gd name="connsiteX38" fmla="*/ 355090 w 591547"/>
              <a:gd name="connsiteY38" fmla="*/ 376384 h 590770"/>
              <a:gd name="connsiteX39" fmla="*/ 355090 w 591547"/>
              <a:gd name="connsiteY39" fmla="*/ 569815 h 590770"/>
              <a:gd name="connsiteX40" fmla="*/ 484213 w 591547"/>
              <a:gd name="connsiteY40" fmla="*/ 569815 h 590770"/>
              <a:gd name="connsiteX41" fmla="*/ 484213 w 591547"/>
              <a:gd name="connsiteY41" fmla="*/ 154744 h 590770"/>
              <a:gd name="connsiteX42" fmla="*/ 333300 w 591547"/>
              <a:gd name="connsiteY42" fmla="*/ 99939 h 590770"/>
              <a:gd name="connsiteX43" fmla="*/ 236458 w 591547"/>
              <a:gd name="connsiteY43" fmla="*/ 125730 h 590770"/>
              <a:gd name="connsiteX44" fmla="*/ 236458 w 591547"/>
              <a:gd name="connsiteY44" fmla="*/ 341728 h 590770"/>
              <a:gd name="connsiteX45" fmla="*/ 333300 w 591547"/>
              <a:gd name="connsiteY45" fmla="*/ 360265 h 590770"/>
              <a:gd name="connsiteX46" fmla="*/ 397862 w 591547"/>
              <a:gd name="connsiteY46" fmla="*/ 21761 h 590770"/>
              <a:gd name="connsiteX47" fmla="*/ 387371 w 591547"/>
              <a:gd name="connsiteY47" fmla="*/ 32238 h 590770"/>
              <a:gd name="connsiteX48" fmla="*/ 397862 w 591547"/>
              <a:gd name="connsiteY48" fmla="*/ 42716 h 590770"/>
              <a:gd name="connsiteX49" fmla="*/ 409160 w 591547"/>
              <a:gd name="connsiteY49" fmla="*/ 32238 h 590770"/>
              <a:gd name="connsiteX50" fmla="*/ 397862 w 591547"/>
              <a:gd name="connsiteY50" fmla="*/ 21761 h 590770"/>
              <a:gd name="connsiteX51" fmla="*/ 397862 w 591547"/>
              <a:gd name="connsiteY51" fmla="*/ 0 h 590770"/>
              <a:gd name="connsiteX52" fmla="*/ 430143 w 591547"/>
              <a:gd name="connsiteY52" fmla="*/ 32238 h 590770"/>
              <a:gd name="connsiteX53" fmla="*/ 409160 w 591547"/>
              <a:gd name="connsiteY53" fmla="*/ 62865 h 590770"/>
              <a:gd name="connsiteX54" fmla="*/ 409160 w 591547"/>
              <a:gd name="connsiteY54" fmla="*/ 100745 h 590770"/>
              <a:gd name="connsiteX55" fmla="*/ 498740 w 591547"/>
              <a:gd name="connsiteY55" fmla="*/ 137819 h 590770"/>
              <a:gd name="connsiteX56" fmla="*/ 506003 w 591547"/>
              <a:gd name="connsiteY56" fmla="*/ 147491 h 590770"/>
              <a:gd name="connsiteX57" fmla="*/ 506003 w 591547"/>
              <a:gd name="connsiteY57" fmla="*/ 569815 h 590770"/>
              <a:gd name="connsiteX58" fmla="*/ 591547 w 591547"/>
              <a:gd name="connsiteY58" fmla="*/ 569815 h 590770"/>
              <a:gd name="connsiteX59" fmla="*/ 591547 w 591547"/>
              <a:gd name="connsiteY59" fmla="*/ 590770 h 590770"/>
              <a:gd name="connsiteX60" fmla="*/ 494705 w 591547"/>
              <a:gd name="connsiteY60" fmla="*/ 590770 h 590770"/>
              <a:gd name="connsiteX61" fmla="*/ 344598 w 591547"/>
              <a:gd name="connsiteY61" fmla="*/ 590770 h 590770"/>
              <a:gd name="connsiteX62" fmla="*/ 193685 w 591547"/>
              <a:gd name="connsiteY62" fmla="*/ 590770 h 590770"/>
              <a:gd name="connsiteX63" fmla="*/ 64562 w 591547"/>
              <a:gd name="connsiteY63" fmla="*/ 590770 h 590770"/>
              <a:gd name="connsiteX64" fmla="*/ 0 w 591547"/>
              <a:gd name="connsiteY64" fmla="*/ 590770 h 590770"/>
              <a:gd name="connsiteX65" fmla="*/ 0 w 591547"/>
              <a:gd name="connsiteY65" fmla="*/ 569815 h 590770"/>
              <a:gd name="connsiteX66" fmla="*/ 54070 w 591547"/>
              <a:gd name="connsiteY66" fmla="*/ 569815 h 590770"/>
              <a:gd name="connsiteX67" fmla="*/ 54070 w 591547"/>
              <a:gd name="connsiteY67" fmla="*/ 373160 h 590770"/>
              <a:gd name="connsiteX68" fmla="*/ 62141 w 591547"/>
              <a:gd name="connsiteY68" fmla="*/ 362683 h 590770"/>
              <a:gd name="connsiteX69" fmla="*/ 191264 w 591547"/>
              <a:gd name="connsiteY69" fmla="*/ 333668 h 590770"/>
              <a:gd name="connsiteX70" fmla="*/ 195299 w 591547"/>
              <a:gd name="connsiteY70" fmla="*/ 333668 h 590770"/>
              <a:gd name="connsiteX71" fmla="*/ 196106 w 591547"/>
              <a:gd name="connsiteY71" fmla="*/ 333668 h 590770"/>
              <a:gd name="connsiteX72" fmla="*/ 215475 w 591547"/>
              <a:gd name="connsiteY72" fmla="*/ 336892 h 590770"/>
              <a:gd name="connsiteX73" fmla="*/ 215475 w 591547"/>
              <a:gd name="connsiteY73" fmla="*/ 116864 h 590770"/>
              <a:gd name="connsiteX74" fmla="*/ 223545 w 591547"/>
              <a:gd name="connsiteY74" fmla="*/ 106387 h 590770"/>
              <a:gd name="connsiteX75" fmla="*/ 341370 w 591547"/>
              <a:gd name="connsiteY75" fmla="*/ 75760 h 590770"/>
              <a:gd name="connsiteX76" fmla="*/ 342984 w 591547"/>
              <a:gd name="connsiteY76" fmla="*/ 75760 h 590770"/>
              <a:gd name="connsiteX77" fmla="*/ 345405 w 591547"/>
              <a:gd name="connsiteY77" fmla="*/ 75760 h 590770"/>
              <a:gd name="connsiteX78" fmla="*/ 347020 w 591547"/>
              <a:gd name="connsiteY78" fmla="*/ 75760 h 590770"/>
              <a:gd name="connsiteX79" fmla="*/ 348634 w 591547"/>
              <a:gd name="connsiteY79" fmla="*/ 75760 h 590770"/>
              <a:gd name="connsiteX80" fmla="*/ 387371 w 591547"/>
              <a:gd name="connsiteY80" fmla="*/ 91879 h 590770"/>
              <a:gd name="connsiteX81" fmla="*/ 387371 w 591547"/>
              <a:gd name="connsiteY81" fmla="*/ 62865 h 590770"/>
              <a:gd name="connsiteX82" fmla="*/ 365581 w 591547"/>
              <a:gd name="connsiteY82" fmla="*/ 32238 h 590770"/>
              <a:gd name="connsiteX83" fmla="*/ 397862 w 591547"/>
              <a:gd name="connsiteY83" fmla="*/ 0 h 59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91547" h="590770">
                <a:moveTo>
                  <a:pt x="86413" y="515758"/>
                </a:moveTo>
                <a:lnTo>
                  <a:pt x="171919" y="515758"/>
                </a:lnTo>
                <a:lnTo>
                  <a:pt x="171919" y="537523"/>
                </a:lnTo>
                <a:lnTo>
                  <a:pt x="86413" y="537523"/>
                </a:lnTo>
                <a:close/>
                <a:moveTo>
                  <a:pt x="86413" y="461733"/>
                </a:moveTo>
                <a:lnTo>
                  <a:pt x="171919" y="461733"/>
                </a:lnTo>
                <a:lnTo>
                  <a:pt x="171919" y="483498"/>
                </a:lnTo>
                <a:lnTo>
                  <a:pt x="86413" y="483498"/>
                </a:lnTo>
                <a:close/>
                <a:moveTo>
                  <a:pt x="86413" y="408616"/>
                </a:moveTo>
                <a:lnTo>
                  <a:pt x="171919" y="408616"/>
                </a:lnTo>
                <a:lnTo>
                  <a:pt x="171919" y="429474"/>
                </a:lnTo>
                <a:lnTo>
                  <a:pt x="86413" y="429474"/>
                </a:lnTo>
                <a:close/>
                <a:moveTo>
                  <a:pt x="204177" y="357041"/>
                </a:moveTo>
                <a:lnTo>
                  <a:pt x="204177" y="569815"/>
                </a:lnTo>
                <a:lnTo>
                  <a:pt x="333300" y="569815"/>
                </a:lnTo>
                <a:lnTo>
                  <a:pt x="333300" y="382026"/>
                </a:lnTo>
                <a:close/>
                <a:moveTo>
                  <a:pt x="183194" y="357041"/>
                </a:moveTo>
                <a:lnTo>
                  <a:pt x="75053" y="382026"/>
                </a:lnTo>
                <a:lnTo>
                  <a:pt x="75053" y="569815"/>
                </a:lnTo>
                <a:lnTo>
                  <a:pt x="183194" y="569815"/>
                </a:lnTo>
                <a:close/>
                <a:moveTo>
                  <a:pt x="247709" y="311838"/>
                </a:moveTo>
                <a:lnTo>
                  <a:pt x="322851" y="311838"/>
                </a:lnTo>
                <a:lnTo>
                  <a:pt x="322851" y="332826"/>
                </a:lnTo>
                <a:lnTo>
                  <a:pt x="247709" y="332826"/>
                </a:lnTo>
                <a:close/>
                <a:moveTo>
                  <a:pt x="247709" y="257944"/>
                </a:moveTo>
                <a:lnTo>
                  <a:pt x="322851" y="257944"/>
                </a:lnTo>
                <a:lnTo>
                  <a:pt x="322851" y="279580"/>
                </a:lnTo>
                <a:lnTo>
                  <a:pt x="247709" y="279580"/>
                </a:lnTo>
                <a:close/>
                <a:moveTo>
                  <a:pt x="247709" y="203919"/>
                </a:moveTo>
                <a:lnTo>
                  <a:pt x="322851" y="203919"/>
                </a:lnTo>
                <a:lnTo>
                  <a:pt x="322851" y="225684"/>
                </a:lnTo>
                <a:lnTo>
                  <a:pt x="247709" y="225684"/>
                </a:lnTo>
                <a:close/>
                <a:moveTo>
                  <a:pt x="247709" y="150672"/>
                </a:moveTo>
                <a:lnTo>
                  <a:pt x="322851" y="150672"/>
                </a:lnTo>
                <a:lnTo>
                  <a:pt x="322851" y="171660"/>
                </a:lnTo>
                <a:lnTo>
                  <a:pt x="247709" y="171660"/>
                </a:lnTo>
                <a:close/>
                <a:moveTo>
                  <a:pt x="355090" y="102357"/>
                </a:moveTo>
                <a:lnTo>
                  <a:pt x="355090" y="373160"/>
                </a:lnTo>
                <a:lnTo>
                  <a:pt x="355090" y="376384"/>
                </a:lnTo>
                <a:lnTo>
                  <a:pt x="355090" y="569815"/>
                </a:lnTo>
                <a:lnTo>
                  <a:pt x="484213" y="569815"/>
                </a:lnTo>
                <a:lnTo>
                  <a:pt x="484213" y="154744"/>
                </a:lnTo>
                <a:close/>
                <a:moveTo>
                  <a:pt x="333300" y="99939"/>
                </a:moveTo>
                <a:lnTo>
                  <a:pt x="236458" y="125730"/>
                </a:lnTo>
                <a:lnTo>
                  <a:pt x="236458" y="341728"/>
                </a:lnTo>
                <a:lnTo>
                  <a:pt x="333300" y="360265"/>
                </a:lnTo>
                <a:close/>
                <a:moveTo>
                  <a:pt x="397862" y="21761"/>
                </a:moveTo>
                <a:cubicBezTo>
                  <a:pt x="392213" y="21761"/>
                  <a:pt x="387371" y="26596"/>
                  <a:pt x="387371" y="32238"/>
                </a:cubicBezTo>
                <a:cubicBezTo>
                  <a:pt x="387371" y="37880"/>
                  <a:pt x="392213" y="42716"/>
                  <a:pt x="397862" y="42716"/>
                </a:cubicBezTo>
                <a:cubicBezTo>
                  <a:pt x="404318" y="42716"/>
                  <a:pt x="409160" y="37880"/>
                  <a:pt x="409160" y="32238"/>
                </a:cubicBezTo>
                <a:cubicBezTo>
                  <a:pt x="409160" y="26596"/>
                  <a:pt x="404318" y="21761"/>
                  <a:pt x="397862" y="21761"/>
                </a:cubicBezTo>
                <a:close/>
                <a:moveTo>
                  <a:pt x="397862" y="0"/>
                </a:moveTo>
                <a:cubicBezTo>
                  <a:pt x="415616" y="0"/>
                  <a:pt x="430143" y="14507"/>
                  <a:pt x="430143" y="32238"/>
                </a:cubicBezTo>
                <a:cubicBezTo>
                  <a:pt x="430143" y="45940"/>
                  <a:pt x="421266" y="58029"/>
                  <a:pt x="409160" y="62865"/>
                </a:cubicBezTo>
                <a:lnTo>
                  <a:pt x="409160" y="100745"/>
                </a:lnTo>
                <a:lnTo>
                  <a:pt x="498740" y="137819"/>
                </a:lnTo>
                <a:cubicBezTo>
                  <a:pt x="502775" y="139431"/>
                  <a:pt x="506003" y="143461"/>
                  <a:pt x="506003" y="147491"/>
                </a:cubicBezTo>
                <a:lnTo>
                  <a:pt x="506003" y="569815"/>
                </a:lnTo>
                <a:lnTo>
                  <a:pt x="591547" y="569815"/>
                </a:lnTo>
                <a:lnTo>
                  <a:pt x="591547" y="590770"/>
                </a:lnTo>
                <a:lnTo>
                  <a:pt x="494705" y="590770"/>
                </a:lnTo>
                <a:lnTo>
                  <a:pt x="344598" y="590770"/>
                </a:lnTo>
                <a:lnTo>
                  <a:pt x="193685" y="590770"/>
                </a:lnTo>
                <a:lnTo>
                  <a:pt x="64562" y="590770"/>
                </a:lnTo>
                <a:lnTo>
                  <a:pt x="0" y="590770"/>
                </a:lnTo>
                <a:lnTo>
                  <a:pt x="0" y="569815"/>
                </a:lnTo>
                <a:lnTo>
                  <a:pt x="54070" y="569815"/>
                </a:lnTo>
                <a:lnTo>
                  <a:pt x="54070" y="373160"/>
                </a:lnTo>
                <a:cubicBezTo>
                  <a:pt x="54070" y="368324"/>
                  <a:pt x="57298" y="364294"/>
                  <a:pt x="62141" y="362683"/>
                </a:cubicBezTo>
                <a:lnTo>
                  <a:pt x="191264" y="333668"/>
                </a:lnTo>
                <a:cubicBezTo>
                  <a:pt x="192878" y="332862"/>
                  <a:pt x="194492" y="332862"/>
                  <a:pt x="195299" y="333668"/>
                </a:cubicBezTo>
                <a:cubicBezTo>
                  <a:pt x="196106" y="333668"/>
                  <a:pt x="196106" y="333668"/>
                  <a:pt x="196106" y="333668"/>
                </a:cubicBezTo>
                <a:lnTo>
                  <a:pt x="215475" y="336892"/>
                </a:lnTo>
                <a:lnTo>
                  <a:pt x="215475" y="116864"/>
                </a:lnTo>
                <a:cubicBezTo>
                  <a:pt x="215475" y="112028"/>
                  <a:pt x="218703" y="107999"/>
                  <a:pt x="223545" y="106387"/>
                </a:cubicBezTo>
                <a:lnTo>
                  <a:pt x="341370" y="75760"/>
                </a:lnTo>
                <a:cubicBezTo>
                  <a:pt x="342177" y="75760"/>
                  <a:pt x="342177" y="75760"/>
                  <a:pt x="342984" y="75760"/>
                </a:cubicBezTo>
                <a:cubicBezTo>
                  <a:pt x="343791" y="75760"/>
                  <a:pt x="344598" y="74954"/>
                  <a:pt x="345405" y="75760"/>
                </a:cubicBezTo>
                <a:cubicBezTo>
                  <a:pt x="346213" y="75760"/>
                  <a:pt x="347020" y="75760"/>
                  <a:pt x="347020" y="75760"/>
                </a:cubicBezTo>
                <a:cubicBezTo>
                  <a:pt x="347827" y="75760"/>
                  <a:pt x="347827" y="75760"/>
                  <a:pt x="348634" y="75760"/>
                </a:cubicBezTo>
                <a:lnTo>
                  <a:pt x="387371" y="91879"/>
                </a:lnTo>
                <a:lnTo>
                  <a:pt x="387371" y="62865"/>
                </a:lnTo>
                <a:cubicBezTo>
                  <a:pt x="375265" y="58029"/>
                  <a:pt x="365581" y="45940"/>
                  <a:pt x="365581" y="32238"/>
                </a:cubicBezTo>
                <a:cubicBezTo>
                  <a:pt x="365581" y="14507"/>
                  <a:pt x="380107" y="0"/>
                  <a:pt x="3978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椭圆 10"/>
          <p:cNvSpPr/>
          <p:nvPr/>
        </p:nvSpPr>
        <p:spPr>
          <a:xfrm>
            <a:off x="4640791" y="3696079"/>
            <a:ext cx="501652" cy="500894"/>
          </a:xfrm>
          <a:custGeom>
            <a:avLst/>
            <a:gdLst>
              <a:gd name="connsiteX0" fmla="*/ 303775 w 607639"/>
              <a:gd name="connsiteY0" fmla="*/ 525007 h 606722"/>
              <a:gd name="connsiteX1" fmla="*/ 315710 w 607639"/>
              <a:gd name="connsiteY1" fmla="*/ 536902 h 606722"/>
              <a:gd name="connsiteX2" fmla="*/ 315710 w 607639"/>
              <a:gd name="connsiteY2" fmla="*/ 552347 h 606722"/>
              <a:gd name="connsiteX3" fmla="*/ 303775 w 607639"/>
              <a:gd name="connsiteY3" fmla="*/ 564241 h 606722"/>
              <a:gd name="connsiteX4" fmla="*/ 291929 w 607639"/>
              <a:gd name="connsiteY4" fmla="*/ 552347 h 606722"/>
              <a:gd name="connsiteX5" fmla="*/ 291929 w 607639"/>
              <a:gd name="connsiteY5" fmla="*/ 536902 h 606722"/>
              <a:gd name="connsiteX6" fmla="*/ 303775 w 607639"/>
              <a:gd name="connsiteY6" fmla="*/ 525007 h 606722"/>
              <a:gd name="connsiteX7" fmla="*/ 429885 w 607639"/>
              <a:gd name="connsiteY7" fmla="*/ 509483 h 606722"/>
              <a:gd name="connsiteX8" fmla="*/ 441811 w 607639"/>
              <a:gd name="connsiteY8" fmla="*/ 521409 h 606722"/>
              <a:gd name="connsiteX9" fmla="*/ 429885 w 607639"/>
              <a:gd name="connsiteY9" fmla="*/ 533335 h 606722"/>
              <a:gd name="connsiteX10" fmla="*/ 417959 w 607639"/>
              <a:gd name="connsiteY10" fmla="*/ 521409 h 606722"/>
              <a:gd name="connsiteX11" fmla="*/ 429885 w 607639"/>
              <a:gd name="connsiteY11" fmla="*/ 509483 h 606722"/>
              <a:gd name="connsiteX12" fmla="*/ 177720 w 607639"/>
              <a:gd name="connsiteY12" fmla="*/ 509483 h 606722"/>
              <a:gd name="connsiteX13" fmla="*/ 189611 w 607639"/>
              <a:gd name="connsiteY13" fmla="*/ 521409 h 606722"/>
              <a:gd name="connsiteX14" fmla="*/ 177720 w 607639"/>
              <a:gd name="connsiteY14" fmla="*/ 533335 h 606722"/>
              <a:gd name="connsiteX15" fmla="*/ 165829 w 607639"/>
              <a:gd name="connsiteY15" fmla="*/ 521409 h 606722"/>
              <a:gd name="connsiteX16" fmla="*/ 177720 w 607639"/>
              <a:gd name="connsiteY16" fmla="*/ 509483 h 606722"/>
              <a:gd name="connsiteX17" fmla="*/ 522185 w 607639"/>
              <a:gd name="connsiteY17" fmla="*/ 417324 h 606722"/>
              <a:gd name="connsiteX18" fmla="*/ 534111 w 607639"/>
              <a:gd name="connsiteY18" fmla="*/ 429250 h 606722"/>
              <a:gd name="connsiteX19" fmla="*/ 522185 w 607639"/>
              <a:gd name="connsiteY19" fmla="*/ 441176 h 606722"/>
              <a:gd name="connsiteX20" fmla="*/ 510259 w 607639"/>
              <a:gd name="connsiteY20" fmla="*/ 429250 h 606722"/>
              <a:gd name="connsiteX21" fmla="*/ 522185 w 607639"/>
              <a:gd name="connsiteY21" fmla="*/ 417324 h 606722"/>
              <a:gd name="connsiteX22" fmla="*/ 85420 w 607639"/>
              <a:gd name="connsiteY22" fmla="*/ 417324 h 606722"/>
              <a:gd name="connsiteX23" fmla="*/ 97311 w 607639"/>
              <a:gd name="connsiteY23" fmla="*/ 429250 h 606722"/>
              <a:gd name="connsiteX24" fmla="*/ 85420 w 607639"/>
              <a:gd name="connsiteY24" fmla="*/ 441176 h 606722"/>
              <a:gd name="connsiteX25" fmla="*/ 73529 w 607639"/>
              <a:gd name="connsiteY25" fmla="*/ 429250 h 606722"/>
              <a:gd name="connsiteX26" fmla="*/ 85420 w 607639"/>
              <a:gd name="connsiteY26" fmla="*/ 417324 h 606722"/>
              <a:gd name="connsiteX27" fmla="*/ 537643 w 607639"/>
              <a:gd name="connsiteY27" fmla="*/ 291506 h 606722"/>
              <a:gd name="connsiteX28" fmla="*/ 555628 w 607639"/>
              <a:gd name="connsiteY28" fmla="*/ 291506 h 606722"/>
              <a:gd name="connsiteX29" fmla="*/ 567558 w 607639"/>
              <a:gd name="connsiteY29" fmla="*/ 303316 h 606722"/>
              <a:gd name="connsiteX30" fmla="*/ 555628 w 607639"/>
              <a:gd name="connsiteY30" fmla="*/ 315216 h 606722"/>
              <a:gd name="connsiteX31" fmla="*/ 537643 w 607639"/>
              <a:gd name="connsiteY31" fmla="*/ 315216 h 606722"/>
              <a:gd name="connsiteX32" fmla="*/ 525713 w 607639"/>
              <a:gd name="connsiteY32" fmla="*/ 303316 h 606722"/>
              <a:gd name="connsiteX33" fmla="*/ 537643 w 607639"/>
              <a:gd name="connsiteY33" fmla="*/ 291506 h 606722"/>
              <a:gd name="connsiteX34" fmla="*/ 51991 w 607639"/>
              <a:gd name="connsiteY34" fmla="*/ 291506 h 606722"/>
              <a:gd name="connsiteX35" fmla="*/ 69946 w 607639"/>
              <a:gd name="connsiteY35" fmla="*/ 291506 h 606722"/>
              <a:gd name="connsiteX36" fmla="*/ 81856 w 607639"/>
              <a:gd name="connsiteY36" fmla="*/ 303316 h 606722"/>
              <a:gd name="connsiteX37" fmla="*/ 69946 w 607639"/>
              <a:gd name="connsiteY37" fmla="*/ 315216 h 606722"/>
              <a:gd name="connsiteX38" fmla="*/ 51991 w 607639"/>
              <a:gd name="connsiteY38" fmla="*/ 315216 h 606722"/>
              <a:gd name="connsiteX39" fmla="*/ 40081 w 607639"/>
              <a:gd name="connsiteY39" fmla="*/ 303316 h 606722"/>
              <a:gd name="connsiteX40" fmla="*/ 51991 w 607639"/>
              <a:gd name="connsiteY40" fmla="*/ 291506 h 606722"/>
              <a:gd name="connsiteX41" fmla="*/ 412608 w 607639"/>
              <a:gd name="connsiteY41" fmla="*/ 222096 h 606722"/>
              <a:gd name="connsiteX42" fmla="*/ 345491 w 607639"/>
              <a:gd name="connsiteY42" fmla="*/ 334245 h 606722"/>
              <a:gd name="connsiteX43" fmla="*/ 412608 w 607639"/>
              <a:gd name="connsiteY43" fmla="*/ 334245 h 606722"/>
              <a:gd name="connsiteX44" fmla="*/ 427651 w 607639"/>
              <a:gd name="connsiteY44" fmla="*/ 167533 h 606722"/>
              <a:gd name="connsiteX45" fmla="*/ 436375 w 607639"/>
              <a:gd name="connsiteY45" fmla="*/ 178996 h 606722"/>
              <a:gd name="connsiteX46" fmla="*/ 436375 w 607639"/>
              <a:gd name="connsiteY46" fmla="*/ 334245 h 606722"/>
              <a:gd name="connsiteX47" fmla="*/ 469399 w 607639"/>
              <a:gd name="connsiteY47" fmla="*/ 334245 h 606722"/>
              <a:gd name="connsiteX48" fmla="*/ 481327 w 607639"/>
              <a:gd name="connsiteY48" fmla="*/ 346153 h 606722"/>
              <a:gd name="connsiteX49" fmla="*/ 469399 w 607639"/>
              <a:gd name="connsiteY49" fmla="*/ 357973 h 606722"/>
              <a:gd name="connsiteX50" fmla="*/ 436375 w 607639"/>
              <a:gd name="connsiteY50" fmla="*/ 357973 h 606722"/>
              <a:gd name="connsiteX51" fmla="*/ 436375 w 607639"/>
              <a:gd name="connsiteY51" fmla="*/ 427733 h 606722"/>
              <a:gd name="connsiteX52" fmla="*/ 424536 w 607639"/>
              <a:gd name="connsiteY52" fmla="*/ 439552 h 606722"/>
              <a:gd name="connsiteX53" fmla="*/ 412608 w 607639"/>
              <a:gd name="connsiteY53" fmla="*/ 427733 h 606722"/>
              <a:gd name="connsiteX54" fmla="*/ 412608 w 607639"/>
              <a:gd name="connsiteY54" fmla="*/ 357973 h 606722"/>
              <a:gd name="connsiteX55" fmla="*/ 324573 w 607639"/>
              <a:gd name="connsiteY55" fmla="*/ 357973 h 606722"/>
              <a:gd name="connsiteX56" fmla="*/ 314158 w 607639"/>
              <a:gd name="connsiteY56" fmla="*/ 352019 h 606722"/>
              <a:gd name="connsiteX57" fmla="*/ 314336 w 607639"/>
              <a:gd name="connsiteY57" fmla="*/ 340022 h 606722"/>
              <a:gd name="connsiteX58" fmla="*/ 414299 w 607639"/>
              <a:gd name="connsiteY58" fmla="*/ 172953 h 606722"/>
              <a:gd name="connsiteX59" fmla="*/ 427651 w 607639"/>
              <a:gd name="connsiteY59" fmla="*/ 167533 h 606722"/>
              <a:gd name="connsiteX60" fmla="*/ 216270 w 607639"/>
              <a:gd name="connsiteY60" fmla="*/ 167099 h 606722"/>
              <a:gd name="connsiteX61" fmla="*/ 290518 w 607639"/>
              <a:gd name="connsiteY61" fmla="*/ 241210 h 606722"/>
              <a:gd name="connsiteX62" fmla="*/ 242978 w 607639"/>
              <a:gd name="connsiteY62" fmla="*/ 355754 h 606722"/>
              <a:gd name="connsiteX63" fmla="*/ 182707 w 607639"/>
              <a:gd name="connsiteY63" fmla="*/ 415825 h 606722"/>
              <a:gd name="connsiteX64" fmla="*/ 278588 w 607639"/>
              <a:gd name="connsiteY64" fmla="*/ 415825 h 606722"/>
              <a:gd name="connsiteX65" fmla="*/ 290518 w 607639"/>
              <a:gd name="connsiteY65" fmla="*/ 427734 h 606722"/>
              <a:gd name="connsiteX66" fmla="*/ 278588 w 607639"/>
              <a:gd name="connsiteY66" fmla="*/ 439552 h 606722"/>
              <a:gd name="connsiteX67" fmla="*/ 154040 w 607639"/>
              <a:gd name="connsiteY67" fmla="*/ 439552 h 606722"/>
              <a:gd name="connsiteX68" fmla="*/ 143001 w 607639"/>
              <a:gd name="connsiteY68" fmla="*/ 432265 h 606722"/>
              <a:gd name="connsiteX69" fmla="*/ 145582 w 607639"/>
              <a:gd name="connsiteY69" fmla="*/ 419292 h 606722"/>
              <a:gd name="connsiteX70" fmla="*/ 226152 w 607639"/>
              <a:gd name="connsiteY70" fmla="*/ 338959 h 606722"/>
              <a:gd name="connsiteX71" fmla="*/ 266659 w 607639"/>
              <a:gd name="connsiteY71" fmla="*/ 241210 h 606722"/>
              <a:gd name="connsiteX72" fmla="*/ 216270 w 607639"/>
              <a:gd name="connsiteY72" fmla="*/ 190914 h 606722"/>
              <a:gd name="connsiteX73" fmla="*/ 165880 w 607639"/>
              <a:gd name="connsiteY73" fmla="*/ 241210 h 606722"/>
              <a:gd name="connsiteX74" fmla="*/ 154040 w 607639"/>
              <a:gd name="connsiteY74" fmla="*/ 253029 h 606722"/>
              <a:gd name="connsiteX75" fmla="*/ 142110 w 607639"/>
              <a:gd name="connsiteY75" fmla="*/ 241210 h 606722"/>
              <a:gd name="connsiteX76" fmla="*/ 216270 w 607639"/>
              <a:gd name="connsiteY76" fmla="*/ 167099 h 606722"/>
              <a:gd name="connsiteX77" fmla="*/ 522185 w 607639"/>
              <a:gd name="connsiteY77" fmla="*/ 165547 h 606722"/>
              <a:gd name="connsiteX78" fmla="*/ 534111 w 607639"/>
              <a:gd name="connsiteY78" fmla="*/ 177438 h 606722"/>
              <a:gd name="connsiteX79" fmla="*/ 522185 w 607639"/>
              <a:gd name="connsiteY79" fmla="*/ 189329 h 606722"/>
              <a:gd name="connsiteX80" fmla="*/ 510259 w 607639"/>
              <a:gd name="connsiteY80" fmla="*/ 177438 h 606722"/>
              <a:gd name="connsiteX81" fmla="*/ 522185 w 607639"/>
              <a:gd name="connsiteY81" fmla="*/ 165547 h 606722"/>
              <a:gd name="connsiteX82" fmla="*/ 85420 w 607639"/>
              <a:gd name="connsiteY82" fmla="*/ 165547 h 606722"/>
              <a:gd name="connsiteX83" fmla="*/ 97311 w 607639"/>
              <a:gd name="connsiteY83" fmla="*/ 177438 h 606722"/>
              <a:gd name="connsiteX84" fmla="*/ 85420 w 607639"/>
              <a:gd name="connsiteY84" fmla="*/ 189329 h 606722"/>
              <a:gd name="connsiteX85" fmla="*/ 73529 w 607639"/>
              <a:gd name="connsiteY85" fmla="*/ 177438 h 606722"/>
              <a:gd name="connsiteX86" fmla="*/ 85420 w 607639"/>
              <a:gd name="connsiteY86" fmla="*/ 165547 h 606722"/>
              <a:gd name="connsiteX87" fmla="*/ 429885 w 607639"/>
              <a:gd name="connsiteY87" fmla="*/ 73388 h 606722"/>
              <a:gd name="connsiteX88" fmla="*/ 441811 w 607639"/>
              <a:gd name="connsiteY88" fmla="*/ 85279 h 606722"/>
              <a:gd name="connsiteX89" fmla="*/ 429885 w 607639"/>
              <a:gd name="connsiteY89" fmla="*/ 97170 h 606722"/>
              <a:gd name="connsiteX90" fmla="*/ 417959 w 607639"/>
              <a:gd name="connsiteY90" fmla="*/ 85279 h 606722"/>
              <a:gd name="connsiteX91" fmla="*/ 429885 w 607639"/>
              <a:gd name="connsiteY91" fmla="*/ 73388 h 606722"/>
              <a:gd name="connsiteX92" fmla="*/ 177720 w 607639"/>
              <a:gd name="connsiteY92" fmla="*/ 73388 h 606722"/>
              <a:gd name="connsiteX93" fmla="*/ 189611 w 607639"/>
              <a:gd name="connsiteY93" fmla="*/ 85279 h 606722"/>
              <a:gd name="connsiteX94" fmla="*/ 177720 w 607639"/>
              <a:gd name="connsiteY94" fmla="*/ 97170 h 606722"/>
              <a:gd name="connsiteX95" fmla="*/ 165829 w 607639"/>
              <a:gd name="connsiteY95" fmla="*/ 85279 h 606722"/>
              <a:gd name="connsiteX96" fmla="*/ 177720 w 607639"/>
              <a:gd name="connsiteY96" fmla="*/ 73388 h 606722"/>
              <a:gd name="connsiteX97" fmla="*/ 303775 w 607639"/>
              <a:gd name="connsiteY97" fmla="*/ 42480 h 606722"/>
              <a:gd name="connsiteX98" fmla="*/ 315710 w 607639"/>
              <a:gd name="connsiteY98" fmla="*/ 54396 h 606722"/>
              <a:gd name="connsiteX99" fmla="*/ 315710 w 607639"/>
              <a:gd name="connsiteY99" fmla="*/ 69869 h 606722"/>
              <a:gd name="connsiteX100" fmla="*/ 303775 w 607639"/>
              <a:gd name="connsiteY100" fmla="*/ 81785 h 606722"/>
              <a:gd name="connsiteX101" fmla="*/ 291929 w 607639"/>
              <a:gd name="connsiteY101" fmla="*/ 69869 h 606722"/>
              <a:gd name="connsiteX102" fmla="*/ 291929 w 607639"/>
              <a:gd name="connsiteY102" fmla="*/ 54396 h 606722"/>
              <a:gd name="connsiteX103" fmla="*/ 303775 w 607639"/>
              <a:gd name="connsiteY103" fmla="*/ 42480 h 606722"/>
              <a:gd name="connsiteX104" fmla="*/ 303775 w 607639"/>
              <a:gd name="connsiteY104" fmla="*/ 0 h 606722"/>
              <a:gd name="connsiteX105" fmla="*/ 537058 w 607639"/>
              <a:gd name="connsiteY105" fmla="*/ 108956 h 606722"/>
              <a:gd name="connsiteX106" fmla="*/ 537058 w 607639"/>
              <a:gd name="connsiteY106" fmla="*/ 93048 h 606722"/>
              <a:gd name="connsiteX107" fmla="*/ 548895 w 607639"/>
              <a:gd name="connsiteY107" fmla="*/ 81139 h 606722"/>
              <a:gd name="connsiteX108" fmla="*/ 560822 w 607639"/>
              <a:gd name="connsiteY108" fmla="*/ 93048 h 606722"/>
              <a:gd name="connsiteX109" fmla="*/ 560822 w 607639"/>
              <a:gd name="connsiteY109" fmla="*/ 138994 h 606722"/>
              <a:gd name="connsiteX110" fmla="*/ 548895 w 607639"/>
              <a:gd name="connsiteY110" fmla="*/ 150903 h 606722"/>
              <a:gd name="connsiteX111" fmla="*/ 502880 w 607639"/>
              <a:gd name="connsiteY111" fmla="*/ 150903 h 606722"/>
              <a:gd name="connsiteX112" fmla="*/ 490953 w 607639"/>
              <a:gd name="connsiteY112" fmla="*/ 138994 h 606722"/>
              <a:gd name="connsiteX113" fmla="*/ 502880 w 607639"/>
              <a:gd name="connsiteY113" fmla="*/ 127174 h 606722"/>
              <a:gd name="connsiteX114" fmla="*/ 521126 w 607639"/>
              <a:gd name="connsiteY114" fmla="*/ 127174 h 606722"/>
              <a:gd name="connsiteX115" fmla="*/ 303775 w 607639"/>
              <a:gd name="connsiteY115" fmla="*/ 23728 h 606722"/>
              <a:gd name="connsiteX116" fmla="*/ 23764 w 607639"/>
              <a:gd name="connsiteY116" fmla="*/ 303316 h 606722"/>
              <a:gd name="connsiteX117" fmla="*/ 303775 w 607639"/>
              <a:gd name="connsiteY117" fmla="*/ 582905 h 606722"/>
              <a:gd name="connsiteX118" fmla="*/ 583786 w 607639"/>
              <a:gd name="connsiteY118" fmla="*/ 303316 h 606722"/>
              <a:gd name="connsiteX119" fmla="*/ 573906 w 607639"/>
              <a:gd name="connsiteY119" fmla="*/ 229376 h 606722"/>
              <a:gd name="connsiteX120" fmla="*/ 582273 w 607639"/>
              <a:gd name="connsiteY120" fmla="*/ 214801 h 606722"/>
              <a:gd name="connsiteX121" fmla="*/ 596869 w 607639"/>
              <a:gd name="connsiteY121" fmla="*/ 223066 h 606722"/>
              <a:gd name="connsiteX122" fmla="*/ 607639 w 607639"/>
              <a:gd name="connsiteY122" fmla="*/ 303316 h 606722"/>
              <a:gd name="connsiteX123" fmla="*/ 303775 w 607639"/>
              <a:gd name="connsiteY123" fmla="*/ 606722 h 606722"/>
              <a:gd name="connsiteX124" fmla="*/ 0 w 607639"/>
              <a:gd name="connsiteY124" fmla="*/ 303316 h 606722"/>
              <a:gd name="connsiteX125" fmla="*/ 303775 w 607639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07639" h="606722">
                <a:moveTo>
                  <a:pt x="303775" y="525007"/>
                </a:moveTo>
                <a:cubicBezTo>
                  <a:pt x="310366" y="525007"/>
                  <a:pt x="315710" y="530333"/>
                  <a:pt x="315710" y="536902"/>
                </a:cubicBezTo>
                <a:lnTo>
                  <a:pt x="315710" y="552347"/>
                </a:lnTo>
                <a:cubicBezTo>
                  <a:pt x="315710" y="558915"/>
                  <a:pt x="310366" y="564241"/>
                  <a:pt x="303775" y="564241"/>
                </a:cubicBezTo>
                <a:cubicBezTo>
                  <a:pt x="297184" y="564241"/>
                  <a:pt x="291929" y="558915"/>
                  <a:pt x="291929" y="552347"/>
                </a:cubicBezTo>
                <a:lnTo>
                  <a:pt x="291929" y="536902"/>
                </a:lnTo>
                <a:cubicBezTo>
                  <a:pt x="291929" y="530333"/>
                  <a:pt x="297184" y="525007"/>
                  <a:pt x="303775" y="525007"/>
                </a:cubicBezTo>
                <a:close/>
                <a:moveTo>
                  <a:pt x="429885" y="509483"/>
                </a:moveTo>
                <a:cubicBezTo>
                  <a:pt x="436472" y="509483"/>
                  <a:pt x="441811" y="514822"/>
                  <a:pt x="441811" y="521409"/>
                </a:cubicBezTo>
                <a:cubicBezTo>
                  <a:pt x="441811" y="527996"/>
                  <a:pt x="436472" y="533335"/>
                  <a:pt x="429885" y="533335"/>
                </a:cubicBezTo>
                <a:cubicBezTo>
                  <a:pt x="423298" y="533335"/>
                  <a:pt x="417959" y="527996"/>
                  <a:pt x="417959" y="521409"/>
                </a:cubicBezTo>
                <a:cubicBezTo>
                  <a:pt x="417959" y="514822"/>
                  <a:pt x="423298" y="509483"/>
                  <a:pt x="429885" y="509483"/>
                </a:cubicBezTo>
                <a:close/>
                <a:moveTo>
                  <a:pt x="177720" y="509483"/>
                </a:moveTo>
                <a:cubicBezTo>
                  <a:pt x="184287" y="509483"/>
                  <a:pt x="189611" y="514822"/>
                  <a:pt x="189611" y="521409"/>
                </a:cubicBezTo>
                <a:cubicBezTo>
                  <a:pt x="189611" y="527996"/>
                  <a:pt x="184287" y="533335"/>
                  <a:pt x="177720" y="533335"/>
                </a:cubicBezTo>
                <a:cubicBezTo>
                  <a:pt x="171153" y="533335"/>
                  <a:pt x="165829" y="527996"/>
                  <a:pt x="165829" y="521409"/>
                </a:cubicBezTo>
                <a:cubicBezTo>
                  <a:pt x="165829" y="514822"/>
                  <a:pt x="171153" y="509483"/>
                  <a:pt x="177720" y="509483"/>
                </a:cubicBezTo>
                <a:close/>
                <a:moveTo>
                  <a:pt x="522185" y="417324"/>
                </a:moveTo>
                <a:cubicBezTo>
                  <a:pt x="528772" y="417324"/>
                  <a:pt x="534111" y="422663"/>
                  <a:pt x="534111" y="429250"/>
                </a:cubicBezTo>
                <a:cubicBezTo>
                  <a:pt x="534111" y="435837"/>
                  <a:pt x="528772" y="441176"/>
                  <a:pt x="522185" y="441176"/>
                </a:cubicBezTo>
                <a:cubicBezTo>
                  <a:pt x="515598" y="441176"/>
                  <a:pt x="510259" y="435837"/>
                  <a:pt x="510259" y="429250"/>
                </a:cubicBezTo>
                <a:cubicBezTo>
                  <a:pt x="510259" y="422663"/>
                  <a:pt x="515598" y="417324"/>
                  <a:pt x="522185" y="417324"/>
                </a:cubicBezTo>
                <a:close/>
                <a:moveTo>
                  <a:pt x="85420" y="417324"/>
                </a:moveTo>
                <a:cubicBezTo>
                  <a:pt x="91987" y="417324"/>
                  <a:pt x="97311" y="422663"/>
                  <a:pt x="97311" y="429250"/>
                </a:cubicBezTo>
                <a:cubicBezTo>
                  <a:pt x="97311" y="435837"/>
                  <a:pt x="91987" y="441176"/>
                  <a:pt x="85420" y="441176"/>
                </a:cubicBezTo>
                <a:cubicBezTo>
                  <a:pt x="78853" y="441176"/>
                  <a:pt x="73529" y="435837"/>
                  <a:pt x="73529" y="429250"/>
                </a:cubicBezTo>
                <a:cubicBezTo>
                  <a:pt x="73529" y="422663"/>
                  <a:pt x="78853" y="417324"/>
                  <a:pt x="85420" y="417324"/>
                </a:cubicBezTo>
                <a:close/>
                <a:moveTo>
                  <a:pt x="537643" y="291506"/>
                </a:moveTo>
                <a:lnTo>
                  <a:pt x="555628" y="291506"/>
                </a:lnTo>
                <a:cubicBezTo>
                  <a:pt x="562216" y="291506"/>
                  <a:pt x="567558" y="296745"/>
                  <a:pt x="567558" y="303316"/>
                </a:cubicBezTo>
                <a:cubicBezTo>
                  <a:pt x="567558" y="309888"/>
                  <a:pt x="562216" y="315216"/>
                  <a:pt x="555628" y="315216"/>
                </a:cubicBezTo>
                <a:lnTo>
                  <a:pt x="537643" y="315216"/>
                </a:lnTo>
                <a:cubicBezTo>
                  <a:pt x="531055" y="315216"/>
                  <a:pt x="525713" y="309888"/>
                  <a:pt x="525713" y="303316"/>
                </a:cubicBezTo>
                <a:cubicBezTo>
                  <a:pt x="525713" y="296745"/>
                  <a:pt x="531055" y="291506"/>
                  <a:pt x="537643" y="291506"/>
                </a:cubicBezTo>
                <a:close/>
                <a:moveTo>
                  <a:pt x="51991" y="291506"/>
                </a:moveTo>
                <a:lnTo>
                  <a:pt x="69946" y="291506"/>
                </a:lnTo>
                <a:cubicBezTo>
                  <a:pt x="76523" y="291506"/>
                  <a:pt x="81856" y="296745"/>
                  <a:pt x="81856" y="303316"/>
                </a:cubicBezTo>
                <a:cubicBezTo>
                  <a:pt x="81856" y="309888"/>
                  <a:pt x="76523" y="315216"/>
                  <a:pt x="69946" y="315216"/>
                </a:cubicBezTo>
                <a:lnTo>
                  <a:pt x="51991" y="315216"/>
                </a:lnTo>
                <a:cubicBezTo>
                  <a:pt x="45414" y="315216"/>
                  <a:pt x="40081" y="309888"/>
                  <a:pt x="40081" y="303316"/>
                </a:cubicBezTo>
                <a:cubicBezTo>
                  <a:pt x="40081" y="296745"/>
                  <a:pt x="45414" y="291506"/>
                  <a:pt x="51991" y="291506"/>
                </a:cubicBezTo>
                <a:close/>
                <a:moveTo>
                  <a:pt x="412608" y="222096"/>
                </a:moveTo>
                <a:lnTo>
                  <a:pt x="345491" y="334245"/>
                </a:lnTo>
                <a:lnTo>
                  <a:pt x="412608" y="334245"/>
                </a:lnTo>
                <a:close/>
                <a:moveTo>
                  <a:pt x="427651" y="167533"/>
                </a:moveTo>
                <a:cubicBezTo>
                  <a:pt x="432814" y="168954"/>
                  <a:pt x="436375" y="173664"/>
                  <a:pt x="436375" y="178996"/>
                </a:cubicBezTo>
                <a:lnTo>
                  <a:pt x="436375" y="334245"/>
                </a:lnTo>
                <a:lnTo>
                  <a:pt x="469399" y="334245"/>
                </a:lnTo>
                <a:cubicBezTo>
                  <a:pt x="475986" y="334245"/>
                  <a:pt x="481327" y="339577"/>
                  <a:pt x="481327" y="346153"/>
                </a:cubicBezTo>
                <a:cubicBezTo>
                  <a:pt x="481327" y="352641"/>
                  <a:pt x="475986" y="357973"/>
                  <a:pt x="469399" y="357973"/>
                </a:cubicBezTo>
                <a:lnTo>
                  <a:pt x="436375" y="357973"/>
                </a:lnTo>
                <a:lnTo>
                  <a:pt x="436375" y="427733"/>
                </a:lnTo>
                <a:cubicBezTo>
                  <a:pt x="436375" y="434220"/>
                  <a:pt x="431123" y="439552"/>
                  <a:pt x="424536" y="439552"/>
                </a:cubicBezTo>
                <a:cubicBezTo>
                  <a:pt x="417949" y="439552"/>
                  <a:pt x="412608" y="434220"/>
                  <a:pt x="412608" y="427733"/>
                </a:cubicBezTo>
                <a:lnTo>
                  <a:pt x="412608" y="357973"/>
                </a:lnTo>
                <a:lnTo>
                  <a:pt x="324573" y="357973"/>
                </a:lnTo>
                <a:cubicBezTo>
                  <a:pt x="320300" y="357973"/>
                  <a:pt x="316295" y="355662"/>
                  <a:pt x="314158" y="352019"/>
                </a:cubicBezTo>
                <a:cubicBezTo>
                  <a:pt x="312111" y="348286"/>
                  <a:pt x="312111" y="343665"/>
                  <a:pt x="314336" y="340022"/>
                </a:cubicBezTo>
                <a:lnTo>
                  <a:pt x="414299" y="172953"/>
                </a:lnTo>
                <a:cubicBezTo>
                  <a:pt x="417059" y="168332"/>
                  <a:pt x="422489" y="166111"/>
                  <a:pt x="427651" y="167533"/>
                </a:cubicBezTo>
                <a:close/>
                <a:moveTo>
                  <a:pt x="216270" y="167099"/>
                </a:moveTo>
                <a:cubicBezTo>
                  <a:pt x="257222" y="167099"/>
                  <a:pt x="290518" y="200333"/>
                  <a:pt x="290518" y="241210"/>
                </a:cubicBezTo>
                <a:cubicBezTo>
                  <a:pt x="290518" y="284486"/>
                  <a:pt x="273603" y="325097"/>
                  <a:pt x="242978" y="355754"/>
                </a:cubicBezTo>
                <a:lnTo>
                  <a:pt x="182707" y="415825"/>
                </a:lnTo>
                <a:lnTo>
                  <a:pt x="278588" y="415825"/>
                </a:lnTo>
                <a:cubicBezTo>
                  <a:pt x="285176" y="415825"/>
                  <a:pt x="290518" y="421158"/>
                  <a:pt x="290518" y="427734"/>
                </a:cubicBezTo>
                <a:cubicBezTo>
                  <a:pt x="290518" y="434220"/>
                  <a:pt x="285176" y="439552"/>
                  <a:pt x="278588" y="439552"/>
                </a:cubicBezTo>
                <a:lnTo>
                  <a:pt x="154040" y="439552"/>
                </a:lnTo>
                <a:cubicBezTo>
                  <a:pt x="149232" y="439552"/>
                  <a:pt x="144870" y="436709"/>
                  <a:pt x="143001" y="432265"/>
                </a:cubicBezTo>
                <a:cubicBezTo>
                  <a:pt x="141131" y="427822"/>
                  <a:pt x="142199" y="422668"/>
                  <a:pt x="145582" y="419292"/>
                </a:cubicBezTo>
                <a:lnTo>
                  <a:pt x="226152" y="338959"/>
                </a:lnTo>
                <a:cubicBezTo>
                  <a:pt x="252236" y="312834"/>
                  <a:pt x="266659" y="278088"/>
                  <a:pt x="266659" y="241210"/>
                </a:cubicBezTo>
                <a:cubicBezTo>
                  <a:pt x="266659" y="213485"/>
                  <a:pt x="244046" y="190914"/>
                  <a:pt x="216270" y="190914"/>
                </a:cubicBezTo>
                <a:cubicBezTo>
                  <a:pt x="188493" y="190914"/>
                  <a:pt x="165880" y="213485"/>
                  <a:pt x="165880" y="241210"/>
                </a:cubicBezTo>
                <a:cubicBezTo>
                  <a:pt x="165880" y="247786"/>
                  <a:pt x="160539" y="253029"/>
                  <a:pt x="154040" y="253029"/>
                </a:cubicBezTo>
                <a:cubicBezTo>
                  <a:pt x="147452" y="253029"/>
                  <a:pt x="142110" y="247786"/>
                  <a:pt x="142110" y="241210"/>
                </a:cubicBezTo>
                <a:cubicBezTo>
                  <a:pt x="142110" y="200333"/>
                  <a:pt x="175406" y="167099"/>
                  <a:pt x="216270" y="167099"/>
                </a:cubicBezTo>
                <a:close/>
                <a:moveTo>
                  <a:pt x="522185" y="165547"/>
                </a:moveTo>
                <a:cubicBezTo>
                  <a:pt x="528772" y="165547"/>
                  <a:pt x="534111" y="170871"/>
                  <a:pt x="534111" y="177438"/>
                </a:cubicBezTo>
                <a:cubicBezTo>
                  <a:pt x="534111" y="184005"/>
                  <a:pt x="528772" y="189329"/>
                  <a:pt x="522185" y="189329"/>
                </a:cubicBezTo>
                <a:cubicBezTo>
                  <a:pt x="515598" y="189329"/>
                  <a:pt x="510259" y="184005"/>
                  <a:pt x="510259" y="177438"/>
                </a:cubicBezTo>
                <a:cubicBezTo>
                  <a:pt x="510259" y="170871"/>
                  <a:pt x="515598" y="165547"/>
                  <a:pt x="522185" y="165547"/>
                </a:cubicBezTo>
                <a:close/>
                <a:moveTo>
                  <a:pt x="85420" y="165547"/>
                </a:moveTo>
                <a:cubicBezTo>
                  <a:pt x="91987" y="165547"/>
                  <a:pt x="97311" y="170871"/>
                  <a:pt x="97311" y="177438"/>
                </a:cubicBezTo>
                <a:cubicBezTo>
                  <a:pt x="97311" y="184005"/>
                  <a:pt x="91987" y="189329"/>
                  <a:pt x="85420" y="189329"/>
                </a:cubicBezTo>
                <a:cubicBezTo>
                  <a:pt x="78853" y="189329"/>
                  <a:pt x="73529" y="184005"/>
                  <a:pt x="73529" y="177438"/>
                </a:cubicBezTo>
                <a:cubicBezTo>
                  <a:pt x="73529" y="170871"/>
                  <a:pt x="78853" y="165547"/>
                  <a:pt x="85420" y="165547"/>
                </a:cubicBezTo>
                <a:close/>
                <a:moveTo>
                  <a:pt x="429885" y="73388"/>
                </a:moveTo>
                <a:cubicBezTo>
                  <a:pt x="436472" y="73388"/>
                  <a:pt x="441811" y="78712"/>
                  <a:pt x="441811" y="85279"/>
                </a:cubicBezTo>
                <a:cubicBezTo>
                  <a:pt x="441811" y="91846"/>
                  <a:pt x="436472" y="97170"/>
                  <a:pt x="429885" y="97170"/>
                </a:cubicBezTo>
                <a:cubicBezTo>
                  <a:pt x="423298" y="97170"/>
                  <a:pt x="417959" y="91846"/>
                  <a:pt x="417959" y="85279"/>
                </a:cubicBezTo>
                <a:cubicBezTo>
                  <a:pt x="417959" y="78712"/>
                  <a:pt x="423298" y="73388"/>
                  <a:pt x="429885" y="73388"/>
                </a:cubicBezTo>
                <a:close/>
                <a:moveTo>
                  <a:pt x="177720" y="73388"/>
                </a:moveTo>
                <a:cubicBezTo>
                  <a:pt x="184287" y="73388"/>
                  <a:pt x="189611" y="78712"/>
                  <a:pt x="189611" y="85279"/>
                </a:cubicBezTo>
                <a:cubicBezTo>
                  <a:pt x="189611" y="91846"/>
                  <a:pt x="184287" y="97170"/>
                  <a:pt x="177720" y="97170"/>
                </a:cubicBezTo>
                <a:cubicBezTo>
                  <a:pt x="171153" y="97170"/>
                  <a:pt x="165829" y="91846"/>
                  <a:pt x="165829" y="85279"/>
                </a:cubicBezTo>
                <a:cubicBezTo>
                  <a:pt x="165829" y="78712"/>
                  <a:pt x="171153" y="73388"/>
                  <a:pt x="177720" y="73388"/>
                </a:cubicBezTo>
                <a:close/>
                <a:moveTo>
                  <a:pt x="303775" y="42480"/>
                </a:moveTo>
                <a:cubicBezTo>
                  <a:pt x="310366" y="42480"/>
                  <a:pt x="315710" y="47815"/>
                  <a:pt x="315710" y="54396"/>
                </a:cubicBezTo>
                <a:lnTo>
                  <a:pt x="315710" y="69869"/>
                </a:lnTo>
                <a:cubicBezTo>
                  <a:pt x="315710" y="76449"/>
                  <a:pt x="310366" y="81785"/>
                  <a:pt x="303775" y="81785"/>
                </a:cubicBezTo>
                <a:cubicBezTo>
                  <a:pt x="297184" y="81785"/>
                  <a:pt x="291929" y="76449"/>
                  <a:pt x="291929" y="69869"/>
                </a:cubicBezTo>
                <a:lnTo>
                  <a:pt x="291929" y="54396"/>
                </a:lnTo>
                <a:cubicBezTo>
                  <a:pt x="291929" y="47815"/>
                  <a:pt x="297184" y="42480"/>
                  <a:pt x="303775" y="42480"/>
                </a:cubicBezTo>
                <a:close/>
                <a:moveTo>
                  <a:pt x="303775" y="0"/>
                </a:moveTo>
                <a:cubicBezTo>
                  <a:pt x="394204" y="0"/>
                  <a:pt x="479560" y="40347"/>
                  <a:pt x="537058" y="108956"/>
                </a:cubicBezTo>
                <a:lnTo>
                  <a:pt x="537058" y="93048"/>
                </a:lnTo>
                <a:cubicBezTo>
                  <a:pt x="537058" y="86471"/>
                  <a:pt x="542309" y="81139"/>
                  <a:pt x="548895" y="81139"/>
                </a:cubicBezTo>
                <a:cubicBezTo>
                  <a:pt x="555482" y="81139"/>
                  <a:pt x="560822" y="86471"/>
                  <a:pt x="560822" y="93048"/>
                </a:cubicBezTo>
                <a:lnTo>
                  <a:pt x="560822" y="138994"/>
                </a:lnTo>
                <a:cubicBezTo>
                  <a:pt x="560822" y="145570"/>
                  <a:pt x="555482" y="150903"/>
                  <a:pt x="548895" y="150903"/>
                </a:cubicBezTo>
                <a:lnTo>
                  <a:pt x="502880" y="150903"/>
                </a:lnTo>
                <a:cubicBezTo>
                  <a:pt x="496293" y="150903"/>
                  <a:pt x="490953" y="145570"/>
                  <a:pt x="490953" y="138994"/>
                </a:cubicBezTo>
                <a:cubicBezTo>
                  <a:pt x="490953" y="132417"/>
                  <a:pt x="496293" y="127174"/>
                  <a:pt x="502880" y="127174"/>
                </a:cubicBezTo>
                <a:lnTo>
                  <a:pt x="521126" y="127174"/>
                </a:lnTo>
                <a:cubicBezTo>
                  <a:pt x="468168" y="62032"/>
                  <a:pt x="388419" y="23728"/>
                  <a:pt x="303775" y="23728"/>
                </a:cubicBezTo>
                <a:cubicBezTo>
                  <a:pt x="149440" y="23728"/>
                  <a:pt x="23764" y="149214"/>
                  <a:pt x="23764" y="303316"/>
                </a:cubicBezTo>
                <a:cubicBezTo>
                  <a:pt x="23764" y="457508"/>
                  <a:pt x="149440" y="582905"/>
                  <a:pt x="303775" y="582905"/>
                </a:cubicBezTo>
                <a:cubicBezTo>
                  <a:pt x="458199" y="582905"/>
                  <a:pt x="583786" y="457508"/>
                  <a:pt x="583786" y="303316"/>
                </a:cubicBezTo>
                <a:cubicBezTo>
                  <a:pt x="583786" y="278255"/>
                  <a:pt x="580492" y="253371"/>
                  <a:pt x="573906" y="229376"/>
                </a:cubicBezTo>
                <a:cubicBezTo>
                  <a:pt x="572126" y="223066"/>
                  <a:pt x="575864" y="216489"/>
                  <a:pt x="582273" y="214801"/>
                </a:cubicBezTo>
                <a:cubicBezTo>
                  <a:pt x="588592" y="213023"/>
                  <a:pt x="595089" y="216756"/>
                  <a:pt x="596869" y="223066"/>
                </a:cubicBezTo>
                <a:cubicBezTo>
                  <a:pt x="603990" y="249194"/>
                  <a:pt x="607639" y="276122"/>
                  <a:pt x="607639" y="303316"/>
                </a:cubicBezTo>
                <a:cubicBezTo>
                  <a:pt x="607639" y="470572"/>
                  <a:pt x="471283" y="606722"/>
                  <a:pt x="303775" y="606722"/>
                </a:cubicBezTo>
                <a:cubicBezTo>
                  <a:pt x="136267" y="606722"/>
                  <a:pt x="0" y="470572"/>
                  <a:pt x="0" y="303316"/>
                </a:cubicBezTo>
                <a:cubicBezTo>
                  <a:pt x="0" y="136061"/>
                  <a:pt x="136267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椭圆 11"/>
          <p:cNvSpPr/>
          <p:nvPr/>
        </p:nvSpPr>
        <p:spPr>
          <a:xfrm>
            <a:off x="7049558" y="3696084"/>
            <a:ext cx="501652" cy="500883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07535" h="606604">
                <a:moveTo>
                  <a:pt x="394900" y="353768"/>
                </a:moveTo>
                <a:cubicBezTo>
                  <a:pt x="400507" y="353768"/>
                  <a:pt x="405045" y="358301"/>
                  <a:pt x="405045" y="363900"/>
                </a:cubicBezTo>
                <a:lnTo>
                  <a:pt x="405045" y="515616"/>
                </a:lnTo>
                <a:cubicBezTo>
                  <a:pt x="405045" y="543435"/>
                  <a:pt x="382353" y="566099"/>
                  <a:pt x="354410" y="566099"/>
                </a:cubicBezTo>
                <a:lnTo>
                  <a:pt x="212649" y="566099"/>
                </a:lnTo>
                <a:cubicBezTo>
                  <a:pt x="207131" y="566099"/>
                  <a:pt x="202593" y="561566"/>
                  <a:pt x="202593" y="556056"/>
                </a:cubicBezTo>
                <a:cubicBezTo>
                  <a:pt x="202593" y="550457"/>
                  <a:pt x="207131" y="545924"/>
                  <a:pt x="212649" y="545924"/>
                </a:cubicBezTo>
                <a:lnTo>
                  <a:pt x="354410" y="545924"/>
                </a:lnTo>
                <a:cubicBezTo>
                  <a:pt x="371140" y="545924"/>
                  <a:pt x="384845" y="532325"/>
                  <a:pt x="384845" y="515616"/>
                </a:cubicBezTo>
                <a:lnTo>
                  <a:pt x="384845" y="363900"/>
                </a:lnTo>
                <a:cubicBezTo>
                  <a:pt x="384845" y="358301"/>
                  <a:pt x="389294" y="353768"/>
                  <a:pt x="394900" y="353768"/>
                </a:cubicBezTo>
                <a:close/>
                <a:moveTo>
                  <a:pt x="131640" y="262739"/>
                </a:moveTo>
                <a:cubicBezTo>
                  <a:pt x="137236" y="262739"/>
                  <a:pt x="141766" y="267271"/>
                  <a:pt x="141766" y="272870"/>
                </a:cubicBezTo>
                <a:lnTo>
                  <a:pt x="141766" y="333565"/>
                </a:lnTo>
                <a:cubicBezTo>
                  <a:pt x="141766" y="339075"/>
                  <a:pt x="137236" y="343607"/>
                  <a:pt x="131640" y="343607"/>
                </a:cubicBezTo>
                <a:cubicBezTo>
                  <a:pt x="126044" y="343607"/>
                  <a:pt x="121514" y="339075"/>
                  <a:pt x="121514" y="333565"/>
                </a:cubicBezTo>
                <a:lnTo>
                  <a:pt x="121514" y="272870"/>
                </a:lnTo>
                <a:cubicBezTo>
                  <a:pt x="121514" y="267271"/>
                  <a:pt x="126044" y="262739"/>
                  <a:pt x="131640" y="262739"/>
                </a:cubicBezTo>
                <a:close/>
                <a:moveTo>
                  <a:pt x="489057" y="194973"/>
                </a:moveTo>
                <a:cubicBezTo>
                  <a:pt x="492973" y="190974"/>
                  <a:pt x="499381" y="190974"/>
                  <a:pt x="503386" y="194973"/>
                </a:cubicBezTo>
                <a:lnTo>
                  <a:pt x="604576" y="296095"/>
                </a:lnTo>
                <a:cubicBezTo>
                  <a:pt x="605555" y="296983"/>
                  <a:pt x="606267" y="298138"/>
                  <a:pt x="606801" y="299383"/>
                </a:cubicBezTo>
                <a:cubicBezTo>
                  <a:pt x="607780" y="301871"/>
                  <a:pt x="607780" y="304625"/>
                  <a:pt x="606801" y="307113"/>
                </a:cubicBezTo>
                <a:cubicBezTo>
                  <a:pt x="606267" y="308357"/>
                  <a:pt x="605555" y="309424"/>
                  <a:pt x="604576" y="310401"/>
                </a:cubicBezTo>
                <a:lnTo>
                  <a:pt x="503386" y="411434"/>
                </a:lnTo>
                <a:cubicBezTo>
                  <a:pt x="501339" y="413478"/>
                  <a:pt x="498758" y="414455"/>
                  <a:pt x="496177" y="414455"/>
                </a:cubicBezTo>
                <a:cubicBezTo>
                  <a:pt x="493596" y="414455"/>
                  <a:pt x="491015" y="413478"/>
                  <a:pt x="489057" y="411434"/>
                </a:cubicBezTo>
                <a:cubicBezTo>
                  <a:pt x="485052" y="407524"/>
                  <a:pt x="485052" y="401126"/>
                  <a:pt x="489057" y="397217"/>
                </a:cubicBezTo>
                <a:lnTo>
                  <a:pt x="572982" y="313333"/>
                </a:lnTo>
                <a:lnTo>
                  <a:pt x="232921" y="313333"/>
                </a:lnTo>
                <a:cubicBezTo>
                  <a:pt x="227314" y="313333"/>
                  <a:pt x="222775" y="308802"/>
                  <a:pt x="222775" y="303203"/>
                </a:cubicBezTo>
                <a:cubicBezTo>
                  <a:pt x="222775" y="297605"/>
                  <a:pt x="227314" y="293074"/>
                  <a:pt x="232921" y="293074"/>
                </a:cubicBezTo>
                <a:lnTo>
                  <a:pt x="572982" y="293074"/>
                </a:lnTo>
                <a:lnTo>
                  <a:pt x="489057" y="209279"/>
                </a:lnTo>
                <a:cubicBezTo>
                  <a:pt x="485052" y="205281"/>
                  <a:pt x="485052" y="198883"/>
                  <a:pt x="489057" y="194973"/>
                </a:cubicBezTo>
                <a:close/>
                <a:moveTo>
                  <a:pt x="211398" y="40317"/>
                </a:moveTo>
                <a:lnTo>
                  <a:pt x="354409" y="40317"/>
                </a:lnTo>
                <a:cubicBezTo>
                  <a:pt x="382353" y="40317"/>
                  <a:pt x="405046" y="62981"/>
                  <a:pt x="405046" y="90889"/>
                </a:cubicBezTo>
                <a:lnTo>
                  <a:pt x="405046" y="242605"/>
                </a:lnTo>
                <a:cubicBezTo>
                  <a:pt x="405046" y="248115"/>
                  <a:pt x="400508" y="252648"/>
                  <a:pt x="394901" y="252648"/>
                </a:cubicBezTo>
                <a:cubicBezTo>
                  <a:pt x="389295" y="252648"/>
                  <a:pt x="384845" y="248115"/>
                  <a:pt x="384845" y="242605"/>
                </a:cubicBezTo>
                <a:lnTo>
                  <a:pt x="384845" y="90889"/>
                </a:lnTo>
                <a:cubicBezTo>
                  <a:pt x="384845" y="74180"/>
                  <a:pt x="371140" y="60581"/>
                  <a:pt x="354409" y="60581"/>
                </a:cubicBezTo>
                <a:lnTo>
                  <a:pt x="211398" y="60581"/>
                </a:lnTo>
                <a:cubicBezTo>
                  <a:pt x="205791" y="60581"/>
                  <a:pt x="201253" y="56048"/>
                  <a:pt x="201253" y="50449"/>
                </a:cubicBezTo>
                <a:cubicBezTo>
                  <a:pt x="201253" y="44850"/>
                  <a:pt x="205791" y="40317"/>
                  <a:pt x="211398" y="40317"/>
                </a:cubicBezTo>
                <a:close/>
                <a:moveTo>
                  <a:pt x="147115" y="20146"/>
                </a:moveTo>
                <a:cubicBezTo>
                  <a:pt x="144890" y="20146"/>
                  <a:pt x="142576" y="20590"/>
                  <a:pt x="140084" y="21568"/>
                </a:cubicBezTo>
                <a:lnTo>
                  <a:pt x="44232" y="59782"/>
                </a:lnTo>
                <a:cubicBezTo>
                  <a:pt x="24919" y="66981"/>
                  <a:pt x="20292" y="73024"/>
                  <a:pt x="20292" y="90887"/>
                </a:cubicBezTo>
                <a:lnTo>
                  <a:pt x="20292" y="515689"/>
                </a:lnTo>
                <a:cubicBezTo>
                  <a:pt x="20292" y="533464"/>
                  <a:pt x="24919" y="539596"/>
                  <a:pt x="44054" y="546616"/>
                </a:cubicBezTo>
                <a:lnTo>
                  <a:pt x="140262" y="585098"/>
                </a:lnTo>
                <a:cubicBezTo>
                  <a:pt x="142576" y="585897"/>
                  <a:pt x="144890" y="586431"/>
                  <a:pt x="147115" y="586431"/>
                </a:cubicBezTo>
                <a:cubicBezTo>
                  <a:pt x="156015" y="586431"/>
                  <a:pt x="161978" y="578254"/>
                  <a:pt x="161978" y="566257"/>
                </a:cubicBezTo>
                <a:lnTo>
                  <a:pt x="161978" y="40319"/>
                </a:lnTo>
                <a:cubicBezTo>
                  <a:pt x="161978" y="28233"/>
                  <a:pt x="156015" y="20146"/>
                  <a:pt x="147115" y="20146"/>
                </a:cubicBezTo>
                <a:close/>
                <a:moveTo>
                  <a:pt x="151669" y="315"/>
                </a:moveTo>
                <a:cubicBezTo>
                  <a:pt x="169354" y="2727"/>
                  <a:pt x="182270" y="18724"/>
                  <a:pt x="182270" y="40319"/>
                </a:cubicBezTo>
                <a:lnTo>
                  <a:pt x="182270" y="566257"/>
                </a:lnTo>
                <a:cubicBezTo>
                  <a:pt x="182270" y="589630"/>
                  <a:pt x="167496" y="606604"/>
                  <a:pt x="147115" y="606604"/>
                </a:cubicBezTo>
                <a:cubicBezTo>
                  <a:pt x="142487" y="606604"/>
                  <a:pt x="137681" y="605716"/>
                  <a:pt x="132964" y="603938"/>
                </a:cubicBezTo>
                <a:lnTo>
                  <a:pt x="36756" y="565457"/>
                </a:lnTo>
                <a:cubicBezTo>
                  <a:pt x="10057" y="555592"/>
                  <a:pt x="0" y="542084"/>
                  <a:pt x="0" y="515689"/>
                </a:cubicBezTo>
                <a:lnTo>
                  <a:pt x="0" y="90887"/>
                </a:lnTo>
                <a:cubicBezTo>
                  <a:pt x="0" y="64492"/>
                  <a:pt x="10057" y="50895"/>
                  <a:pt x="37023" y="40942"/>
                </a:cubicBezTo>
                <a:lnTo>
                  <a:pt x="132697" y="2727"/>
                </a:lnTo>
                <a:cubicBezTo>
                  <a:pt x="139350" y="217"/>
                  <a:pt x="145774" y="-489"/>
                  <a:pt x="151669" y="3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椭圆 12"/>
          <p:cNvSpPr/>
          <p:nvPr/>
        </p:nvSpPr>
        <p:spPr>
          <a:xfrm>
            <a:off x="9458324" y="3715187"/>
            <a:ext cx="501652" cy="462678"/>
          </a:xfrm>
          <a:custGeom>
            <a:avLst/>
            <a:gdLst>
              <a:gd name="connsiteX0" fmla="*/ 176147 w 578111"/>
              <a:gd name="connsiteY0" fmla="*/ 221031 h 533197"/>
              <a:gd name="connsiteX1" fmla="*/ 212154 w 578111"/>
              <a:gd name="connsiteY1" fmla="*/ 256947 h 533197"/>
              <a:gd name="connsiteX2" fmla="*/ 212154 w 578111"/>
              <a:gd name="connsiteY2" fmla="*/ 348118 h 533197"/>
              <a:gd name="connsiteX3" fmla="*/ 176147 w 578111"/>
              <a:gd name="connsiteY3" fmla="*/ 384955 h 533197"/>
              <a:gd name="connsiteX4" fmla="*/ 139217 w 578111"/>
              <a:gd name="connsiteY4" fmla="*/ 348118 h 533197"/>
              <a:gd name="connsiteX5" fmla="*/ 139217 w 578111"/>
              <a:gd name="connsiteY5" fmla="*/ 256947 h 533197"/>
              <a:gd name="connsiteX6" fmla="*/ 176147 w 578111"/>
              <a:gd name="connsiteY6" fmla="*/ 221031 h 533197"/>
              <a:gd name="connsiteX7" fmla="*/ 267503 w 578111"/>
              <a:gd name="connsiteY7" fmla="*/ 184193 h 533197"/>
              <a:gd name="connsiteX8" fmla="*/ 303437 w 578111"/>
              <a:gd name="connsiteY8" fmla="*/ 221030 h 533197"/>
              <a:gd name="connsiteX9" fmla="*/ 303437 w 578111"/>
              <a:gd name="connsiteY9" fmla="*/ 348119 h 533197"/>
              <a:gd name="connsiteX10" fmla="*/ 267503 w 578111"/>
              <a:gd name="connsiteY10" fmla="*/ 384956 h 533197"/>
              <a:gd name="connsiteX11" fmla="*/ 230648 w 578111"/>
              <a:gd name="connsiteY11" fmla="*/ 348119 h 533197"/>
              <a:gd name="connsiteX12" fmla="*/ 230648 w 578111"/>
              <a:gd name="connsiteY12" fmla="*/ 221030 h 533197"/>
              <a:gd name="connsiteX13" fmla="*/ 267503 w 578111"/>
              <a:gd name="connsiteY13" fmla="*/ 184193 h 533197"/>
              <a:gd name="connsiteX14" fmla="*/ 357937 w 578111"/>
              <a:gd name="connsiteY14" fmla="*/ 148390 h 533197"/>
              <a:gd name="connsiteX15" fmla="*/ 394867 w 578111"/>
              <a:gd name="connsiteY15" fmla="*/ 184289 h 533197"/>
              <a:gd name="connsiteX16" fmla="*/ 394867 w 578111"/>
              <a:gd name="connsiteY16" fmla="*/ 348136 h 533197"/>
              <a:gd name="connsiteX17" fmla="*/ 357937 w 578111"/>
              <a:gd name="connsiteY17" fmla="*/ 384955 h 533197"/>
              <a:gd name="connsiteX18" fmla="*/ 321930 w 578111"/>
              <a:gd name="connsiteY18" fmla="*/ 348136 h 533197"/>
              <a:gd name="connsiteX19" fmla="*/ 321930 w 578111"/>
              <a:gd name="connsiteY19" fmla="*/ 184289 h 533197"/>
              <a:gd name="connsiteX20" fmla="*/ 357937 w 578111"/>
              <a:gd name="connsiteY20" fmla="*/ 148390 h 533197"/>
              <a:gd name="connsiteX21" fmla="*/ 267469 w 578111"/>
              <a:gd name="connsiteY21" fmla="*/ 0 h 533197"/>
              <a:gd name="connsiteX22" fmla="*/ 529404 w 578111"/>
              <a:gd name="connsiteY22" fmla="*/ 218252 h 533197"/>
              <a:gd name="connsiteX23" fmla="*/ 566296 w 578111"/>
              <a:gd name="connsiteY23" fmla="*/ 218252 h 533197"/>
              <a:gd name="connsiteX24" fmla="*/ 576441 w 578111"/>
              <a:gd name="connsiteY24" fmla="*/ 224698 h 533197"/>
              <a:gd name="connsiteX25" fmla="*/ 575519 w 578111"/>
              <a:gd name="connsiteY25" fmla="*/ 237590 h 533197"/>
              <a:gd name="connsiteX26" fmla="*/ 514647 w 578111"/>
              <a:gd name="connsiteY26" fmla="*/ 310341 h 533197"/>
              <a:gd name="connsiteX27" fmla="*/ 505424 w 578111"/>
              <a:gd name="connsiteY27" fmla="*/ 314945 h 533197"/>
              <a:gd name="connsiteX28" fmla="*/ 496201 w 578111"/>
              <a:gd name="connsiteY28" fmla="*/ 310341 h 533197"/>
              <a:gd name="connsiteX29" fmla="*/ 435328 w 578111"/>
              <a:gd name="connsiteY29" fmla="*/ 237590 h 533197"/>
              <a:gd name="connsiteX30" fmla="*/ 433484 w 578111"/>
              <a:gd name="connsiteY30" fmla="*/ 224698 h 533197"/>
              <a:gd name="connsiteX31" fmla="*/ 444551 w 578111"/>
              <a:gd name="connsiteY31" fmla="*/ 218252 h 533197"/>
              <a:gd name="connsiteX32" fmla="*/ 480521 w 578111"/>
              <a:gd name="connsiteY32" fmla="*/ 218252 h 533197"/>
              <a:gd name="connsiteX33" fmla="*/ 267469 w 578111"/>
              <a:gd name="connsiteY33" fmla="*/ 47886 h 533197"/>
              <a:gd name="connsiteX34" fmla="*/ 48882 w 578111"/>
              <a:gd name="connsiteY34" fmla="*/ 266138 h 533197"/>
              <a:gd name="connsiteX35" fmla="*/ 267469 w 578111"/>
              <a:gd name="connsiteY35" fmla="*/ 484390 h 533197"/>
              <a:gd name="connsiteX36" fmla="*/ 456541 w 578111"/>
              <a:gd name="connsiteY36" fmla="*/ 375724 h 533197"/>
              <a:gd name="connsiteX37" fmla="*/ 489744 w 578111"/>
              <a:gd name="connsiteY37" fmla="*/ 366515 h 533197"/>
              <a:gd name="connsiteX38" fmla="*/ 498967 w 578111"/>
              <a:gd name="connsiteY38" fmla="*/ 399668 h 533197"/>
              <a:gd name="connsiteX39" fmla="*/ 267469 w 578111"/>
              <a:gd name="connsiteY39" fmla="*/ 533197 h 533197"/>
              <a:gd name="connsiteX40" fmla="*/ 0 w 578111"/>
              <a:gd name="connsiteY40" fmla="*/ 266138 h 533197"/>
              <a:gd name="connsiteX41" fmla="*/ 267469 w 578111"/>
              <a:gd name="connsiteY41" fmla="*/ 0 h 53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78111" h="533197">
                <a:moveTo>
                  <a:pt x="176147" y="221031"/>
                </a:moveTo>
                <a:cubicBezTo>
                  <a:pt x="196459" y="221031"/>
                  <a:pt x="212154" y="237608"/>
                  <a:pt x="212154" y="256947"/>
                </a:cubicBezTo>
                <a:lnTo>
                  <a:pt x="212154" y="348118"/>
                </a:lnTo>
                <a:cubicBezTo>
                  <a:pt x="212154" y="368378"/>
                  <a:pt x="196459" y="384955"/>
                  <a:pt x="176147" y="384955"/>
                </a:cubicBezTo>
                <a:cubicBezTo>
                  <a:pt x="155836" y="384955"/>
                  <a:pt x="139217" y="368378"/>
                  <a:pt x="139217" y="348118"/>
                </a:cubicBezTo>
                <a:lnTo>
                  <a:pt x="139217" y="256947"/>
                </a:lnTo>
                <a:cubicBezTo>
                  <a:pt x="139217" y="237608"/>
                  <a:pt x="155836" y="221031"/>
                  <a:pt x="176147" y="221031"/>
                </a:cubicBezTo>
                <a:close/>
                <a:moveTo>
                  <a:pt x="267503" y="184193"/>
                </a:moveTo>
                <a:cubicBezTo>
                  <a:pt x="286852" y="184193"/>
                  <a:pt x="303437" y="200770"/>
                  <a:pt x="303437" y="221030"/>
                </a:cubicBezTo>
                <a:lnTo>
                  <a:pt x="303437" y="348119"/>
                </a:lnTo>
                <a:cubicBezTo>
                  <a:pt x="303437" y="368379"/>
                  <a:pt x="287774" y="384956"/>
                  <a:pt x="267503" y="384956"/>
                </a:cubicBezTo>
                <a:cubicBezTo>
                  <a:pt x="247233" y="384956"/>
                  <a:pt x="230648" y="368379"/>
                  <a:pt x="230648" y="348119"/>
                </a:cubicBezTo>
                <a:lnTo>
                  <a:pt x="230648" y="221030"/>
                </a:lnTo>
                <a:cubicBezTo>
                  <a:pt x="230648" y="200770"/>
                  <a:pt x="247233" y="184193"/>
                  <a:pt x="267503" y="184193"/>
                </a:cubicBezTo>
                <a:close/>
                <a:moveTo>
                  <a:pt x="357937" y="148390"/>
                </a:moveTo>
                <a:cubicBezTo>
                  <a:pt x="378249" y="148390"/>
                  <a:pt x="394867" y="164959"/>
                  <a:pt x="394867" y="184289"/>
                </a:cubicBezTo>
                <a:lnTo>
                  <a:pt x="394867" y="348136"/>
                </a:lnTo>
                <a:cubicBezTo>
                  <a:pt x="394867" y="368386"/>
                  <a:pt x="378249" y="384955"/>
                  <a:pt x="357937" y="384955"/>
                </a:cubicBezTo>
                <a:cubicBezTo>
                  <a:pt x="338549" y="384955"/>
                  <a:pt x="321930" y="368386"/>
                  <a:pt x="321930" y="348136"/>
                </a:cubicBezTo>
                <a:lnTo>
                  <a:pt x="321930" y="184289"/>
                </a:lnTo>
                <a:cubicBezTo>
                  <a:pt x="321930" y="164959"/>
                  <a:pt x="338549" y="148390"/>
                  <a:pt x="357937" y="148390"/>
                </a:cubicBezTo>
                <a:close/>
                <a:moveTo>
                  <a:pt x="267469" y="0"/>
                </a:moveTo>
                <a:cubicBezTo>
                  <a:pt x="397514" y="0"/>
                  <a:pt x="507268" y="93931"/>
                  <a:pt x="529404" y="218252"/>
                </a:cubicBezTo>
                <a:lnTo>
                  <a:pt x="566296" y="218252"/>
                </a:lnTo>
                <a:cubicBezTo>
                  <a:pt x="570907" y="218252"/>
                  <a:pt x="574597" y="221014"/>
                  <a:pt x="576441" y="224698"/>
                </a:cubicBezTo>
                <a:cubicBezTo>
                  <a:pt x="579208" y="229302"/>
                  <a:pt x="578286" y="233907"/>
                  <a:pt x="575519" y="237590"/>
                </a:cubicBezTo>
                <a:lnTo>
                  <a:pt x="514647" y="310341"/>
                </a:lnTo>
                <a:cubicBezTo>
                  <a:pt x="511880" y="313104"/>
                  <a:pt x="509113" y="314945"/>
                  <a:pt x="505424" y="314945"/>
                </a:cubicBezTo>
                <a:cubicBezTo>
                  <a:pt x="501734" y="314945"/>
                  <a:pt x="498045" y="313104"/>
                  <a:pt x="496201" y="310341"/>
                </a:cubicBezTo>
                <a:lnTo>
                  <a:pt x="435328" y="237590"/>
                </a:lnTo>
                <a:cubicBezTo>
                  <a:pt x="431639" y="233907"/>
                  <a:pt x="431639" y="229302"/>
                  <a:pt x="433484" y="224698"/>
                </a:cubicBezTo>
                <a:cubicBezTo>
                  <a:pt x="435328" y="221014"/>
                  <a:pt x="439940" y="218252"/>
                  <a:pt x="444551" y="218252"/>
                </a:cubicBezTo>
                <a:lnTo>
                  <a:pt x="480521" y="218252"/>
                </a:lnTo>
                <a:cubicBezTo>
                  <a:pt x="458386" y="120637"/>
                  <a:pt x="370767" y="47886"/>
                  <a:pt x="267469" y="47886"/>
                </a:cubicBezTo>
                <a:cubicBezTo>
                  <a:pt x="146647" y="47886"/>
                  <a:pt x="48882" y="146422"/>
                  <a:pt x="48882" y="266138"/>
                </a:cubicBezTo>
                <a:cubicBezTo>
                  <a:pt x="48882" y="386775"/>
                  <a:pt x="146647" y="484390"/>
                  <a:pt x="267469" y="484390"/>
                </a:cubicBezTo>
                <a:cubicBezTo>
                  <a:pt x="344942" y="484390"/>
                  <a:pt x="417805" y="442949"/>
                  <a:pt x="456541" y="375724"/>
                </a:cubicBezTo>
                <a:cubicBezTo>
                  <a:pt x="462998" y="363753"/>
                  <a:pt x="477754" y="360069"/>
                  <a:pt x="489744" y="366515"/>
                </a:cubicBezTo>
                <a:cubicBezTo>
                  <a:pt x="501734" y="373883"/>
                  <a:pt x="505424" y="388617"/>
                  <a:pt x="498967" y="399668"/>
                </a:cubicBezTo>
                <a:cubicBezTo>
                  <a:pt x="451008" y="482548"/>
                  <a:pt x="362466" y="533197"/>
                  <a:pt x="267469" y="533197"/>
                </a:cubicBezTo>
                <a:cubicBezTo>
                  <a:pt x="119900" y="533197"/>
                  <a:pt x="0" y="413481"/>
                  <a:pt x="0" y="266138"/>
                </a:cubicBezTo>
                <a:cubicBezTo>
                  <a:pt x="0" y="119716"/>
                  <a:pt x="119900" y="0"/>
                  <a:pt x="2674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8709200" y="390818"/>
            <a:ext cx="1303474" cy="1081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" y="5629275"/>
            <a:ext cx="1481567" cy="12287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等腰三角形 21"/>
          <p:cNvSpPr/>
          <p:nvPr/>
        </p:nvSpPr>
        <p:spPr>
          <a:xfrm flipV="1">
            <a:off x="4763301" y="3098800"/>
            <a:ext cx="256632" cy="10477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flipV="1">
            <a:off x="7172068" y="3098800"/>
            <a:ext cx="256632" cy="10477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flipV="1">
            <a:off x="9580835" y="3098800"/>
            <a:ext cx="256632" cy="10477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467189" y="4573631"/>
            <a:ext cx="2031326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需求分析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875958" y="457363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功能介绍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284726" y="457363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界面简介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9018898" y="4573631"/>
            <a:ext cx="1380507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PART 04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83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 animBg="1"/>
      <p:bldP spid="6" grpId="0" animBg="1"/>
      <p:bldP spid="7" grpId="0" animBg="1"/>
      <p:bldP spid="8" grpId="0" animBg="1"/>
      <p:bldP spid="34" grpId="0" animBg="1"/>
      <p:bldP spid="32" grpId="0" animBg="1"/>
      <p:bldP spid="31" grpId="0" animBg="1"/>
      <p:bldP spid="33" grpId="0" animBg="1"/>
      <p:bldP spid="22" grpId="0" animBg="1"/>
      <p:bldP spid="23" grpId="0" animBg="1"/>
      <p:bldP spid="24" grpId="0" animBg="1"/>
      <p:bldP spid="26" grpId="0"/>
      <p:bldP spid="27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182931" y="345292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Agency FB" panose="020B0503020202020204" pitchFamily="34" charset="0"/>
              </a:rPr>
              <a:t>需求分析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pic>
        <p:nvPicPr>
          <p:cNvPr id="81" name="图片占位符 80"/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09073" y="4412601"/>
            <a:ext cx="4681108" cy="2100107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B254C89-DFE8-4A7F-A768-073ED37C6AA2}"/>
              </a:ext>
            </a:extLst>
          </p:cNvPr>
          <p:cNvSpPr txBox="1"/>
          <p:nvPr/>
        </p:nvSpPr>
        <p:spPr>
          <a:xfrm>
            <a:off x="1645920" y="1637805"/>
            <a:ext cx="93268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在如今的社会中</a:t>
            </a:r>
            <a:r>
              <a:rPr lang="en-US" altLang="zh-CN" sz="2400" dirty="0"/>
              <a:t>,</a:t>
            </a:r>
            <a:r>
              <a:rPr lang="zh-CN" altLang="en-US" sz="2400" dirty="0"/>
              <a:t>人们的生活与网络技术紧密结合</a:t>
            </a:r>
            <a:r>
              <a:rPr lang="en-US" altLang="zh-CN" sz="2400" dirty="0"/>
              <a:t>,</a:t>
            </a:r>
            <a:r>
              <a:rPr lang="zh-CN" altLang="en-US" sz="2400" dirty="0"/>
              <a:t>人们越来越注重效率和正确率。网络技术使得人们的生活越来越方便</a:t>
            </a:r>
            <a:r>
              <a:rPr lang="en-US" altLang="zh-CN" sz="2400" dirty="0"/>
              <a:t>,</a:t>
            </a:r>
            <a:r>
              <a:rPr lang="zh-CN" altLang="en-US" sz="2400" dirty="0"/>
              <a:t>也因为生活的改变使得人们对网络技术不断推陈出新。本次网站设计是校园二手交易网站</a:t>
            </a:r>
            <a:r>
              <a:rPr lang="en-US" altLang="zh-CN" sz="2400" dirty="0"/>
              <a:t>,</a:t>
            </a:r>
            <a:r>
              <a:rPr lang="zh-CN" altLang="en-US" sz="2400" dirty="0"/>
              <a:t>将会开发出多种功能</a:t>
            </a:r>
            <a:r>
              <a:rPr lang="en-US" altLang="zh-CN" sz="2400" dirty="0"/>
              <a:t>,</a:t>
            </a:r>
            <a:r>
              <a:rPr lang="zh-CN" altLang="en-US" sz="2400" dirty="0"/>
              <a:t>不仅会提高对二手交易的管理效率</a:t>
            </a:r>
            <a:r>
              <a:rPr lang="en-US" altLang="zh-CN" sz="2400" dirty="0"/>
              <a:t>,</a:t>
            </a:r>
            <a:r>
              <a:rPr lang="zh-CN" altLang="en-US" sz="2400" dirty="0"/>
              <a:t>还将满足广大同学对出售二手商品的需求。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836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接连接符 46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5182931" y="345292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Agency FB" panose="020B0503020202020204" pitchFamily="34" charset="0"/>
              </a:rPr>
              <a:t>功能设计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graphicFrame>
        <p:nvGraphicFramePr>
          <p:cNvPr id="18" name="图示 17">
            <a:extLst>
              <a:ext uri="{FF2B5EF4-FFF2-40B4-BE49-F238E27FC236}">
                <a16:creationId xmlns:a16="http://schemas.microsoft.com/office/drawing/2014/main" id="{D4150D3B-BE22-4D57-80DB-218C5939A0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1822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0590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接连接符 46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5179729" y="345292"/>
            <a:ext cx="183255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Agency FB" panose="020B0503020202020204" pitchFamily="34" charset="0"/>
              </a:rPr>
              <a:t>界面简介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0757C9-8BE3-4506-84AD-AAE4F22A0DA0}"/>
              </a:ext>
            </a:extLst>
          </p:cNvPr>
          <p:cNvSpPr txBox="1"/>
          <p:nvPr/>
        </p:nvSpPr>
        <p:spPr>
          <a:xfrm>
            <a:off x="2220686" y="1998617"/>
            <a:ext cx="620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eg</a:t>
            </a:r>
            <a:r>
              <a:rPr lang="zh-CN" altLang="en-US" dirty="0"/>
              <a:t>：</a:t>
            </a:r>
          </a:p>
        </p:txBody>
      </p:sp>
      <p:pic>
        <p:nvPicPr>
          <p:cNvPr id="4" name="图片 3" descr="图片包含 屏幕截图&#10;&#10;已生成极高可信度的说明">
            <a:extLst>
              <a:ext uri="{FF2B5EF4-FFF2-40B4-BE49-F238E27FC236}">
                <a16:creationId xmlns:a16="http://schemas.microsoft.com/office/drawing/2014/main" id="{AA44474D-C555-4463-AEDA-CC5968EEA0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330" y="1683655"/>
            <a:ext cx="8381682" cy="50868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5656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V="1">
            <a:off x="0" y="0"/>
            <a:ext cx="4961528" cy="41148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786" y="5086350"/>
            <a:ext cx="2136213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622774" y="3045418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" y="4456560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961528" y="0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617974" y="265955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prstClr val="black"/>
                </a:solidFill>
                <a:latin typeface="Agency FB" panose="020B0503020202020204" pitchFamily="34" charset="0"/>
                <a:ea typeface="微软雅黑"/>
              </a:rPr>
              <a:t>谢谢观看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30973" y="512445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部门：设计部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1569700" y="431055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63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/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389ca0e-54a0-423b-be57-9cfe4a4acd7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389ca0e-54a0-423b-be57-9cfe4a4acd71"/>
</p:tagLst>
</file>

<file path=ppt/theme/theme1.xml><?xml version="1.0" encoding="utf-8"?>
<a:theme xmlns:a="http://schemas.openxmlformats.org/drawingml/2006/main" name="第一PPT，www.1ppt.com">
  <a:themeElements>
    <a:clrScheme name="自定义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CC5"/>
      </a:accent1>
      <a:accent2>
        <a:srgbClr val="4C4676"/>
      </a:accent2>
      <a:accent3>
        <a:srgbClr val="298CC5"/>
      </a:accent3>
      <a:accent4>
        <a:srgbClr val="4C4676"/>
      </a:accent4>
      <a:accent5>
        <a:srgbClr val="298CC5"/>
      </a:accent5>
      <a:accent6>
        <a:srgbClr val="4C4676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191</TotalTime>
  <Words>216</Words>
  <Application>Microsoft Office PowerPoint</Application>
  <PresentationFormat>宽屏</PresentationFormat>
  <Paragraphs>30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宋体</vt:lpstr>
      <vt:lpstr>微软雅黑</vt:lpstr>
      <vt:lpstr>Agency FB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</dc:creator>
  <cp:keywords>www.1ppt.com</cp:keywords>
  <dc:description>www.1ppt.com</dc:description>
  <cp:lastModifiedBy>kf</cp:lastModifiedBy>
  <cp:revision>30</cp:revision>
  <dcterms:created xsi:type="dcterms:W3CDTF">2017-08-08T02:58:07Z</dcterms:created>
  <dcterms:modified xsi:type="dcterms:W3CDTF">2018-09-25T02:12:31Z</dcterms:modified>
</cp:coreProperties>
</file>